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bd515f1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bd515f1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d515f1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d515f1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bd515f1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bd515f1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bd515f1f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bd515f1f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4150"/>
            <a:ext cx="9144000" cy="685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275" y="2858673"/>
            <a:ext cx="1883650" cy="18836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37375" y="3882700"/>
            <a:ext cx="180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FF"/>
                </a:solidFill>
                <a:latin typeface="Oswald"/>
                <a:ea typeface="Oswald"/>
                <a:cs typeface="Oswald"/>
                <a:sym typeface="Oswald"/>
              </a:rPr>
              <a:t>Sign in! —&gt;</a:t>
            </a:r>
            <a:endParaRPr b="1" sz="23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things: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Tentative WiCS Formal Date: Friday, November 11th (probably around 9pm)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Vote your favorite theme!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25" y="1934195"/>
            <a:ext cx="2806200" cy="28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now…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Mentorship Assignments!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Drumroll please&gt;&gt;&gt;&gt;&gt;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90850" y="401400"/>
            <a:ext cx="434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Maanya Shanker-</a:t>
            </a:r>
            <a:r>
              <a:rPr lang="en" sz="1800"/>
              <a:t>Morgan Wessner, Ruchi Hegde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Richa Desai- </a:t>
            </a:r>
            <a:r>
              <a:rPr lang="en" sz="1800"/>
              <a:t>Delaney Scheidell, Grace Hines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Nikhita- </a:t>
            </a:r>
            <a:r>
              <a:rPr lang="en" sz="1800"/>
              <a:t>Brooklyn Castleberry, Anne Norris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Lucy- </a:t>
            </a:r>
            <a:r>
              <a:rPr lang="en" sz="1800"/>
              <a:t>Ellie Tishler, Alexa Mckee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Stella- </a:t>
            </a:r>
            <a:r>
              <a:rPr lang="en" sz="1800"/>
              <a:t>Ly Nguyen, Zeana El-Hajomar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5" name="Google Shape;75;p16"/>
          <p:cNvSpPr txBox="1"/>
          <p:nvPr/>
        </p:nvSpPr>
        <p:spPr>
          <a:xfrm>
            <a:off x="4890100" y="401400"/>
            <a:ext cx="4346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Caela- </a:t>
            </a:r>
            <a:r>
              <a:rPr lang="en" sz="1800">
                <a:solidFill>
                  <a:schemeClr val="dk1"/>
                </a:solidFill>
              </a:rPr>
              <a:t>Yu Lin Lu, Dorothy Crow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Shreya- </a:t>
            </a:r>
            <a:r>
              <a:rPr lang="en" sz="1800">
                <a:solidFill>
                  <a:schemeClr val="dk1"/>
                </a:solidFill>
              </a:rPr>
              <a:t>Kiana Kazemi, Laiba Awan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Allison- </a:t>
            </a:r>
            <a:r>
              <a:rPr lang="en" sz="1800">
                <a:solidFill>
                  <a:schemeClr val="dk1"/>
                </a:solidFill>
              </a:rPr>
              <a:t>Maia Harmon, Johanna Luke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Anita- </a:t>
            </a:r>
            <a:r>
              <a:rPr lang="en" sz="1800">
                <a:solidFill>
                  <a:schemeClr val="dk1"/>
                </a:solidFill>
              </a:rPr>
              <a:t>Grace Sweeney, Danielle Paton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Madeline- </a:t>
            </a:r>
            <a:r>
              <a:rPr lang="en" sz="1800">
                <a:solidFill>
                  <a:schemeClr val="dk1"/>
                </a:solidFill>
              </a:rPr>
              <a:t>Sapna Desai, Kruti Karnik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Aditi- </a:t>
            </a:r>
            <a:r>
              <a:rPr lang="en" sz="1800">
                <a:solidFill>
                  <a:schemeClr val="dk1"/>
                </a:solidFill>
              </a:rPr>
              <a:t>Nina Southern, Michelle Hong</a:t>
            </a:r>
            <a:endParaRPr sz="1800"/>
          </a:p>
        </p:txBody>
      </p:sp>
      <p:sp>
        <p:nvSpPr>
          <p:cNvPr id="76" name="Google Shape;76;p16"/>
          <p:cNvSpPr txBox="1"/>
          <p:nvPr/>
        </p:nvSpPr>
        <p:spPr>
          <a:xfrm>
            <a:off x="343850" y="128950"/>
            <a:ext cx="404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Mentor- Mentees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have time at the end to meet your mentors and exchange digits and stuff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We’re gonna try to do a brunch event so you can meet your mentor-mentees so keep on the lookout for that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