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1120a6a2e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a1120a6a2e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a1120a6a2e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a1120a6a2e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1120a6a2e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a1120a6a2e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1120a6a2e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a1120a6a2e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a1120a6a2e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a1120a6a2e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1120a6a2e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a1120a6a2e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a1120a6a2e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a1120a6a2e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a1120a6a2e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a1120a6a2e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a1120a6a2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a1120a6a2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1120a6a2e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1120a6a2e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a1120a6a2e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a1120a6a2e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1120a6a2e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a1120a6a2e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1120a6a2e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a1120a6a2e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1120a6a2e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1120a6a2e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1120a6a2e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a1120a6a2e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1120a6a2e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a1120a6a2e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a1120a6a2e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a1120a6a2e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da front end 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925" y="2400180"/>
            <a:ext cx="1655862" cy="161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&lt;p&gt; Hello &lt;em&gt;World! &lt;/p&gt;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bullet points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25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5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5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25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2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Item </a:t>
            </a:r>
            <a:r>
              <a:rPr lang="en" sz="25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" sz="25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2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r>
              <a:rPr lang="en" sz="25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2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" sz="25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2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25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5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5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25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2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Item two</a:t>
            </a:r>
            <a:r>
              <a:rPr lang="en" sz="25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2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25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5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5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25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2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Item </a:t>
            </a:r>
            <a:r>
              <a:rPr lang="en" sz="25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lang="en" sz="25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2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three</a:t>
            </a:r>
            <a:r>
              <a:rPr lang="en" sz="25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2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lang="en" sz="25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2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25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5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5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2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25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5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links!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2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"https://cat-bounce.com/"</a:t>
            </a:r>
            <a:r>
              <a:rPr lang="en" sz="24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2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" sz="24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2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4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an Image!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 an image online, any image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 that link, paste it where the url is in this line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4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"https://miro.medium.com/max/2400/1*aBC2OmywgdkeYy2wI25Niw.jpeg"</a:t>
            </a:r>
            <a:r>
              <a:rPr lang="en" sz="14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4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button!!!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"button"</a:t>
            </a:r>
            <a:r>
              <a:rPr lang="en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"This is a button"</a:t>
            </a:r>
            <a:r>
              <a:rPr lang="en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"Button"</a:t>
            </a:r>
            <a:r>
              <a:rPr lang="en" sz="16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CSS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file and name it home.css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//THIS GOES IN YOUR HTML FILE (anywhere)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"stylesheet"</a:t>
            </a:r>
            <a:r>
              <a:rPr lang="en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"home.css"</a:t>
            </a:r>
            <a:r>
              <a:rPr lang="en" sz="16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6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 the title</a:t>
            </a:r>
            <a:r>
              <a:rPr lang="en" sz="16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6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 this goes in the css file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:blue;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font-family</a:t>
            </a:r>
            <a:r>
              <a:rPr lang="en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sans-serif;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text-align</a:t>
            </a:r>
            <a:r>
              <a:rPr lang="en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right;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font-style</a:t>
            </a:r>
            <a:r>
              <a:rPr lang="en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italic;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it! Now you have the basics of creating a site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notes: there are SO many more functions that you can use with these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want to make these elements do stuff, like clicking a button and it </a:t>
            </a:r>
            <a:r>
              <a:rPr lang="en"/>
              <a:t>actually</a:t>
            </a:r>
            <a:r>
              <a:rPr lang="en"/>
              <a:t> does something, you would need to incorporate 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Now you can try creating a personal website!!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have questions, feel free to reach out!!!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Keep slaying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3969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Honeywell coming in next week again :) Good networking opportunity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Best of luck with finals coming up!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271450"/>
            <a:ext cx="3654048" cy="487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 front end?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front-end refers to the side of a site that the public or a user sees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HTML? What is CSS?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34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HTML stands for </a:t>
            </a:r>
            <a:r>
              <a:rPr b="1" lang="en">
                <a:solidFill>
                  <a:srgbClr val="3634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HyperText Markup Language</a:t>
            </a:r>
            <a:r>
              <a:rPr lang="en">
                <a:solidFill>
                  <a:srgbClr val="3634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It</a:t>
            </a:r>
            <a:r>
              <a:rPr b="1" lang="en">
                <a:solidFill>
                  <a:srgbClr val="3634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3634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a standard markup language for web page creation. It allows the creation and structure of sections, paragraphs, and links using HTML elements (the building blocks of a web page) such as tags and attributes. </a:t>
            </a:r>
            <a:endParaRPr>
              <a:solidFill>
                <a:srgbClr val="3634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3634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CSS is responsible for stylings such as background, colors, layouts, spacing, and animations. On the other hand, JavaScript adds dynamic functionality such as sliders, pop-ups, and photo galleries. These three languages are the fundamentals of front-end development.</a:t>
            </a:r>
            <a:endParaRPr>
              <a:solidFill>
                <a:srgbClr val="3634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let’s get started~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</a:t>
            </a:r>
            <a:r>
              <a:rPr lang="en"/>
              <a:t> up your editor and create a file. Name it whatever you want. I’ll call mine home.html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called internal css, aka making one file with both css and html attributes. You can also use external to put the css file and html file separately!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Now, we are ready to start coding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syntax of html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947" y="1506425"/>
            <a:ext cx="5628001" cy="3718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structure our file first, then make a body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&lt;html&gt; &lt;/html&gt;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&lt;head&gt; &lt;/head&gt;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&lt;body&gt; &lt;/body&gt;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text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</a:t>
            </a:r>
            <a:r>
              <a:rPr b="1" lang="en"/>
              <a:t>&lt;p&gt; Hello World! &lt;/p&gt;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Now let’s run our file. Go to wherever it is saved and double click it.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bold and italics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this now,   </a:t>
            </a:r>
            <a:r>
              <a:rPr b="1" lang="en"/>
              <a:t>&lt;p&gt; Hello &lt;strong&gt;World! &lt;/p&gt;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Now, refresh your browser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