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8c74d68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8c74d68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8c74d68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8c74d68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8c74d68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8c74d68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8c74d68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8c74d68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for Beginners :)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know if you’d like to be a buddy for incoming freshman in March!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FORMAL TMRW!!!!!!!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49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done thus far: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Imposter Syndrome Talk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 Workshop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Resume Reviews with Honeywell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Exploring Fields in 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Game Night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Mock Interviews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519025" y="1572950"/>
            <a:ext cx="349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the Tea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Intro to APIs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925" y="1489825"/>
            <a:ext cx="2596176" cy="2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Slays of the Week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Kiana </a:t>
            </a:r>
            <a:r>
              <a:rPr lang="en"/>
              <a:t>finished</a:t>
            </a:r>
            <a:r>
              <a:rPr lang="en"/>
              <a:t> data logging a day early!!! Slay Kiana!!!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Anita started her lab early for the first time in 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Nikhita got her first internship offer!!!! SLay Nikhita!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 Slays of the Week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Kiana cut her hand open with a pencil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Madeline cannot hear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