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c4ead5d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c4ead5d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c4ead5d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c4ead5d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c4ead5d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c4ead5d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c4ead5d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c4ead5d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c4ead5d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c4ead5d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Interview Night :D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→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29" y="2897949"/>
            <a:ext cx="2251321" cy="21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dont think there are any, but yk the vibe you can just ask if there are any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Slays of the Week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4898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Sherryl (Former WiCS Business Manager)got a full time offer at Google!!!!!!!! Slay Sherryl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Shreya (our amazing vice president) accepted an internship!! Go Shreya!!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400" y="1106000"/>
            <a:ext cx="3629101" cy="32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 slays of the week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Dont ask anita shreya or allison about the 1501 midterm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assignment 1 for that matter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MF WIND WHAT IS UP WITH THAT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SOOOO mock interviews yuh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tips: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 don’t care if you’re super shy and quiet you show up to that interview and pretend like you’re steve harvey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-They love leadership and how you appreciate management/leaders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your resume as a guide!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-There is nothing wrong with asking for more time to think or ask for </a:t>
            </a:r>
            <a:r>
              <a:rPr lang="en"/>
              <a:t>clarification</a:t>
            </a:r>
            <a:r>
              <a:rPr lang="en"/>
              <a:t> on a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-exception to the rule about slapping shit on your linkedin, this does NOT apply to the resume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-it’s just a conversation, don’t stress too much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tonight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-Elevator pitches (ex.)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-General Interview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-SPECIFIC questions about your resume experiences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