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88cf58e5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88cf58e5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88cf58e5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88cf58e5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88cf58e5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88cf58e5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88cf58e5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88cf58e5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88cf58e5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88cf58e5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88cf58e5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488cf58e5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88cf58e5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88cf58e5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88cf58e5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88cf58e5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88cf58e5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88cf58e5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 in Computer Science @ Pitt!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 Meeting (8/29)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8275" y="3081738"/>
            <a:ext cx="1754527" cy="168988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3928213" y="371022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in here —&gt;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socials!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75" y="2366550"/>
            <a:ext cx="2199425" cy="222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2965" y="2089825"/>
            <a:ext cx="2449172" cy="2595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1059225" y="2213000"/>
            <a:ext cx="17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Instagram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4161588" y="1621150"/>
            <a:ext cx="17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Discord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8078" y="1621150"/>
            <a:ext cx="2121175" cy="212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6918850" y="1017800"/>
            <a:ext cx="17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Mailing List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our Officers!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Anita Kaul- President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Shreya Agrawal- Vice President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Allison Briggs- Business Manager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Aditi Junagade- Marketing Manager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Madeline Fontana- Events Planner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do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WiCS is a space for women in tech or supporters of the movement to come together and support each other and advance our careers in a very male dominated field!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GBM time for Fall Semester: Thursdays at 7pm, 5317 Sennott Square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-Technical Events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-Social Events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-Collaborations with other clubs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Events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Workshops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LinkedIn, Github, Resume, Intro to API’s, Leetcode Night, Mock Interviews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Sponsor events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 with recruiters, send in resume on Discord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Mentorship 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Upperclassmen and underclassmen paired together!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Spill the Tea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Electives, classes, profs to take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Events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465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Bring your own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brunch, museums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Collabs with CSC and MAC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Halloween and Christmas Party!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025" y="1160525"/>
            <a:ext cx="2282626" cy="185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5550" y="85975"/>
            <a:ext cx="1884601" cy="2379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4099" y="2644918"/>
            <a:ext cx="2567501" cy="2096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Sponsors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3705"/>
            <a:ext cx="9144003" cy="1576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Subsections in Tech!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2533897" y="2078300"/>
            <a:ext cx="2016900" cy="13791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Cybersecurity</a:t>
            </a:r>
            <a:endParaRPr sz="1500"/>
          </a:p>
        </p:txBody>
      </p:sp>
      <p:sp>
        <p:nvSpPr>
          <p:cNvPr id="128" name="Google Shape;128;p19"/>
          <p:cNvSpPr/>
          <p:nvPr/>
        </p:nvSpPr>
        <p:spPr>
          <a:xfrm>
            <a:off x="1441850" y="903200"/>
            <a:ext cx="1738800" cy="13167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AI &amp; Machine Learning</a:t>
            </a:r>
            <a:endParaRPr sz="1500"/>
          </a:p>
        </p:txBody>
      </p:sp>
      <p:sp>
        <p:nvSpPr>
          <p:cNvPr id="129" name="Google Shape;129;p19"/>
          <p:cNvSpPr/>
          <p:nvPr/>
        </p:nvSpPr>
        <p:spPr>
          <a:xfrm>
            <a:off x="6390000" y="84800"/>
            <a:ext cx="2188200" cy="12582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Game Development</a:t>
            </a:r>
            <a:endParaRPr sz="1500"/>
          </a:p>
        </p:txBody>
      </p:sp>
      <p:sp>
        <p:nvSpPr>
          <p:cNvPr id="130" name="Google Shape;130;p19"/>
          <p:cNvSpPr/>
          <p:nvPr/>
        </p:nvSpPr>
        <p:spPr>
          <a:xfrm>
            <a:off x="3776875" y="222275"/>
            <a:ext cx="2016900" cy="1518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Web Development</a:t>
            </a:r>
            <a:endParaRPr sz="1500"/>
          </a:p>
        </p:txBody>
      </p:sp>
      <p:sp>
        <p:nvSpPr>
          <p:cNvPr id="131" name="Google Shape;131;p19"/>
          <p:cNvSpPr/>
          <p:nvPr/>
        </p:nvSpPr>
        <p:spPr>
          <a:xfrm>
            <a:off x="7172775" y="2851675"/>
            <a:ext cx="1853400" cy="1038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Full Stack</a:t>
            </a:r>
            <a:endParaRPr sz="1500"/>
          </a:p>
        </p:txBody>
      </p:sp>
      <p:sp>
        <p:nvSpPr>
          <p:cNvPr id="132" name="Google Shape;132;p19"/>
          <p:cNvSpPr/>
          <p:nvPr/>
        </p:nvSpPr>
        <p:spPr>
          <a:xfrm>
            <a:off x="0" y="2138750"/>
            <a:ext cx="2188200" cy="12582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Software Engineering (Back-end)</a:t>
            </a:r>
            <a:endParaRPr sz="1500"/>
          </a:p>
        </p:txBody>
      </p:sp>
      <p:sp>
        <p:nvSpPr>
          <p:cNvPr id="133" name="Google Shape;133;p19"/>
          <p:cNvSpPr/>
          <p:nvPr/>
        </p:nvSpPr>
        <p:spPr>
          <a:xfrm>
            <a:off x="4737550" y="3396950"/>
            <a:ext cx="1914600" cy="117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Front End</a:t>
            </a:r>
            <a:endParaRPr sz="1500"/>
          </a:p>
        </p:txBody>
      </p:sp>
      <p:sp>
        <p:nvSpPr>
          <p:cNvPr id="134" name="Google Shape;134;p19"/>
          <p:cNvSpPr/>
          <p:nvPr/>
        </p:nvSpPr>
        <p:spPr>
          <a:xfrm>
            <a:off x="2615650" y="3657350"/>
            <a:ext cx="1853400" cy="12582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Robotics</a:t>
            </a:r>
            <a:endParaRPr sz="1500"/>
          </a:p>
        </p:txBody>
      </p:sp>
      <p:sp>
        <p:nvSpPr>
          <p:cNvPr id="135" name="Google Shape;135;p19"/>
          <p:cNvSpPr/>
          <p:nvPr/>
        </p:nvSpPr>
        <p:spPr>
          <a:xfrm>
            <a:off x="118725" y="3528400"/>
            <a:ext cx="2171100" cy="12582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Information Technology</a:t>
            </a:r>
            <a:endParaRPr sz="1500"/>
          </a:p>
        </p:txBody>
      </p:sp>
      <p:sp>
        <p:nvSpPr>
          <p:cNvPr id="136" name="Google Shape;136;p19"/>
          <p:cNvSpPr/>
          <p:nvPr/>
        </p:nvSpPr>
        <p:spPr>
          <a:xfrm>
            <a:off x="6944925" y="1343000"/>
            <a:ext cx="2016900" cy="13167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UX Design</a:t>
            </a:r>
            <a:endParaRPr sz="1500"/>
          </a:p>
        </p:txBody>
      </p:sp>
      <p:sp>
        <p:nvSpPr>
          <p:cNvPr id="137" name="Google Shape;137;p19"/>
          <p:cNvSpPr/>
          <p:nvPr/>
        </p:nvSpPr>
        <p:spPr>
          <a:xfrm>
            <a:off x="4660250" y="1740875"/>
            <a:ext cx="1914600" cy="12582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Algo-Trading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goals this year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Interactive, go into college with solid goals and sustainable goals, feel prepared for a career in tech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Main components in a tech career: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-Intern/co-op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-Take core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-Networking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-Starting Passion Projects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now…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you’d like to connect with others in the same classes with you, scan this QR code: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325" y="1571300"/>
            <a:ext cx="3384975" cy="32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