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DD4F8-0546-4521-9778-EED5C1F71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1DEE6A-CBA7-4611-9DB4-1DA92D570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50C471-BA5B-4E2B-B51C-9AD6EFFA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05909C-3C6E-466F-BE07-EFFBDFED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26CEB-BAAB-4094-A23D-F32F2F13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91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14EFF-11E9-494C-BD1D-FF5F8E51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559034-3FBF-41D4-92A3-08151119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B0478-82BE-4DCB-8E05-43C4FF8C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9B862-C126-4706-BB5D-86709C50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77AA1F-E65F-41A4-A13C-9550136E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0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D5630B-7B0A-4B75-B50F-CCB1647F0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0B1E40-6ED4-47A5-BAE1-5DA5DFDEA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31995-3305-4A98-AED6-F7F1B840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1104A4-7633-4306-A4CE-83217952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A0980D-3EC5-4E72-AE22-204D312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1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7DBF9-21A1-4522-AD7C-B8566523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060B4-BADD-4312-B67B-3C6A0CD6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131E34-2351-4739-B53C-1B485A0A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2F9937-0A31-4403-A9C3-44A6E7F4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70D6E5-BB2E-4D4C-BAC4-95884E5F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9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22A90-6B99-4926-9EE6-E2A62FD4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FBE080-6B41-4397-AFB2-AFDC3AEB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A90CC7-7078-4B02-A6CF-1D1A88AF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6B1DCA-2D25-4515-B518-61D96A4E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238BC7-3871-4B2C-9955-EE33419D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68BDA-311B-4D8E-89C2-75DE9788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0F590-717A-451B-AC36-7E6D58393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40A3FC-DC22-415D-9A3D-FADA00942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27C8E8-3187-4DCC-B993-D29E9B33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7554D9-8787-44D2-8180-B6D27885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0FF08-1BA8-4BDA-93EB-B0BADFEF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5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2F67F-BA2D-4734-9AAB-2910CDFE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227D2-F047-43DD-AFA4-55A5E2D8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690962-023B-42EC-8B88-A90867552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95169B-6F6A-4F1B-9634-558887886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2F7776-6F88-4256-B6A5-F1390C135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0AF02-6926-4091-A4C5-0ACD3908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90F8E4-3B91-478E-A76A-F4CFF972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016647-B815-4564-95F2-90E1C413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24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F06ED-A552-47A0-9F6D-4AFB4CAF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017F25-E1C4-4299-9EDE-7AEB3051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A10FBE-1537-43C9-A18D-77E9B050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E3FF80-88C1-4314-BBB8-D5C65107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46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325755-1211-4A3C-A8F4-0C612505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248509-8B19-47AA-A90C-CCC82329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C40706-4321-41BD-892B-E90A553E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D0F6F-38FC-47F3-8BB9-6D9C8EDA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96363-5E2E-4776-B757-E019E8CF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2431C8-7893-4ABD-A199-1BE8B7DC6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4E1C49-7A01-44C3-9609-F0F4EDFC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581328-BDF2-4D1F-91D4-57EA98FC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F31931-5641-4ACB-B76D-1F15A744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4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D128D-77F3-4033-B85F-AA58BBCA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B83C94-1A51-4BC9-9F63-968246A81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D723E2-EC35-41DA-89C4-47B05480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7D8473-09EA-4FA1-A6DE-3805447E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BA5475-0380-49AD-BAAA-40B37C32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1D4974-B2B0-412A-9D3F-026E4B1B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34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DB3223-5D01-4B6F-9385-6D8AEDBE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EE1B7C-6A0C-4ECD-A3E8-6F221C26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FB326B-3369-411F-BD3F-D4BBFE35E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ADD3-E40E-41E9-BCA7-D0DF33D19CF1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CB7441-0526-44DE-B948-E6C012AB2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C50F97-6061-48D7-900A-F091C84D5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45A95-BE1C-4C2C-8766-D5A4674C67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5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7330C-3D75-4C7E-9C8E-304001801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7214"/>
            <a:ext cx="9144000" cy="2387600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每日最大跳動點數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台指期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69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64B9C-183D-465B-BAF2-B69FE4E2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320302"/>
            <a:ext cx="10515600" cy="432734"/>
          </a:xfrm>
        </p:spPr>
        <p:txBody>
          <a:bodyPr>
            <a:normAutofit fontScale="90000"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不同年份平均每月的日點數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7D1A18-72F8-4063-96D4-65FA72CB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9" y="1522522"/>
            <a:ext cx="5786944" cy="21427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75746A-5BFA-470D-8575-8279FE84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5473"/>
            <a:ext cx="5879033" cy="21768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9723105-8E99-461E-AD75-003EF103D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39" y="3934487"/>
            <a:ext cx="5786944" cy="21427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F9A047-AD75-47F9-BFAA-2F83BF5A0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74415"/>
            <a:ext cx="5879033" cy="216091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C03105-A8DA-4993-89E0-8A0A11AB6962}"/>
              </a:ext>
            </a:extLst>
          </p:cNvPr>
          <p:cNvSpPr txBox="1"/>
          <p:nvPr/>
        </p:nvSpPr>
        <p:spPr>
          <a:xfrm>
            <a:off x="407894" y="89846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夜盤到日盤</a:t>
            </a:r>
          </a:p>
        </p:txBody>
      </p:sp>
    </p:spTree>
    <p:extLst>
      <p:ext uri="{BB962C8B-B14F-4D97-AF65-F5344CB8AC3E}">
        <p14:creationId xmlns:p14="http://schemas.microsoft.com/office/powerpoint/2010/main" val="26318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64B9C-183D-465B-BAF2-B69FE4E2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320302"/>
            <a:ext cx="10515600" cy="432734"/>
          </a:xfrm>
        </p:spPr>
        <p:txBody>
          <a:bodyPr>
            <a:normAutofit fontScale="90000"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不同年份平均每月的日點數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50F20F-59B7-4460-9F60-271634F5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81112"/>
            <a:ext cx="11601450" cy="42957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934213-F50E-404A-883D-55DE9DBB2FFD}"/>
              </a:ext>
            </a:extLst>
          </p:cNvPr>
          <p:cNvSpPr/>
          <p:nvPr/>
        </p:nvSpPr>
        <p:spPr>
          <a:xfrm>
            <a:off x="5683624" y="5307106"/>
            <a:ext cx="1246094" cy="1882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1A6130-462E-4218-9FA5-57D9A63BD29B}"/>
              </a:ext>
            </a:extLst>
          </p:cNvPr>
          <p:cNvSpPr/>
          <p:nvPr/>
        </p:nvSpPr>
        <p:spPr>
          <a:xfrm>
            <a:off x="2922495" y="5312009"/>
            <a:ext cx="1246094" cy="1882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ED6419-4F29-4A6F-887A-84971EA21582}"/>
              </a:ext>
            </a:extLst>
          </p:cNvPr>
          <p:cNvSpPr/>
          <p:nvPr/>
        </p:nvSpPr>
        <p:spPr>
          <a:xfrm>
            <a:off x="4679577" y="5307105"/>
            <a:ext cx="1246094" cy="18825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11E3CE-2CCF-4DE8-93CF-89C5B7F23389}"/>
              </a:ext>
            </a:extLst>
          </p:cNvPr>
          <p:cNvSpPr/>
          <p:nvPr/>
        </p:nvSpPr>
        <p:spPr>
          <a:xfrm>
            <a:off x="10238255" y="5307105"/>
            <a:ext cx="1246094" cy="1882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06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64B9C-183D-465B-BAF2-B69FE4E2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320302"/>
            <a:ext cx="10515600" cy="432734"/>
          </a:xfrm>
        </p:spPr>
        <p:txBody>
          <a:bodyPr>
            <a:normAutofit fontScale="90000"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不同年份平均每日最大點數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5A666E-C0B6-4E55-996C-069474B1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16130"/>
            <a:ext cx="80772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3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8666A-91D3-4CA2-B67A-D387997A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0" y="180196"/>
            <a:ext cx="10515600" cy="2868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1800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台指期日盤</a:t>
            </a:r>
            <a:r>
              <a:rPr lang="en-US" altLang="zh-TW" sz="1800" dirty="0">
                <a:effectLst/>
                <a:latin typeface="Calibri" panose="020F0502020204030204" pitchFamily="34" charset="0"/>
              </a:rPr>
              <a:t>DD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有到</a:t>
            </a:r>
            <a:r>
              <a:rPr lang="en-US" altLang="zh-TW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50%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以上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800" dirty="0"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DAA6F5D-50CE-4DC8-B2EF-CD543B12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6" y="548008"/>
            <a:ext cx="4115923" cy="21786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7338EA-CF6B-4B45-A20D-9DA2C3948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30"/>
          <a:stretch/>
        </p:blipFill>
        <p:spPr>
          <a:xfrm>
            <a:off x="234506" y="2664491"/>
            <a:ext cx="4115924" cy="20340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B202DE9-E108-4003-945F-13158CC3F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82"/>
          <a:stretch/>
        </p:blipFill>
        <p:spPr>
          <a:xfrm>
            <a:off x="234506" y="4790644"/>
            <a:ext cx="4068553" cy="203400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1661931-5303-4C83-BAA6-E37D58CA9F85}"/>
              </a:ext>
            </a:extLst>
          </p:cNvPr>
          <p:cNvSpPr txBox="1"/>
          <p:nvPr/>
        </p:nvSpPr>
        <p:spPr>
          <a:xfrm>
            <a:off x="4467785" y="1160173"/>
            <a:ext cx="260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Dual Thrust Strategy</a:t>
            </a:r>
          </a:p>
          <a:p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66%)</a:t>
            </a: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CDB457-33B0-4352-B8C8-8B3D66041AAF}"/>
              </a:ext>
            </a:extLst>
          </p:cNvPr>
          <p:cNvSpPr txBox="1"/>
          <p:nvPr/>
        </p:nvSpPr>
        <p:spPr>
          <a:xfrm>
            <a:off x="4467785" y="3338687"/>
            <a:ext cx="3256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Break </a:t>
            </a:r>
            <a:r>
              <a:rPr lang="en-US" altLang="zh-TW" dirty="0" err="1"/>
              <a:t>ThroughPrice</a:t>
            </a:r>
            <a:r>
              <a:rPr lang="en-US" altLang="zh-TW" dirty="0"/>
              <a:t> Strategy</a:t>
            </a:r>
          </a:p>
          <a:p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6%)</a:t>
            </a:r>
          </a:p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BF6A68-CAAA-4E70-8218-7BFD3D821B48}"/>
              </a:ext>
            </a:extLst>
          </p:cNvPr>
          <p:cNvSpPr txBox="1"/>
          <p:nvPr/>
        </p:nvSpPr>
        <p:spPr>
          <a:xfrm>
            <a:off x="4545106" y="5416788"/>
            <a:ext cx="3256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Cloud Strategy</a:t>
            </a:r>
          </a:p>
          <a:p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76%)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45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8666A-91D3-4CA2-B67A-D387997A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2" y="467067"/>
            <a:ext cx="10515600" cy="2868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1800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台指期</a:t>
            </a:r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夜</a:t>
            </a:r>
            <a:r>
              <a:rPr lang="zh-TW" altLang="en-US" sz="1800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盤</a:t>
            </a:r>
            <a:r>
              <a:rPr lang="en-US" altLang="zh-TW" sz="1800" dirty="0">
                <a:effectLst/>
                <a:latin typeface="Calibri" panose="020F0502020204030204" pitchFamily="34" charset="0"/>
              </a:rPr>
              <a:t>DD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有到</a:t>
            </a:r>
            <a:r>
              <a:rPr lang="en-US" altLang="zh-TW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50%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以上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800" dirty="0"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1661931-5303-4C83-BAA6-E37D58CA9F85}"/>
              </a:ext>
            </a:extLst>
          </p:cNvPr>
          <p:cNvSpPr txBox="1"/>
          <p:nvPr/>
        </p:nvSpPr>
        <p:spPr>
          <a:xfrm>
            <a:off x="4593291" y="1590479"/>
            <a:ext cx="260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Trend Strategy</a:t>
            </a:r>
          </a:p>
          <a:p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54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%)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9F9E10-29D2-4A18-8A5F-EDFFD423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8" y="871841"/>
            <a:ext cx="4096870" cy="20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3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87</Words>
  <Application>Microsoft Office PowerPoint</Application>
  <PresentationFormat>寬螢幕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JhengHei UI</vt:lpstr>
      <vt:lpstr>Microsoft JhengHei</vt:lpstr>
      <vt:lpstr>標楷體</vt:lpstr>
      <vt:lpstr>Arial</vt:lpstr>
      <vt:lpstr>Calibri</vt:lpstr>
      <vt:lpstr>Calibri Light</vt:lpstr>
      <vt:lpstr>Times New Roman</vt:lpstr>
      <vt:lpstr>Office 佈景主題</vt:lpstr>
      <vt:lpstr>每日最大跳動點數 (台指期)</vt:lpstr>
      <vt:lpstr>不同年份平均每月的日點數</vt:lpstr>
      <vt:lpstr>不同年份平均每月的日點數</vt:lpstr>
      <vt:lpstr>不同年份平均每日最大點數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每日最大跳動點數</dc:title>
  <dc:creator>蔡曉榛證券自營部</dc:creator>
  <cp:lastModifiedBy>蔡曉榛證券自營部</cp:lastModifiedBy>
  <cp:revision>7</cp:revision>
  <dcterms:created xsi:type="dcterms:W3CDTF">2025-03-12T01:54:55Z</dcterms:created>
  <dcterms:modified xsi:type="dcterms:W3CDTF">2025-06-30T09:24:46Z</dcterms:modified>
</cp:coreProperties>
</file>