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5" autoAdjust="0"/>
    <p:restoredTop sz="94660"/>
  </p:normalViewPr>
  <p:slideViewPr>
    <p:cSldViewPr snapToGrid="0">
      <p:cViewPr varScale="1">
        <p:scale>
          <a:sx n="128" d="100"/>
          <a:sy n="128" d="100"/>
        </p:scale>
        <p:origin x="94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ctrTitle"/>
          </p:nvPr>
        </p:nvSpPr>
        <p:spPr>
          <a:xfrm>
            <a:off x="4093635" y="1720851"/>
            <a:ext cx="7330958" cy="1171575"/>
          </a:xfrm>
        </p:spPr>
        <p:txBody>
          <a:bodyPr/>
          <a:lstStyle>
            <a:lvl1pPr>
              <a:defRPr sz="4400"/>
            </a:lvl1pPr>
          </a:lstStyle>
          <a:p>
            <a:r>
              <a:rPr lang="zh-TW" altLang="en-US"/>
              <a:t>按一下以編輯母片標題樣式</a:t>
            </a:r>
            <a:endParaRPr lang="zh-TW" altLang="en-US" dirty="0"/>
          </a:p>
        </p:txBody>
      </p:sp>
      <p:sp>
        <p:nvSpPr>
          <p:cNvPr id="137219" name="Rectangle 3"/>
          <p:cNvSpPr>
            <a:spLocks noGrp="1" noChangeArrowheads="1"/>
          </p:cNvSpPr>
          <p:nvPr>
            <p:ph type="subTitle" idx="1"/>
          </p:nvPr>
        </p:nvSpPr>
        <p:spPr>
          <a:xfrm>
            <a:off x="3752851" y="3167064"/>
            <a:ext cx="8238067" cy="827087"/>
          </a:xfrm>
        </p:spPr>
        <p:txBody>
          <a:bodyPr/>
          <a:lstStyle>
            <a:lvl1pPr marL="0" indent="0" algn="ctr">
              <a:buFont typeface="Wingdings" pitchFamily="2" charset="2"/>
              <a:buNone/>
              <a:defRPr/>
            </a:lvl1pPr>
          </a:lstStyle>
          <a:p>
            <a:r>
              <a:rPr lang="zh-TW" altLang="en-US"/>
              <a:t>按一下以編輯母片副標題樣式</a:t>
            </a:r>
          </a:p>
        </p:txBody>
      </p:sp>
      <p:pic>
        <p:nvPicPr>
          <p:cNvPr id="6" name="圖片 2"/>
          <p:cNvPicPr>
            <a:picLocks noChangeAspect="1"/>
          </p:cNvPicPr>
          <p:nvPr/>
        </p:nvPicPr>
        <p:blipFill>
          <a:blip r:embed="rId3" cstate="print"/>
          <a:srcRect/>
          <a:stretch>
            <a:fillRect/>
          </a:stretch>
        </p:blipFill>
        <p:spPr bwMode="auto">
          <a:xfrm>
            <a:off x="474656" y="836712"/>
            <a:ext cx="3389096" cy="3389096"/>
          </a:xfrm>
          <a:prstGeom prst="rect">
            <a:avLst/>
          </a:prstGeom>
          <a:noFill/>
          <a:ln w="9525">
            <a:noFill/>
            <a:miter lim="800000"/>
            <a:headEnd/>
            <a:tailEnd/>
          </a:ln>
        </p:spPr>
      </p:pic>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7654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2020/9/21</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27459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9444568" y="260350"/>
            <a:ext cx="2747433" cy="58356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200151" y="260350"/>
            <a:ext cx="8041216" cy="58356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2020/9/21</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64833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2123018" y="260350"/>
            <a:ext cx="10068983" cy="827088"/>
          </a:xfrm>
        </p:spPr>
        <p:txBody>
          <a:bodyPr/>
          <a:lstStyle/>
          <a:p>
            <a:r>
              <a:rPr lang="zh-TW" altLang="en-US"/>
              <a:t>按一下以編輯母片標題樣式</a:t>
            </a:r>
          </a:p>
        </p:txBody>
      </p:sp>
      <p:sp>
        <p:nvSpPr>
          <p:cNvPr id="3" name="表格版面配置區 2"/>
          <p:cNvSpPr>
            <a:spLocks noGrp="1"/>
          </p:cNvSpPr>
          <p:nvPr>
            <p:ph type="tbl" idx="1"/>
          </p:nvPr>
        </p:nvSpPr>
        <p:spPr>
          <a:xfrm>
            <a:off x="1200152" y="1484314"/>
            <a:ext cx="10367433" cy="4611687"/>
          </a:xfrm>
        </p:spPr>
        <p:txBody>
          <a:bodyPr/>
          <a:lstStyle/>
          <a:p>
            <a:pPr lvl="0"/>
            <a:r>
              <a:rPr lang="zh-TW" altLang="en-US" noProof="0"/>
              <a:t>按一下圖示以新增表格</a:t>
            </a:r>
          </a:p>
        </p:txBody>
      </p:sp>
      <p:sp>
        <p:nvSpPr>
          <p:cNvPr id="4" name="Rectangle 5"/>
          <p:cNvSpPr>
            <a:spLocks noGrp="1" noChangeArrowheads="1"/>
          </p:cNvSpPr>
          <p:nvPr>
            <p:ph type="dt" sz="half" idx="10"/>
          </p:nvPr>
        </p:nvSpPr>
        <p:spPr>
          <a:xfrm>
            <a:off x="431800" y="6572250"/>
            <a:ext cx="2540000" cy="457200"/>
          </a:xfrm>
          <a:prstGeom prst="rect">
            <a:avLst/>
          </a:prstGeom>
        </p:spPr>
        <p:txBody>
          <a:bodyPr/>
          <a:lstStyle>
            <a:lvl1pPr>
              <a:defRPr>
                <a:ea typeface="新細明體" pitchFamily="18" charset="-120"/>
              </a:defRPr>
            </a:lvl1pPr>
          </a:lstStyle>
          <a:p>
            <a:fld id="{99D96EC0-57F4-40FD-8E1F-F1C0346D8B46}" type="datetimeFigureOut">
              <a:rPr lang="zh-TW" altLang="en-US" smtClean="0"/>
              <a:t>2020/9/21</a:t>
            </a:fld>
            <a:endParaRPr lang="zh-TW" altLang="en-US"/>
          </a:p>
        </p:txBody>
      </p:sp>
      <p:sp>
        <p:nvSpPr>
          <p:cNvPr id="6" name="Rectangle 7"/>
          <p:cNvSpPr>
            <a:spLocks noGrp="1" noChangeArrowheads="1"/>
          </p:cNvSpPr>
          <p:nvPr>
            <p:ph type="sldNum" sz="quarter" idx="11"/>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91224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 name="標題 8"/>
          <p:cNvSpPr>
            <a:spLocks noGrp="1"/>
          </p:cNvSpPr>
          <p:nvPr>
            <p:ph type="title"/>
          </p:nvPr>
        </p:nvSpPr>
        <p:spPr/>
        <p:txBody>
          <a:bodyPr/>
          <a:lstStyle/>
          <a:p>
            <a:r>
              <a:rPr lang="zh-TW" altLang="en-US"/>
              <a:t>按一下以編輯母片標題樣式</a:t>
            </a:r>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48106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9" name="標題 8"/>
          <p:cNvSpPr>
            <a:spLocks noGrp="1"/>
          </p:cNvSpPr>
          <p:nvPr>
            <p:ph type="title"/>
          </p:nvPr>
        </p:nvSpPr>
        <p:spPr/>
        <p:txBody>
          <a:bodyPr/>
          <a:lstStyle/>
          <a:p>
            <a:r>
              <a:rPr lang="zh-TW" altLang="en-US"/>
              <a:t>按一下以編輯母片標題樣式</a:t>
            </a:r>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03283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5"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26567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200151" y="1484314"/>
            <a:ext cx="5082116"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485467" y="1484314"/>
            <a:ext cx="5082117"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77171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847528" y="274638"/>
            <a:ext cx="9734872" cy="1143000"/>
          </a:xfrm>
        </p:spPr>
        <p:txBody>
          <a:bodyPr/>
          <a:lstStyle>
            <a:lvl1pPr>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234435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230108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14314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1580782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Rectangle 7"/>
          <p:cNvSpPr>
            <a:spLocks noGrp="1" noChangeArrowheads="1"/>
          </p:cNvSpPr>
          <p:nvPr>
            <p:ph type="sldNum" sz="quarter" idx="10"/>
          </p:nvPr>
        </p:nvSpPr>
        <p:spPr>
          <a:xfrm>
            <a:off x="9028608" y="6212160"/>
            <a:ext cx="2540000" cy="457200"/>
          </a:xfrm>
          <a:ln/>
        </p:spPr>
        <p:txBody>
          <a:bodyPr/>
          <a:lstStyle>
            <a:lvl1pPr>
              <a:defRPr sz="1200"/>
            </a:lvl1pPr>
          </a:lstStyle>
          <a:p>
            <a:fld id="{65107E66-8687-4BF1-AA29-F7A6E820D016}" type="slidenum">
              <a:rPr lang="zh-TW" altLang="en-US" smtClean="0"/>
              <a:t>‹#›</a:t>
            </a:fld>
            <a:endParaRPr lang="zh-TW" altLang="en-US"/>
          </a:p>
        </p:txBody>
      </p:sp>
    </p:spTree>
    <p:extLst>
      <p:ext uri="{BB962C8B-B14F-4D97-AF65-F5344CB8AC3E}">
        <p14:creationId xmlns:p14="http://schemas.microsoft.com/office/powerpoint/2010/main" val="308167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5712884" y="3429001"/>
            <a:ext cx="1871133" cy="1412875"/>
          </a:xfrm>
          <a:prstGeom prst="rect">
            <a:avLst/>
          </a:prstGeom>
          <a:solidFill>
            <a:schemeClr val="bg1"/>
          </a:solidFill>
          <a:ln w="9525" algn="ctr">
            <a:noFill/>
            <a:miter lim="800000"/>
            <a:headEnd/>
            <a:tailEnd/>
          </a:ln>
          <a:effectLst/>
        </p:spPr>
        <p:txBody>
          <a:bodyPr wrap="none" anchor="ctr"/>
          <a:lstStyle/>
          <a:p>
            <a:pPr>
              <a:defRPr/>
            </a:pPr>
            <a:endParaRPr lang="zh-TW" altLang="en-US"/>
          </a:p>
        </p:txBody>
      </p:sp>
      <p:sp>
        <p:nvSpPr>
          <p:cNvPr id="1027" name="Rectangle 3"/>
          <p:cNvSpPr>
            <a:spLocks noGrp="1" noChangeArrowheads="1"/>
          </p:cNvSpPr>
          <p:nvPr>
            <p:ph type="title"/>
          </p:nvPr>
        </p:nvSpPr>
        <p:spPr bwMode="auto">
          <a:xfrm>
            <a:off x="2123018" y="260350"/>
            <a:ext cx="10068983" cy="8270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zh-TW" altLang="en-US"/>
              <a:t>按一下以編輯母片標題樣式</a:t>
            </a:r>
          </a:p>
        </p:txBody>
      </p:sp>
      <p:sp>
        <p:nvSpPr>
          <p:cNvPr id="1028" name="Rectangle 4"/>
          <p:cNvSpPr>
            <a:spLocks noGrp="1" noChangeArrowheads="1"/>
          </p:cNvSpPr>
          <p:nvPr>
            <p:ph type="body" idx="1"/>
          </p:nvPr>
        </p:nvSpPr>
        <p:spPr bwMode="auto">
          <a:xfrm>
            <a:off x="1200152" y="1484314"/>
            <a:ext cx="10367433" cy="461168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36199" name="Rectangle 7"/>
          <p:cNvSpPr>
            <a:spLocks noGrp="1" noChangeArrowheads="1"/>
          </p:cNvSpPr>
          <p:nvPr>
            <p:ph type="sldNum" sz="quarter" idx="4"/>
          </p:nvPr>
        </p:nvSpPr>
        <p:spPr bwMode="auto">
          <a:xfrm>
            <a:off x="9027585" y="6214470"/>
            <a:ext cx="2540000" cy="45720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kumimoji="0" sz="1200">
                <a:solidFill>
                  <a:srgbClr val="003399"/>
                </a:solidFill>
                <a:latin typeface="+mj-lt"/>
                <a:ea typeface="+mn-ea"/>
              </a:defRPr>
            </a:lvl1pPr>
          </a:lstStyle>
          <a:p>
            <a:fld id="{65107E66-8687-4BF1-AA29-F7A6E820D016}" type="slidenum">
              <a:rPr lang="zh-TW" altLang="en-US" smtClean="0"/>
              <a:t>‹#›</a:t>
            </a:fld>
            <a:endParaRPr lang="zh-TW" altLang="en-US"/>
          </a:p>
        </p:txBody>
      </p:sp>
      <p:sp>
        <p:nvSpPr>
          <p:cNvPr id="136200" name="Text Box 8"/>
          <p:cNvSpPr txBox="1">
            <a:spLocks noChangeArrowheads="1"/>
          </p:cNvSpPr>
          <p:nvPr/>
        </p:nvSpPr>
        <p:spPr bwMode="auto">
          <a:xfrm>
            <a:off x="2245783" y="6600826"/>
            <a:ext cx="8805333" cy="244475"/>
          </a:xfrm>
          <a:prstGeom prst="rect">
            <a:avLst/>
          </a:prstGeom>
          <a:noFill/>
          <a:ln w="12700">
            <a:noFill/>
            <a:miter lim="800000"/>
            <a:headEnd type="none" w="sm" len="sm"/>
            <a:tailEnd type="none" w="sm" len="sm"/>
          </a:ln>
          <a:effectLst/>
        </p:spPr>
        <p:txBody>
          <a:bodyPr>
            <a:spAutoFit/>
          </a:bodyPr>
          <a:lstStyle/>
          <a:p>
            <a:pPr algn="ctr" eaLnBrk="0" hangingPunct="0">
              <a:defRPr/>
            </a:pPr>
            <a:r>
              <a:rPr kumimoji="0" lang="en-US" altLang="zh-TW" sz="1000">
                <a:solidFill>
                  <a:srgbClr val="003399"/>
                </a:solidFill>
                <a:latin typeface="Verdana" pitchFamily="34" charset="0"/>
              </a:rPr>
              <a:t>©2017 </a:t>
            </a:r>
            <a:r>
              <a:rPr kumimoji="0" lang="en-US" altLang="zh-TW" sz="1000" dirty="0">
                <a:solidFill>
                  <a:srgbClr val="003399"/>
                </a:solidFill>
                <a:latin typeface="Verdana" pitchFamily="34" charset="0"/>
              </a:rPr>
              <a:t>Jonathan Lee, CSIE Department, National Taiwan University.</a:t>
            </a:r>
          </a:p>
        </p:txBody>
      </p:sp>
      <p:pic>
        <p:nvPicPr>
          <p:cNvPr id="1031" name="Picture 9"/>
          <p:cNvPicPr>
            <a:picLocks noChangeAspect="1" noChangeArrowheads="1"/>
          </p:cNvPicPr>
          <p:nvPr/>
        </p:nvPicPr>
        <p:blipFill>
          <a:blip r:embed="rId15" cstate="print"/>
          <a:srcRect/>
          <a:stretch>
            <a:fillRect/>
          </a:stretch>
        </p:blipFill>
        <p:spPr bwMode="auto">
          <a:xfrm>
            <a:off x="1871133" y="1125539"/>
            <a:ext cx="10320867" cy="231775"/>
          </a:xfrm>
          <a:prstGeom prst="rect">
            <a:avLst/>
          </a:prstGeom>
          <a:noFill/>
          <a:ln w="9525">
            <a:noFill/>
            <a:miter lim="800000"/>
            <a:headEnd/>
            <a:tailEnd/>
          </a:ln>
        </p:spPr>
      </p:pic>
      <p:pic>
        <p:nvPicPr>
          <p:cNvPr id="1032" name="圖片 2"/>
          <p:cNvPicPr>
            <a:picLocks noChangeAspect="1"/>
          </p:cNvPicPr>
          <p:nvPr/>
        </p:nvPicPr>
        <p:blipFill>
          <a:blip r:embed="rId16" cstate="print"/>
          <a:srcRect/>
          <a:stretch>
            <a:fillRect/>
          </a:stretch>
        </p:blipFill>
        <p:spPr bwMode="auto">
          <a:xfrm>
            <a:off x="191344" y="126227"/>
            <a:ext cx="1430565" cy="1430565"/>
          </a:xfrm>
          <a:prstGeom prst="rect">
            <a:avLst/>
          </a:prstGeom>
          <a:noFill/>
          <a:ln w="9525">
            <a:noFill/>
            <a:miter lim="800000"/>
            <a:headEnd/>
            <a:tailEnd/>
          </a:ln>
        </p:spPr>
      </p:pic>
    </p:spTree>
    <p:extLst>
      <p:ext uri="{BB962C8B-B14F-4D97-AF65-F5344CB8AC3E}">
        <p14:creationId xmlns:p14="http://schemas.microsoft.com/office/powerpoint/2010/main" val="3613209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kumimoji="1" sz="4000" b="1">
          <a:solidFill>
            <a:srgbClr val="003399"/>
          </a:solidFill>
          <a:latin typeface="+mj-lt"/>
          <a:ea typeface="+mj-ea"/>
          <a:cs typeface="+mj-cs"/>
        </a:defRPr>
      </a:lvl1pPr>
      <a:lvl2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2pPr>
      <a:lvl3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3pPr>
      <a:lvl4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4pPr>
      <a:lvl5pPr algn="l" rtl="0" eaLnBrk="1" fontAlgn="base" hangingPunct="1">
        <a:spcBef>
          <a:spcPct val="0"/>
        </a:spcBef>
        <a:spcAft>
          <a:spcPct val="0"/>
        </a:spcAft>
        <a:defRPr kumimoji="1" sz="4000" b="1">
          <a:solidFill>
            <a:srgbClr val="003399"/>
          </a:solidFill>
          <a:latin typeface="Tahoma" pitchFamily="34" charset="0"/>
          <a:ea typeface="標楷體" pitchFamily="65" charset="-120"/>
        </a:defRPr>
      </a:lvl5pPr>
      <a:lvl6pPr marL="4572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6pPr>
      <a:lvl7pPr marL="9144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7pPr>
      <a:lvl8pPr marL="13716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8pPr>
      <a:lvl9pPr marL="1828800" algn="l" rtl="0" eaLnBrk="1" fontAlgn="base" hangingPunct="1">
        <a:spcBef>
          <a:spcPct val="0"/>
        </a:spcBef>
        <a:spcAft>
          <a:spcPct val="0"/>
        </a:spcAft>
        <a:defRPr kumimoji="1" sz="4000" b="1">
          <a:solidFill>
            <a:srgbClr val="003399"/>
          </a:solidFill>
          <a:latin typeface="Tahoma" pitchFamily="34" charset="0"/>
          <a:ea typeface="標楷體" pitchFamily="65" charset="-120"/>
        </a:defRPr>
      </a:lvl9pPr>
    </p:titleStyle>
    <p:bodyStyle>
      <a:lvl1pPr marL="342900" indent="-342900" algn="l" rtl="0" eaLnBrk="1" fontAlgn="base" hangingPunct="1">
        <a:spcBef>
          <a:spcPct val="20000"/>
        </a:spcBef>
        <a:spcAft>
          <a:spcPct val="0"/>
        </a:spcAft>
        <a:buClr>
          <a:srgbClr val="555DAB"/>
        </a:buClr>
        <a:buFont typeface="Wingdings" pitchFamily="2" charset="2"/>
        <a:buChar char="q"/>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555DAB"/>
        </a:buClr>
        <a:buFont typeface="Wingdings" pitchFamily="2" charset="2"/>
        <a:buChar char="Ø"/>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Patient monitoring system</a:t>
            </a:r>
            <a:endParaRPr lang="zh-TW" altLang="en-US" dirty="0"/>
          </a:p>
        </p:txBody>
      </p:sp>
      <p:sp>
        <p:nvSpPr>
          <p:cNvPr id="3" name="副標題 2"/>
          <p:cNvSpPr>
            <a:spLocks noGrp="1"/>
          </p:cNvSpPr>
          <p:nvPr>
            <p:ph type="subTitle" idx="1"/>
          </p:nvPr>
        </p:nvSpPr>
        <p:spPr>
          <a:xfrm>
            <a:off x="3752851" y="4320769"/>
            <a:ext cx="8238067" cy="1641655"/>
          </a:xfrm>
        </p:spPr>
        <p:txBody>
          <a:bodyPr/>
          <a:lstStyle/>
          <a:p>
            <a:r>
              <a:rPr lang="en-US" altLang="zh-TW" dirty="0"/>
              <a:t>Prof. Jonathan Lee</a:t>
            </a:r>
          </a:p>
          <a:p>
            <a:r>
              <a:rPr lang="en-US" altLang="zh-TW" dirty="0"/>
              <a:t>CSIE Department</a:t>
            </a:r>
          </a:p>
          <a:p>
            <a:r>
              <a:rPr lang="en-US" altLang="zh-TW" dirty="0"/>
              <a:t>National Taiwan University</a:t>
            </a:r>
          </a:p>
          <a:p>
            <a:endParaRPr lang="zh-TW" altLang="en-US" dirty="0"/>
          </a:p>
        </p:txBody>
      </p:sp>
    </p:spTree>
    <p:extLst>
      <p:ext uri="{BB962C8B-B14F-4D97-AF65-F5344CB8AC3E}">
        <p14:creationId xmlns:p14="http://schemas.microsoft.com/office/powerpoint/2010/main" val="34183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r>
              <a:rPr lang="en-US" altLang="zh-TW" dirty="0"/>
              <a:t>Patients in an intensive-care ward in a hospital are monitored by electronic analog devices attached to their bodies by sensors of various kinds.</a:t>
            </a:r>
          </a:p>
          <a:p>
            <a:r>
              <a:rPr lang="en-US" altLang="zh-TW" dirty="0"/>
              <a:t>Through the sensors the devices measure the patients’ vital factors: one device measure pulse rate, another blood pressure, another temperature, and so on.</a:t>
            </a:r>
          </a:p>
          <a:p>
            <a:r>
              <a:rPr lang="en-US" altLang="zh-TW" dirty="0"/>
              <a:t>A program is needed to read the factors, at a frequency specified for each patient, and store them in a database. </a:t>
            </a:r>
          </a:p>
          <a:p>
            <a:r>
              <a:rPr lang="en-US" altLang="zh-TW" dirty="0"/>
              <a:t>The factors read are to be compared with safe ranges specified for each patient, and readings that exceed the safe ranges are to be reported by alarm messages displayed on screen of the nurses station. An alarm message is also to be displayed if any analog </a:t>
            </a:r>
            <a:r>
              <a:rPr lang="en-US" altLang="zh-TW"/>
              <a:t>device fails</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a:t>Requirement Statements</a:t>
            </a:r>
            <a:endParaRPr lang="zh-TW" altLang="en-US" dirty="0"/>
          </a:p>
        </p:txBody>
      </p:sp>
    </p:spTree>
    <p:extLst>
      <p:ext uri="{BB962C8B-B14F-4D97-AF65-F5344CB8AC3E}">
        <p14:creationId xmlns:p14="http://schemas.microsoft.com/office/powerpoint/2010/main" val="4114824635"/>
      </p:ext>
    </p:extLst>
  </p:cSld>
  <p:clrMapOvr>
    <a:masterClrMapping/>
  </p:clrMapOvr>
</p:sld>
</file>

<file path=ppt/theme/theme1.xml><?xml version="1.0" encoding="utf-8"?>
<a:theme xmlns:a="http://schemas.openxmlformats.org/drawingml/2006/main" name="labSlide">
  <a:themeElements>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fontScheme name="2_Worldwide design template">
      <a:majorFont>
        <a:latin typeface="Tahoma"/>
        <a:ea typeface="標楷體"/>
        <a:cs typeface=""/>
      </a:majorFont>
      <a:minorFont>
        <a:latin typeface="Trebuchet MS"/>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600" b="1" i="0" u="none" strike="noStrike" cap="none" normalizeH="0" baseline="0" smtClean="0">
            <a:ln>
              <a:noFill/>
            </a:ln>
            <a:solidFill>
              <a:schemeClr val="tx1"/>
            </a:solidFill>
            <a:effectLst/>
            <a:latin typeface="Times New Roman" pitchFamily="18" charset="0"/>
            <a:ea typeface="新細明體" charset="-120"/>
          </a:defRPr>
        </a:defPPr>
      </a:lstStyle>
    </a:lnDef>
  </a:objectDefaults>
  <a:extraClrSchemeLst>
    <a:extraClrScheme>
      <a:clrScheme name="2_Worldwide desig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Worldwide desig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Worldwide desig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Worldwide desig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Worldwide desig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Worldwide desig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Worldwide desig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Worldwide desig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Worldwide desig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Worldwide desig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Worldwide desig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Worldwide desig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Worldwide design template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Worldwide design template 1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99FF"/>
        </a:folHlink>
      </a:clrScheme>
      <a:clrMap bg1="lt1" tx1="dk1" bg2="lt2" tx2="dk2" accent1="accent1" accent2="accent2" accent3="accent3" accent4="accent4" accent5="accent5" accent6="accent6" hlink="hlink" folHlink="folHlink"/>
    </a:extraClrScheme>
    <a:extraClrScheme>
      <a:clrScheme name="2_Worldwide design template 15">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66FF"/>
        </a:hlink>
        <a:folHlink>
          <a:srgbClr val="00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abSlide" id="{CF937B85-5E4F-4294-9913-E75433700D2E}" vid="{2DC7CD03-0A43-4014-ADAA-1892B161893C}"/>
    </a:ext>
  </a:extLst>
</a:theme>
</file>

<file path=docProps/app.xml><?xml version="1.0" encoding="utf-8"?>
<Properties xmlns="http://schemas.openxmlformats.org/officeDocument/2006/extended-properties" xmlns:vt="http://schemas.openxmlformats.org/officeDocument/2006/docPropsVTypes">
  <Template>labSlide</Template>
  <TotalTime>2882</TotalTime>
  <Words>142</Words>
  <Application>Microsoft Macintosh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Tahoma</vt:lpstr>
      <vt:lpstr>Trebuchet MS</vt:lpstr>
      <vt:lpstr>Verdana</vt:lpstr>
      <vt:lpstr>Wingdings</vt:lpstr>
      <vt:lpstr>labSlide</vt:lpstr>
      <vt:lpstr>Patient monitoring system</vt:lpstr>
      <vt:lpstr>Requirement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秦睿謙</dc:creator>
  <cp:lastModifiedBy>J Lee</cp:lastModifiedBy>
  <cp:revision>55</cp:revision>
  <dcterms:created xsi:type="dcterms:W3CDTF">2015-04-09T14:08:02Z</dcterms:created>
  <dcterms:modified xsi:type="dcterms:W3CDTF">2020-09-21T20:50:58Z</dcterms:modified>
</cp:coreProperties>
</file>