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p:scale>
          <a:sx n="66" d="100"/>
          <a:sy n="66" d="100"/>
        </p:scale>
        <p:origin x="-1276" y="-44"/>
      </p:cViewPr>
      <p:guideLst>
        <p:guide orient="horz" pos="2160"/>
        <p:guide pos="2880"/>
      </p:guideLst>
    </p:cSldViewPr>
  </p:slideViewPr>
  <p:notesTextViewPr>
    <p:cViewPr>
      <p:scale>
        <a:sx n="1" d="1"/>
        <a:sy n="1" d="1"/>
      </p:scale>
      <p:origin x="0" y="0"/>
    </p:cViewPr>
  </p:notesTextViewPr>
  <p:sorterViewPr>
    <p:cViewPr>
      <p:scale>
        <a:sx n="100" d="100"/>
        <a:sy n="100" d="100"/>
      </p:scale>
      <p:origin x="0" y="20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5A66E40-F7E1-4E34-9F70-00DBBA91FE09}"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84B93-BD69-4725-9235-35EDF1B909C9}" type="slidenum">
              <a:rPr lang="en-IN" smtClean="0"/>
              <a:t>‹#›</a:t>
            </a:fld>
            <a:endParaRPr lang="en-IN"/>
          </a:p>
        </p:txBody>
      </p:sp>
    </p:spTree>
    <p:extLst>
      <p:ext uri="{BB962C8B-B14F-4D97-AF65-F5344CB8AC3E}">
        <p14:creationId xmlns:p14="http://schemas.microsoft.com/office/powerpoint/2010/main" val="421405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A66E40-F7E1-4E34-9F70-00DBBA91FE09}"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84B93-BD69-4725-9235-35EDF1B909C9}" type="slidenum">
              <a:rPr lang="en-IN" smtClean="0"/>
              <a:t>‹#›</a:t>
            </a:fld>
            <a:endParaRPr lang="en-IN"/>
          </a:p>
        </p:txBody>
      </p:sp>
    </p:spTree>
    <p:extLst>
      <p:ext uri="{BB962C8B-B14F-4D97-AF65-F5344CB8AC3E}">
        <p14:creationId xmlns:p14="http://schemas.microsoft.com/office/powerpoint/2010/main" val="398675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A66E40-F7E1-4E34-9F70-00DBBA91FE09}"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84B93-BD69-4725-9235-35EDF1B909C9}" type="slidenum">
              <a:rPr lang="en-IN" smtClean="0"/>
              <a:t>‹#›</a:t>
            </a:fld>
            <a:endParaRPr lang="en-IN"/>
          </a:p>
        </p:txBody>
      </p:sp>
    </p:spTree>
    <p:extLst>
      <p:ext uri="{BB962C8B-B14F-4D97-AF65-F5344CB8AC3E}">
        <p14:creationId xmlns:p14="http://schemas.microsoft.com/office/powerpoint/2010/main" val="366100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A66E40-F7E1-4E34-9F70-00DBBA91FE09}"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84B93-BD69-4725-9235-35EDF1B909C9}" type="slidenum">
              <a:rPr lang="en-IN" smtClean="0"/>
              <a:t>‹#›</a:t>
            </a:fld>
            <a:endParaRPr lang="en-IN"/>
          </a:p>
        </p:txBody>
      </p:sp>
    </p:spTree>
    <p:extLst>
      <p:ext uri="{BB962C8B-B14F-4D97-AF65-F5344CB8AC3E}">
        <p14:creationId xmlns:p14="http://schemas.microsoft.com/office/powerpoint/2010/main" val="315333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A66E40-F7E1-4E34-9F70-00DBBA91FE09}" type="datetimeFigureOut">
              <a:rPr lang="en-IN" smtClean="0"/>
              <a:t>22-05-2020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584B93-BD69-4725-9235-35EDF1B909C9}" type="slidenum">
              <a:rPr lang="en-IN" smtClean="0"/>
              <a:t>‹#›</a:t>
            </a:fld>
            <a:endParaRPr lang="en-IN"/>
          </a:p>
        </p:txBody>
      </p:sp>
    </p:spTree>
    <p:extLst>
      <p:ext uri="{BB962C8B-B14F-4D97-AF65-F5344CB8AC3E}">
        <p14:creationId xmlns:p14="http://schemas.microsoft.com/office/powerpoint/2010/main" val="809067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5A66E40-F7E1-4E34-9F70-00DBBA91FE09}"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584B93-BD69-4725-9235-35EDF1B909C9}" type="slidenum">
              <a:rPr lang="en-IN" smtClean="0"/>
              <a:t>‹#›</a:t>
            </a:fld>
            <a:endParaRPr lang="en-IN"/>
          </a:p>
        </p:txBody>
      </p:sp>
    </p:spTree>
    <p:extLst>
      <p:ext uri="{BB962C8B-B14F-4D97-AF65-F5344CB8AC3E}">
        <p14:creationId xmlns:p14="http://schemas.microsoft.com/office/powerpoint/2010/main" val="3429924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5A66E40-F7E1-4E34-9F70-00DBBA91FE09}" type="datetimeFigureOut">
              <a:rPr lang="en-IN" smtClean="0"/>
              <a:t>22-05-2020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584B93-BD69-4725-9235-35EDF1B909C9}" type="slidenum">
              <a:rPr lang="en-IN" smtClean="0"/>
              <a:t>‹#›</a:t>
            </a:fld>
            <a:endParaRPr lang="en-IN"/>
          </a:p>
        </p:txBody>
      </p:sp>
    </p:spTree>
    <p:extLst>
      <p:ext uri="{BB962C8B-B14F-4D97-AF65-F5344CB8AC3E}">
        <p14:creationId xmlns:p14="http://schemas.microsoft.com/office/powerpoint/2010/main" val="4130208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5A66E40-F7E1-4E34-9F70-00DBBA91FE09}" type="datetimeFigureOut">
              <a:rPr lang="en-IN" smtClean="0"/>
              <a:t>22-05-2020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584B93-BD69-4725-9235-35EDF1B909C9}" type="slidenum">
              <a:rPr lang="en-IN" smtClean="0"/>
              <a:t>‹#›</a:t>
            </a:fld>
            <a:endParaRPr lang="en-IN"/>
          </a:p>
        </p:txBody>
      </p:sp>
    </p:spTree>
    <p:extLst>
      <p:ext uri="{BB962C8B-B14F-4D97-AF65-F5344CB8AC3E}">
        <p14:creationId xmlns:p14="http://schemas.microsoft.com/office/powerpoint/2010/main" val="328092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A66E40-F7E1-4E34-9F70-00DBBA91FE09}" type="datetimeFigureOut">
              <a:rPr lang="en-IN" smtClean="0"/>
              <a:t>22-05-2020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584B93-BD69-4725-9235-35EDF1B909C9}" type="slidenum">
              <a:rPr lang="en-IN" smtClean="0"/>
              <a:t>‹#›</a:t>
            </a:fld>
            <a:endParaRPr lang="en-IN"/>
          </a:p>
        </p:txBody>
      </p:sp>
    </p:spTree>
    <p:extLst>
      <p:ext uri="{BB962C8B-B14F-4D97-AF65-F5344CB8AC3E}">
        <p14:creationId xmlns:p14="http://schemas.microsoft.com/office/powerpoint/2010/main" val="427660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66E40-F7E1-4E34-9F70-00DBBA91FE09}"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584B93-BD69-4725-9235-35EDF1B909C9}" type="slidenum">
              <a:rPr lang="en-IN" smtClean="0"/>
              <a:t>‹#›</a:t>
            </a:fld>
            <a:endParaRPr lang="en-IN"/>
          </a:p>
        </p:txBody>
      </p:sp>
    </p:spTree>
    <p:extLst>
      <p:ext uri="{BB962C8B-B14F-4D97-AF65-F5344CB8AC3E}">
        <p14:creationId xmlns:p14="http://schemas.microsoft.com/office/powerpoint/2010/main" val="65723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66E40-F7E1-4E34-9F70-00DBBA91FE09}" type="datetimeFigureOut">
              <a:rPr lang="en-IN" smtClean="0"/>
              <a:t>22-05-2020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584B93-BD69-4725-9235-35EDF1B909C9}" type="slidenum">
              <a:rPr lang="en-IN" smtClean="0"/>
              <a:t>‹#›</a:t>
            </a:fld>
            <a:endParaRPr lang="en-IN"/>
          </a:p>
        </p:txBody>
      </p:sp>
    </p:spTree>
    <p:extLst>
      <p:ext uri="{BB962C8B-B14F-4D97-AF65-F5344CB8AC3E}">
        <p14:creationId xmlns:p14="http://schemas.microsoft.com/office/powerpoint/2010/main" val="31490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66E40-F7E1-4E34-9F70-00DBBA91FE09}" type="datetimeFigureOut">
              <a:rPr lang="en-IN" smtClean="0"/>
              <a:t>22-05-2020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584B93-BD69-4725-9235-35EDF1B909C9}" type="slidenum">
              <a:rPr lang="en-IN" smtClean="0"/>
              <a:t>‹#›</a:t>
            </a:fld>
            <a:endParaRPr lang="en-IN"/>
          </a:p>
        </p:txBody>
      </p:sp>
    </p:spTree>
    <p:extLst>
      <p:ext uri="{BB962C8B-B14F-4D97-AF65-F5344CB8AC3E}">
        <p14:creationId xmlns:p14="http://schemas.microsoft.com/office/powerpoint/2010/main" val="2201237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lifewire.com/top-level-domain-tld-2626029"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88640"/>
            <a:ext cx="8856984" cy="1846659"/>
          </a:xfrm>
          <a:prstGeom prst="rect">
            <a:avLst/>
          </a:prstGeom>
          <a:noFill/>
        </p:spPr>
        <p:txBody>
          <a:bodyPr wrap="square" rtlCol="0">
            <a:spAutoFit/>
          </a:bodyPr>
          <a:lstStyle/>
          <a:p>
            <a:pPr lvl="0"/>
            <a:r>
              <a:rPr lang="en-US" sz="3200" dirty="0" smtClean="0"/>
              <a:t>1. Logged </a:t>
            </a:r>
            <a:r>
              <a:rPr lang="en-US" sz="3200" dirty="0"/>
              <a:t>out </a:t>
            </a:r>
            <a:r>
              <a:rPr lang="en-US" sz="3200" dirty="0" err="1"/>
              <a:t>WordPress</a:t>
            </a:r>
            <a:r>
              <a:rPr lang="en-US" sz="3200" dirty="0"/>
              <a:t> if you had logged in earlier. Type WordPress.com in </a:t>
            </a:r>
            <a:r>
              <a:rPr lang="en-US" sz="3200" dirty="0" err="1"/>
              <a:t>google</a:t>
            </a:r>
            <a:r>
              <a:rPr lang="en-US" sz="3200" dirty="0"/>
              <a:t>.</a:t>
            </a:r>
            <a:endParaRPr lang="en-IN" sz="3200" dirty="0"/>
          </a:p>
          <a:p>
            <a:pPr lvl="0"/>
            <a:r>
              <a:rPr lang="en-US" sz="3200" dirty="0" smtClean="0"/>
              <a:t>2. Click </a:t>
            </a:r>
            <a:r>
              <a:rPr lang="en-US" sz="3200" dirty="0"/>
              <a:t>on the link as shown below:</a:t>
            </a:r>
            <a:endParaRPr lang="en-IN" sz="3200" dirty="0"/>
          </a:p>
          <a:p>
            <a:endParaRPr lang="en-IN" dirty="0"/>
          </a:p>
        </p:txBody>
      </p:sp>
      <p:pic>
        <p:nvPicPr>
          <p:cNvPr id="6" name="Picture 5"/>
          <p:cNvPicPr/>
          <p:nvPr/>
        </p:nvPicPr>
        <p:blipFill>
          <a:blip r:embed="rId2"/>
          <a:stretch>
            <a:fillRect/>
          </a:stretch>
        </p:blipFill>
        <p:spPr>
          <a:xfrm>
            <a:off x="467544" y="2204864"/>
            <a:ext cx="8280920" cy="4392488"/>
          </a:xfrm>
          <a:prstGeom prst="rect">
            <a:avLst/>
          </a:prstGeom>
        </p:spPr>
      </p:pic>
    </p:spTree>
    <p:extLst>
      <p:ext uri="{BB962C8B-B14F-4D97-AF65-F5344CB8AC3E}">
        <p14:creationId xmlns:p14="http://schemas.microsoft.com/office/powerpoint/2010/main" val="2835862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9512" y="1556792"/>
            <a:ext cx="8640960" cy="5040560"/>
          </a:xfrm>
          <a:prstGeom prst="rect">
            <a:avLst/>
          </a:prstGeom>
        </p:spPr>
      </p:pic>
      <p:sp>
        <p:nvSpPr>
          <p:cNvPr id="4" name="TextBox 3"/>
          <p:cNvSpPr txBox="1"/>
          <p:nvPr/>
        </p:nvSpPr>
        <p:spPr>
          <a:xfrm>
            <a:off x="194581" y="188640"/>
            <a:ext cx="8784976" cy="1077218"/>
          </a:xfrm>
          <a:prstGeom prst="rect">
            <a:avLst/>
          </a:prstGeom>
          <a:noFill/>
        </p:spPr>
        <p:txBody>
          <a:bodyPr wrap="square" rtlCol="0">
            <a:spAutoFit/>
          </a:bodyPr>
          <a:lstStyle/>
          <a:p>
            <a:r>
              <a:rPr lang="en-IN" sz="3200" dirty="0" smtClean="0"/>
              <a:t>11. Type the site’s address which is free available with .blog and click Select.</a:t>
            </a:r>
            <a:endParaRPr lang="en-IN" sz="3200" dirty="0"/>
          </a:p>
        </p:txBody>
      </p:sp>
    </p:spTree>
    <p:extLst>
      <p:ext uri="{BB962C8B-B14F-4D97-AF65-F5344CB8AC3E}">
        <p14:creationId xmlns:p14="http://schemas.microsoft.com/office/powerpoint/2010/main" val="3048649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31929"/>
            <a:ext cx="8496944" cy="584775"/>
          </a:xfrm>
          <a:prstGeom prst="rect">
            <a:avLst/>
          </a:prstGeom>
          <a:noFill/>
        </p:spPr>
        <p:txBody>
          <a:bodyPr wrap="square" rtlCol="0">
            <a:spAutoFit/>
          </a:bodyPr>
          <a:lstStyle/>
          <a:p>
            <a:r>
              <a:rPr lang="en-US" sz="3200" dirty="0" smtClean="0"/>
              <a:t>12. </a:t>
            </a:r>
            <a:r>
              <a:rPr lang="en-US" sz="3200" dirty="0"/>
              <a:t>Click Continue with your free site</a:t>
            </a:r>
            <a:r>
              <a:rPr lang="en-US" sz="3200" dirty="0" smtClean="0"/>
              <a:t>.</a:t>
            </a:r>
            <a:endParaRPr lang="en-IN" sz="3200" dirty="0"/>
          </a:p>
        </p:txBody>
      </p:sp>
      <p:pic>
        <p:nvPicPr>
          <p:cNvPr id="5" name="Picture 4"/>
          <p:cNvPicPr/>
          <p:nvPr/>
        </p:nvPicPr>
        <p:blipFill>
          <a:blip r:embed="rId2"/>
          <a:stretch>
            <a:fillRect/>
          </a:stretch>
        </p:blipFill>
        <p:spPr>
          <a:xfrm>
            <a:off x="183054" y="980728"/>
            <a:ext cx="8568952" cy="5522426"/>
          </a:xfrm>
          <a:prstGeom prst="rect">
            <a:avLst/>
          </a:prstGeom>
        </p:spPr>
      </p:pic>
    </p:spTree>
    <p:extLst>
      <p:ext uri="{BB962C8B-B14F-4D97-AF65-F5344CB8AC3E}">
        <p14:creationId xmlns:p14="http://schemas.microsoft.com/office/powerpoint/2010/main" val="967008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309" y="116632"/>
            <a:ext cx="8568952" cy="584775"/>
          </a:xfrm>
          <a:prstGeom prst="rect">
            <a:avLst/>
          </a:prstGeom>
          <a:noFill/>
        </p:spPr>
        <p:txBody>
          <a:bodyPr wrap="square" rtlCol="0">
            <a:spAutoFit/>
          </a:bodyPr>
          <a:lstStyle/>
          <a:p>
            <a:r>
              <a:rPr lang="en-US" sz="3200" dirty="0" smtClean="0"/>
              <a:t>13. </a:t>
            </a:r>
            <a:r>
              <a:rPr lang="en-US" sz="3200" dirty="0"/>
              <a:t>Click Get started</a:t>
            </a:r>
            <a:r>
              <a:rPr lang="en-US" sz="3200" dirty="0" smtClean="0"/>
              <a:t>.</a:t>
            </a:r>
            <a:endParaRPr lang="en-IN" sz="3200" dirty="0"/>
          </a:p>
        </p:txBody>
      </p:sp>
      <p:pic>
        <p:nvPicPr>
          <p:cNvPr id="4" name="Picture 3"/>
          <p:cNvPicPr/>
          <p:nvPr/>
        </p:nvPicPr>
        <p:blipFill>
          <a:blip r:embed="rId2"/>
          <a:stretch>
            <a:fillRect/>
          </a:stretch>
        </p:blipFill>
        <p:spPr>
          <a:xfrm>
            <a:off x="274313" y="980728"/>
            <a:ext cx="8496944" cy="5760640"/>
          </a:xfrm>
          <a:prstGeom prst="rect">
            <a:avLst/>
          </a:prstGeom>
        </p:spPr>
      </p:pic>
    </p:spTree>
    <p:extLst>
      <p:ext uri="{BB962C8B-B14F-4D97-AF65-F5344CB8AC3E}">
        <p14:creationId xmlns:p14="http://schemas.microsoft.com/office/powerpoint/2010/main" val="26658958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89839"/>
            <a:ext cx="8712968" cy="584775"/>
          </a:xfrm>
          <a:prstGeom prst="rect">
            <a:avLst/>
          </a:prstGeom>
          <a:noFill/>
        </p:spPr>
        <p:txBody>
          <a:bodyPr wrap="square" rtlCol="0">
            <a:spAutoFit/>
          </a:bodyPr>
          <a:lstStyle/>
          <a:p>
            <a:r>
              <a:rPr lang="en-US" sz="3200" dirty="0" smtClean="0"/>
              <a:t>14. </a:t>
            </a:r>
            <a:r>
              <a:rPr lang="en-US" sz="3200" dirty="0"/>
              <a:t>Click skip site </a:t>
            </a:r>
            <a:r>
              <a:rPr lang="en-US" sz="3200" dirty="0" smtClean="0"/>
              <a:t>setup.</a:t>
            </a:r>
            <a:endParaRPr lang="en-IN" sz="3200" dirty="0"/>
          </a:p>
        </p:txBody>
      </p:sp>
      <p:pic>
        <p:nvPicPr>
          <p:cNvPr id="4" name="Picture 3"/>
          <p:cNvPicPr/>
          <p:nvPr/>
        </p:nvPicPr>
        <p:blipFill>
          <a:blip r:embed="rId2"/>
          <a:stretch>
            <a:fillRect/>
          </a:stretch>
        </p:blipFill>
        <p:spPr>
          <a:xfrm>
            <a:off x="179512" y="908720"/>
            <a:ext cx="8640960" cy="5760640"/>
          </a:xfrm>
          <a:prstGeom prst="rect">
            <a:avLst/>
          </a:prstGeom>
        </p:spPr>
      </p:pic>
    </p:spTree>
    <p:extLst>
      <p:ext uri="{BB962C8B-B14F-4D97-AF65-F5344CB8AC3E}">
        <p14:creationId xmlns:p14="http://schemas.microsoft.com/office/powerpoint/2010/main" val="2307318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496944" cy="584775"/>
          </a:xfrm>
          <a:prstGeom prst="rect">
            <a:avLst/>
          </a:prstGeom>
          <a:noFill/>
        </p:spPr>
        <p:txBody>
          <a:bodyPr wrap="square" rtlCol="0">
            <a:spAutoFit/>
          </a:bodyPr>
          <a:lstStyle/>
          <a:p>
            <a:r>
              <a:rPr lang="en-US" sz="3200" dirty="0" smtClean="0"/>
              <a:t>15. </a:t>
            </a:r>
            <a:r>
              <a:rPr lang="en-US" sz="3200" dirty="0"/>
              <a:t>click +Write (create a new post) button</a:t>
            </a:r>
            <a:r>
              <a:rPr lang="en-US" sz="3200" dirty="0" smtClean="0"/>
              <a:t>.</a:t>
            </a:r>
            <a:endParaRPr lang="en-IN" sz="3200" dirty="0"/>
          </a:p>
        </p:txBody>
      </p:sp>
      <p:pic>
        <p:nvPicPr>
          <p:cNvPr id="4" name="Picture 3"/>
          <p:cNvPicPr/>
          <p:nvPr/>
        </p:nvPicPr>
        <p:blipFill>
          <a:blip r:embed="rId2"/>
          <a:stretch>
            <a:fillRect/>
          </a:stretch>
        </p:blipFill>
        <p:spPr>
          <a:xfrm>
            <a:off x="219465" y="1027545"/>
            <a:ext cx="8456991" cy="5425791"/>
          </a:xfrm>
          <a:prstGeom prst="rect">
            <a:avLst/>
          </a:prstGeom>
        </p:spPr>
      </p:pic>
    </p:spTree>
    <p:extLst>
      <p:ext uri="{BB962C8B-B14F-4D97-AF65-F5344CB8AC3E}">
        <p14:creationId xmlns:p14="http://schemas.microsoft.com/office/powerpoint/2010/main" val="2902285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424936" cy="584775"/>
          </a:xfrm>
          <a:prstGeom prst="rect">
            <a:avLst/>
          </a:prstGeom>
          <a:noFill/>
        </p:spPr>
        <p:txBody>
          <a:bodyPr wrap="square" rtlCol="0">
            <a:spAutoFit/>
          </a:bodyPr>
          <a:lstStyle/>
          <a:p>
            <a:r>
              <a:rPr lang="en-IN" sz="3200" dirty="0" smtClean="0"/>
              <a:t>16. </a:t>
            </a:r>
            <a:r>
              <a:rPr lang="en-US" sz="3200" dirty="0"/>
              <a:t>Click Next </a:t>
            </a:r>
            <a:r>
              <a:rPr lang="en-US" sz="3200" dirty="0">
                <a:sym typeface="Wingdings"/>
              </a:rPr>
              <a:t></a:t>
            </a:r>
            <a:r>
              <a:rPr lang="en-US" sz="3200" dirty="0"/>
              <a:t>Next </a:t>
            </a:r>
            <a:r>
              <a:rPr lang="en-US" sz="3200" dirty="0">
                <a:sym typeface="Wingdings"/>
              </a:rPr>
              <a:t></a:t>
            </a:r>
            <a:r>
              <a:rPr lang="en-US" sz="3200" dirty="0"/>
              <a:t> Get started</a:t>
            </a:r>
            <a:endParaRPr lang="en-IN" sz="3200" dirty="0"/>
          </a:p>
        </p:txBody>
      </p:sp>
      <p:pic>
        <p:nvPicPr>
          <p:cNvPr id="4" name="Picture 3"/>
          <p:cNvPicPr/>
          <p:nvPr/>
        </p:nvPicPr>
        <p:blipFill>
          <a:blip r:embed="rId2"/>
          <a:stretch>
            <a:fillRect/>
          </a:stretch>
        </p:blipFill>
        <p:spPr>
          <a:xfrm>
            <a:off x="211654" y="1268760"/>
            <a:ext cx="8752834" cy="5256584"/>
          </a:xfrm>
          <a:prstGeom prst="rect">
            <a:avLst/>
          </a:prstGeom>
        </p:spPr>
      </p:pic>
    </p:spTree>
    <p:extLst>
      <p:ext uri="{BB962C8B-B14F-4D97-AF65-F5344CB8AC3E}">
        <p14:creationId xmlns:p14="http://schemas.microsoft.com/office/powerpoint/2010/main" val="37075347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23528" y="1484784"/>
            <a:ext cx="8208912" cy="5256584"/>
          </a:xfrm>
          <a:prstGeom prst="rect">
            <a:avLst/>
          </a:prstGeom>
        </p:spPr>
      </p:pic>
      <p:sp>
        <p:nvSpPr>
          <p:cNvPr id="4" name="TextBox 3"/>
          <p:cNvSpPr txBox="1"/>
          <p:nvPr/>
        </p:nvSpPr>
        <p:spPr>
          <a:xfrm>
            <a:off x="323528" y="188640"/>
            <a:ext cx="8352928" cy="1077218"/>
          </a:xfrm>
          <a:prstGeom prst="rect">
            <a:avLst/>
          </a:prstGeom>
          <a:noFill/>
        </p:spPr>
        <p:txBody>
          <a:bodyPr wrap="square" rtlCol="0">
            <a:spAutoFit/>
          </a:bodyPr>
          <a:lstStyle/>
          <a:p>
            <a:r>
              <a:rPr lang="en-IN" sz="3200" dirty="0" smtClean="0"/>
              <a:t>This type of screen will appear. Click on Blog to get this screen.</a:t>
            </a:r>
            <a:endParaRPr lang="en-IN" sz="3200" dirty="0"/>
          </a:p>
        </p:txBody>
      </p:sp>
    </p:spTree>
    <p:extLst>
      <p:ext uri="{BB962C8B-B14F-4D97-AF65-F5344CB8AC3E}">
        <p14:creationId xmlns:p14="http://schemas.microsoft.com/office/powerpoint/2010/main" val="1596499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784976" cy="584775"/>
          </a:xfrm>
          <a:prstGeom prst="rect">
            <a:avLst/>
          </a:prstGeom>
          <a:noFill/>
        </p:spPr>
        <p:txBody>
          <a:bodyPr wrap="square" rtlCol="0">
            <a:spAutoFit/>
          </a:bodyPr>
          <a:lstStyle/>
          <a:p>
            <a:r>
              <a:rPr lang="en-IN" sz="3200" dirty="0" smtClean="0"/>
              <a:t>17. </a:t>
            </a:r>
            <a:r>
              <a:rPr lang="en-US" sz="3200" dirty="0"/>
              <a:t>Type title and the content and click on publish.</a:t>
            </a:r>
            <a:endParaRPr lang="en-IN" sz="3200" dirty="0"/>
          </a:p>
        </p:txBody>
      </p:sp>
      <p:pic>
        <p:nvPicPr>
          <p:cNvPr id="4" name="Picture 3"/>
          <p:cNvPicPr/>
          <p:nvPr/>
        </p:nvPicPr>
        <p:blipFill>
          <a:blip r:embed="rId2"/>
          <a:stretch>
            <a:fillRect/>
          </a:stretch>
        </p:blipFill>
        <p:spPr>
          <a:xfrm>
            <a:off x="275039" y="980728"/>
            <a:ext cx="8553244" cy="5760640"/>
          </a:xfrm>
          <a:prstGeom prst="rect">
            <a:avLst/>
          </a:prstGeom>
        </p:spPr>
      </p:pic>
    </p:spTree>
    <p:extLst>
      <p:ext uri="{BB962C8B-B14F-4D97-AF65-F5344CB8AC3E}">
        <p14:creationId xmlns:p14="http://schemas.microsoft.com/office/powerpoint/2010/main" val="1150926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424936" cy="584775"/>
          </a:xfrm>
          <a:prstGeom prst="rect">
            <a:avLst/>
          </a:prstGeom>
          <a:noFill/>
        </p:spPr>
        <p:txBody>
          <a:bodyPr wrap="square" rtlCol="0">
            <a:spAutoFit/>
          </a:bodyPr>
          <a:lstStyle/>
          <a:p>
            <a:r>
              <a:rPr lang="en-IN" sz="3200" dirty="0" smtClean="0"/>
              <a:t>18. </a:t>
            </a:r>
            <a:r>
              <a:rPr lang="en-US" sz="3200" dirty="0"/>
              <a:t> </a:t>
            </a:r>
            <a:r>
              <a:rPr lang="en-US" sz="3200" dirty="0" smtClean="0"/>
              <a:t>Again </a:t>
            </a:r>
            <a:r>
              <a:rPr lang="en-US" sz="3200" dirty="0"/>
              <a:t>click on Publish</a:t>
            </a:r>
            <a:r>
              <a:rPr lang="en-US" sz="3200" dirty="0" smtClean="0"/>
              <a:t>.</a:t>
            </a:r>
            <a:endParaRPr lang="en-IN" sz="3200" dirty="0"/>
          </a:p>
        </p:txBody>
      </p:sp>
      <p:pic>
        <p:nvPicPr>
          <p:cNvPr id="4" name="Picture 3"/>
          <p:cNvPicPr/>
          <p:nvPr/>
        </p:nvPicPr>
        <p:blipFill>
          <a:blip r:embed="rId2"/>
          <a:stretch>
            <a:fillRect/>
          </a:stretch>
        </p:blipFill>
        <p:spPr>
          <a:xfrm>
            <a:off x="251520" y="764704"/>
            <a:ext cx="8568952" cy="5760640"/>
          </a:xfrm>
          <a:prstGeom prst="rect">
            <a:avLst/>
          </a:prstGeom>
        </p:spPr>
      </p:pic>
    </p:spTree>
    <p:extLst>
      <p:ext uri="{BB962C8B-B14F-4D97-AF65-F5344CB8AC3E}">
        <p14:creationId xmlns:p14="http://schemas.microsoft.com/office/powerpoint/2010/main" val="3180442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339" y="225062"/>
            <a:ext cx="8568952" cy="861774"/>
          </a:xfrm>
          <a:prstGeom prst="rect">
            <a:avLst/>
          </a:prstGeom>
          <a:noFill/>
        </p:spPr>
        <p:txBody>
          <a:bodyPr wrap="square" rtlCol="0">
            <a:spAutoFit/>
          </a:bodyPr>
          <a:lstStyle/>
          <a:p>
            <a:r>
              <a:rPr lang="en-US" sz="3200" dirty="0" smtClean="0"/>
              <a:t>19. Click copy link. Mail it to me and logout.</a:t>
            </a:r>
            <a:endParaRPr lang="en-IN" sz="3200" dirty="0" smtClean="0"/>
          </a:p>
          <a:p>
            <a:endParaRPr lang="en-IN" dirty="0"/>
          </a:p>
        </p:txBody>
      </p:sp>
      <p:pic>
        <p:nvPicPr>
          <p:cNvPr id="5" name="Picture 4"/>
          <p:cNvPicPr/>
          <p:nvPr/>
        </p:nvPicPr>
        <p:blipFill>
          <a:blip r:embed="rId2"/>
          <a:stretch>
            <a:fillRect/>
          </a:stretch>
        </p:blipFill>
        <p:spPr>
          <a:xfrm>
            <a:off x="683568" y="908720"/>
            <a:ext cx="7920880" cy="5400600"/>
          </a:xfrm>
          <a:prstGeom prst="rect">
            <a:avLst/>
          </a:prstGeom>
        </p:spPr>
      </p:pic>
    </p:spTree>
    <p:extLst>
      <p:ext uri="{BB962C8B-B14F-4D97-AF65-F5344CB8AC3E}">
        <p14:creationId xmlns:p14="http://schemas.microsoft.com/office/powerpoint/2010/main" val="332178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260648"/>
            <a:ext cx="8856984" cy="861774"/>
          </a:xfrm>
          <a:prstGeom prst="rect">
            <a:avLst/>
          </a:prstGeom>
          <a:noFill/>
        </p:spPr>
        <p:txBody>
          <a:bodyPr wrap="square" rtlCol="0">
            <a:spAutoFit/>
          </a:bodyPr>
          <a:lstStyle/>
          <a:p>
            <a:pPr lvl="0"/>
            <a:r>
              <a:rPr lang="en-US" sz="3200" dirty="0" smtClean="0"/>
              <a:t>3. Select </a:t>
            </a:r>
            <a:r>
              <a:rPr lang="en-US" sz="3200" dirty="0"/>
              <a:t>Start your website as shown below:</a:t>
            </a:r>
            <a:endParaRPr lang="en-IN" sz="3200" dirty="0"/>
          </a:p>
          <a:p>
            <a:endParaRPr lang="en-IN" dirty="0"/>
          </a:p>
        </p:txBody>
      </p:sp>
      <p:pic>
        <p:nvPicPr>
          <p:cNvPr id="4" name="Picture 3"/>
          <p:cNvPicPr/>
          <p:nvPr/>
        </p:nvPicPr>
        <p:blipFill>
          <a:blip r:embed="rId2"/>
          <a:stretch>
            <a:fillRect/>
          </a:stretch>
        </p:blipFill>
        <p:spPr>
          <a:xfrm>
            <a:off x="346136" y="1196752"/>
            <a:ext cx="8379720" cy="5328592"/>
          </a:xfrm>
          <a:prstGeom prst="rect">
            <a:avLst/>
          </a:prstGeom>
        </p:spPr>
      </p:pic>
    </p:spTree>
    <p:extLst>
      <p:ext uri="{BB962C8B-B14F-4D97-AF65-F5344CB8AC3E}">
        <p14:creationId xmlns:p14="http://schemas.microsoft.com/office/powerpoint/2010/main" val="1418337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1753" y="1124744"/>
            <a:ext cx="7920880" cy="4401205"/>
          </a:xfrm>
          <a:prstGeom prst="rect">
            <a:avLst/>
          </a:prstGeom>
          <a:noFill/>
        </p:spPr>
        <p:txBody>
          <a:bodyPr wrap="square" rtlCol="0">
            <a:spAutoFit/>
          </a:bodyPr>
          <a:lstStyle/>
          <a:p>
            <a:r>
              <a:rPr lang="en-IN" sz="4000" dirty="0" smtClean="0"/>
              <a:t>This was a representational demo for creating a blog in </a:t>
            </a:r>
            <a:r>
              <a:rPr lang="en-IN" sz="4000" dirty="0" err="1" smtClean="0"/>
              <a:t>WordPress</a:t>
            </a:r>
            <a:r>
              <a:rPr lang="en-IN" sz="4000" dirty="0" smtClean="0"/>
              <a:t>. There may be some variation when you actually try to create a blog in </a:t>
            </a:r>
            <a:r>
              <a:rPr lang="en-IN" sz="4000" dirty="0" err="1" smtClean="0"/>
              <a:t>WordPress</a:t>
            </a:r>
            <a:r>
              <a:rPr lang="en-IN" sz="4000" dirty="0" smtClean="0"/>
              <a:t>. However, the steps shown in the </a:t>
            </a:r>
            <a:r>
              <a:rPr lang="en-IN" sz="4000" dirty="0" err="1" smtClean="0"/>
              <a:t>ppt</a:t>
            </a:r>
            <a:r>
              <a:rPr lang="en-IN" sz="4000" dirty="0" smtClean="0"/>
              <a:t> will help you in creating the free blog.</a:t>
            </a:r>
            <a:endParaRPr lang="en-IN" sz="4000" dirty="0"/>
          </a:p>
        </p:txBody>
      </p:sp>
    </p:spTree>
    <p:extLst>
      <p:ext uri="{BB962C8B-B14F-4D97-AF65-F5344CB8AC3E}">
        <p14:creationId xmlns:p14="http://schemas.microsoft.com/office/powerpoint/2010/main" val="2495944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712968" cy="1938992"/>
          </a:xfrm>
          <a:prstGeom prst="rect">
            <a:avLst/>
          </a:prstGeom>
          <a:noFill/>
        </p:spPr>
        <p:txBody>
          <a:bodyPr wrap="square" rtlCol="0">
            <a:spAutoFit/>
          </a:bodyPr>
          <a:lstStyle/>
          <a:p>
            <a:pPr lvl="0"/>
            <a:r>
              <a:rPr lang="en-US" sz="2400" dirty="0" smtClean="0"/>
              <a:t>4. Sign </a:t>
            </a:r>
            <a:r>
              <a:rPr lang="en-US" sz="2400" dirty="0"/>
              <a:t>up for a free WordPress.com account. You need to enter a valid Email address  that hasn’t already been used for a </a:t>
            </a:r>
            <a:r>
              <a:rPr lang="en-US" sz="2400" dirty="0" err="1"/>
              <a:t>wordpress</a:t>
            </a:r>
            <a:r>
              <a:rPr lang="en-US" sz="2400" dirty="0"/>
              <a:t> account. Pick a username in the second text box. This should be just as unique as your email address. Finally add a strong password that’s hard to guess. Select create your account. </a:t>
            </a:r>
            <a:endParaRPr lang="en-IN" sz="2400" dirty="0"/>
          </a:p>
        </p:txBody>
      </p:sp>
      <p:pic>
        <p:nvPicPr>
          <p:cNvPr id="4" name="Picture 3"/>
          <p:cNvPicPr/>
          <p:nvPr/>
        </p:nvPicPr>
        <p:blipFill>
          <a:blip r:embed="rId2"/>
          <a:stretch>
            <a:fillRect/>
          </a:stretch>
        </p:blipFill>
        <p:spPr>
          <a:xfrm>
            <a:off x="117266" y="2127632"/>
            <a:ext cx="8837460" cy="4613736"/>
          </a:xfrm>
          <a:prstGeom prst="rect">
            <a:avLst/>
          </a:prstGeom>
        </p:spPr>
      </p:pic>
    </p:spTree>
    <p:extLst>
      <p:ext uri="{BB962C8B-B14F-4D97-AF65-F5344CB8AC3E}">
        <p14:creationId xmlns:p14="http://schemas.microsoft.com/office/powerpoint/2010/main" val="2658268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712968" cy="1938992"/>
          </a:xfrm>
          <a:prstGeom prst="rect">
            <a:avLst/>
          </a:prstGeom>
          <a:noFill/>
        </p:spPr>
        <p:txBody>
          <a:bodyPr wrap="square" rtlCol="0">
            <a:spAutoFit/>
          </a:bodyPr>
          <a:lstStyle/>
          <a:p>
            <a:pPr lvl="0"/>
            <a:r>
              <a:rPr lang="en-US" sz="2400" dirty="0" smtClean="0"/>
              <a:t>5. Now</a:t>
            </a:r>
            <a:r>
              <a:rPr lang="en-US" sz="2400" dirty="0"/>
              <a:t>, you need to enter your blog information. Enter your blog name in the first text box. This is what people will assume your blog is about when they visit. Make it reflect the blog’s content but also make it interesting and unique. Free </a:t>
            </a:r>
            <a:r>
              <a:rPr lang="en-US" sz="2400" dirty="0" err="1"/>
              <a:t>blogname</a:t>
            </a:r>
            <a:r>
              <a:rPr lang="en-US" sz="2400" dirty="0"/>
              <a:t> must end with .blog for example </a:t>
            </a:r>
            <a:r>
              <a:rPr lang="en-US" sz="2400" dirty="0" err="1"/>
              <a:t>cbseitclass.blog</a:t>
            </a:r>
            <a:r>
              <a:rPr lang="en-US" sz="2400" dirty="0"/>
              <a:t>(if </a:t>
            </a:r>
            <a:r>
              <a:rPr lang="en-US" sz="2400" dirty="0" err="1"/>
              <a:t>blogname</a:t>
            </a:r>
            <a:r>
              <a:rPr lang="en-US" sz="2400" dirty="0"/>
              <a:t> is </a:t>
            </a:r>
            <a:r>
              <a:rPr lang="en-US" sz="2400" dirty="0" err="1"/>
              <a:t>cbseitclass</a:t>
            </a:r>
            <a:r>
              <a:rPr lang="en-US" sz="2400" dirty="0"/>
              <a:t>). </a:t>
            </a:r>
            <a:endParaRPr lang="en-IN" sz="2400" dirty="0"/>
          </a:p>
        </p:txBody>
      </p:sp>
      <p:pic>
        <p:nvPicPr>
          <p:cNvPr id="4" name="Picture 3"/>
          <p:cNvPicPr/>
          <p:nvPr/>
        </p:nvPicPr>
        <p:blipFill>
          <a:blip r:embed="rId2"/>
          <a:stretch>
            <a:fillRect/>
          </a:stretch>
        </p:blipFill>
        <p:spPr>
          <a:xfrm>
            <a:off x="107504" y="2141115"/>
            <a:ext cx="8859676" cy="5208383"/>
          </a:xfrm>
          <a:prstGeom prst="rect">
            <a:avLst/>
          </a:prstGeom>
        </p:spPr>
      </p:pic>
    </p:spTree>
    <p:extLst>
      <p:ext uri="{BB962C8B-B14F-4D97-AF65-F5344CB8AC3E}">
        <p14:creationId xmlns:p14="http://schemas.microsoft.com/office/powerpoint/2010/main" val="1768383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856984" cy="1938992"/>
          </a:xfrm>
          <a:prstGeom prst="rect">
            <a:avLst/>
          </a:prstGeom>
          <a:noFill/>
        </p:spPr>
        <p:txBody>
          <a:bodyPr wrap="square" rtlCol="0">
            <a:spAutoFit/>
          </a:bodyPr>
          <a:lstStyle/>
          <a:p>
            <a:pPr lvl="0"/>
            <a:r>
              <a:rPr lang="en-US" sz="2400" dirty="0" smtClean="0"/>
              <a:t>6. In </a:t>
            </a:r>
            <a:r>
              <a:rPr lang="en-US" sz="2400" dirty="0"/>
              <a:t>the above window, if you have written .blog after your blog name only then option of free will be displayed as shown below. Below the search box are various addresses with different </a:t>
            </a:r>
            <a:r>
              <a:rPr lang="en-US" sz="2400" dirty="0">
                <a:hlinkClick r:id="rId2"/>
              </a:rPr>
              <a:t>top-level domains</a:t>
            </a:r>
            <a:r>
              <a:rPr lang="en-US" sz="2400" dirty="0"/>
              <a:t>, but only one is free. Pick the free option (cbseitclass.wordpress.com) with the </a:t>
            </a:r>
            <a:r>
              <a:rPr lang="en-US" sz="2400" b="1" dirty="0"/>
              <a:t>Select </a:t>
            </a:r>
            <a:r>
              <a:rPr lang="en-US" sz="2400" dirty="0"/>
              <a:t>button. </a:t>
            </a:r>
            <a:endParaRPr lang="en-IN" sz="2400" dirty="0"/>
          </a:p>
        </p:txBody>
      </p:sp>
      <p:pic>
        <p:nvPicPr>
          <p:cNvPr id="4" name="Picture 3"/>
          <p:cNvPicPr/>
          <p:nvPr/>
        </p:nvPicPr>
        <p:blipFill>
          <a:blip r:embed="rId3"/>
          <a:stretch>
            <a:fillRect/>
          </a:stretch>
        </p:blipFill>
        <p:spPr>
          <a:xfrm>
            <a:off x="173429" y="2055624"/>
            <a:ext cx="8712968" cy="4685744"/>
          </a:xfrm>
          <a:prstGeom prst="rect">
            <a:avLst/>
          </a:prstGeom>
        </p:spPr>
      </p:pic>
    </p:spTree>
    <p:extLst>
      <p:ext uri="{BB962C8B-B14F-4D97-AF65-F5344CB8AC3E}">
        <p14:creationId xmlns:p14="http://schemas.microsoft.com/office/powerpoint/2010/main" val="301406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954107"/>
          </a:xfrm>
          <a:prstGeom prst="rect">
            <a:avLst/>
          </a:prstGeom>
          <a:noFill/>
        </p:spPr>
        <p:txBody>
          <a:bodyPr wrap="square" rtlCol="0">
            <a:spAutoFit/>
          </a:bodyPr>
          <a:lstStyle/>
          <a:p>
            <a:pPr lvl="0"/>
            <a:r>
              <a:rPr lang="en-US" sz="2800" dirty="0" smtClean="0"/>
              <a:t>7. Then </a:t>
            </a:r>
            <a:r>
              <a:rPr lang="en-US" sz="2800" dirty="0"/>
              <a:t>click </a:t>
            </a:r>
            <a:r>
              <a:rPr lang="en-US" sz="2800" b="1" dirty="0"/>
              <a:t>Start with a Free</a:t>
            </a:r>
            <a:r>
              <a:rPr lang="en-US" sz="2800" dirty="0"/>
              <a:t> </a:t>
            </a:r>
            <a:r>
              <a:rPr lang="en-US" sz="2800" b="1" dirty="0"/>
              <a:t>site</a:t>
            </a:r>
            <a:r>
              <a:rPr lang="en-US" sz="2800" dirty="0"/>
              <a:t> on the following page to see your new blog</a:t>
            </a:r>
            <a:r>
              <a:rPr lang="en-US" sz="2800" dirty="0" smtClean="0"/>
              <a:t>.</a:t>
            </a:r>
            <a:endParaRPr lang="en-IN" sz="2800" dirty="0"/>
          </a:p>
        </p:txBody>
      </p:sp>
      <p:pic>
        <p:nvPicPr>
          <p:cNvPr id="4" name="Picture 3"/>
          <p:cNvPicPr/>
          <p:nvPr/>
        </p:nvPicPr>
        <p:blipFill>
          <a:blip r:embed="rId2"/>
          <a:stretch>
            <a:fillRect/>
          </a:stretch>
        </p:blipFill>
        <p:spPr>
          <a:xfrm>
            <a:off x="179512" y="1196752"/>
            <a:ext cx="8712968" cy="5544616"/>
          </a:xfrm>
          <a:prstGeom prst="rect">
            <a:avLst/>
          </a:prstGeom>
        </p:spPr>
      </p:pic>
    </p:spTree>
    <p:extLst>
      <p:ext uri="{BB962C8B-B14F-4D97-AF65-F5344CB8AC3E}">
        <p14:creationId xmlns:p14="http://schemas.microsoft.com/office/powerpoint/2010/main" val="3903032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88640"/>
            <a:ext cx="8640960" cy="954107"/>
          </a:xfrm>
          <a:prstGeom prst="rect">
            <a:avLst/>
          </a:prstGeom>
          <a:noFill/>
        </p:spPr>
        <p:txBody>
          <a:bodyPr wrap="square" rtlCol="0">
            <a:spAutoFit/>
          </a:bodyPr>
          <a:lstStyle/>
          <a:p>
            <a:pPr lvl="0"/>
            <a:r>
              <a:rPr lang="en-US" sz="2800" dirty="0" smtClean="0"/>
              <a:t>8. Check </a:t>
            </a:r>
            <a:r>
              <a:rPr lang="en-US" sz="2800" dirty="0"/>
              <a:t>your mailbox and click on the </a:t>
            </a:r>
            <a:r>
              <a:rPr lang="en-US" sz="2800" dirty="0" err="1"/>
              <a:t>WordPress</a:t>
            </a:r>
            <a:r>
              <a:rPr lang="en-US" sz="2800" dirty="0"/>
              <a:t> link Click here to confirm now as shown below</a:t>
            </a:r>
            <a:r>
              <a:rPr lang="en-US" sz="2800" dirty="0" smtClean="0"/>
              <a:t>:</a:t>
            </a:r>
            <a:endParaRPr lang="en-IN" sz="2800" dirty="0"/>
          </a:p>
        </p:txBody>
      </p:sp>
      <p:pic>
        <p:nvPicPr>
          <p:cNvPr id="4" name="Picture 3"/>
          <p:cNvPicPr/>
          <p:nvPr/>
        </p:nvPicPr>
        <p:blipFill>
          <a:blip r:embed="rId2"/>
          <a:stretch>
            <a:fillRect/>
          </a:stretch>
        </p:blipFill>
        <p:spPr>
          <a:xfrm>
            <a:off x="179512" y="1196752"/>
            <a:ext cx="8640960" cy="5546357"/>
          </a:xfrm>
          <a:prstGeom prst="rect">
            <a:avLst/>
          </a:prstGeom>
        </p:spPr>
      </p:pic>
    </p:spTree>
    <p:extLst>
      <p:ext uri="{BB962C8B-B14F-4D97-AF65-F5344CB8AC3E}">
        <p14:creationId xmlns:p14="http://schemas.microsoft.com/office/powerpoint/2010/main" val="3471996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9512" y="1052736"/>
            <a:ext cx="8496944" cy="5616624"/>
          </a:xfrm>
          <a:prstGeom prst="rect">
            <a:avLst/>
          </a:prstGeom>
        </p:spPr>
      </p:pic>
      <p:sp>
        <p:nvSpPr>
          <p:cNvPr id="5" name="TextBox 4"/>
          <p:cNvSpPr txBox="1"/>
          <p:nvPr/>
        </p:nvSpPr>
        <p:spPr>
          <a:xfrm>
            <a:off x="179512" y="260648"/>
            <a:ext cx="8496944" cy="584775"/>
          </a:xfrm>
          <a:prstGeom prst="rect">
            <a:avLst/>
          </a:prstGeom>
          <a:noFill/>
        </p:spPr>
        <p:txBody>
          <a:bodyPr wrap="square" rtlCol="0">
            <a:spAutoFit/>
          </a:bodyPr>
          <a:lstStyle/>
          <a:p>
            <a:r>
              <a:rPr lang="en-IN" sz="3200" dirty="0" smtClean="0"/>
              <a:t>9. This screen will open.</a:t>
            </a:r>
            <a:endParaRPr lang="en-IN" sz="3200" dirty="0"/>
          </a:p>
        </p:txBody>
      </p:sp>
    </p:spTree>
    <p:extLst>
      <p:ext uri="{BB962C8B-B14F-4D97-AF65-F5344CB8AC3E}">
        <p14:creationId xmlns:p14="http://schemas.microsoft.com/office/powerpoint/2010/main" val="3030072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39761" y="1384404"/>
            <a:ext cx="8568952" cy="5212947"/>
          </a:xfrm>
          <a:prstGeom prst="rect">
            <a:avLst/>
          </a:prstGeom>
        </p:spPr>
      </p:pic>
      <p:sp>
        <p:nvSpPr>
          <p:cNvPr id="4" name="TextBox 3"/>
          <p:cNvSpPr txBox="1"/>
          <p:nvPr/>
        </p:nvSpPr>
        <p:spPr>
          <a:xfrm>
            <a:off x="107504" y="188640"/>
            <a:ext cx="8712968" cy="1077218"/>
          </a:xfrm>
          <a:prstGeom prst="rect">
            <a:avLst/>
          </a:prstGeom>
          <a:noFill/>
        </p:spPr>
        <p:txBody>
          <a:bodyPr wrap="square" rtlCol="0">
            <a:spAutoFit/>
          </a:bodyPr>
          <a:lstStyle/>
          <a:p>
            <a:r>
              <a:rPr lang="en-IN" sz="3200" dirty="0" smtClean="0"/>
              <a:t>10. Write the given address as shown with Skip purchase.</a:t>
            </a:r>
            <a:endParaRPr lang="en-IN" sz="3200" dirty="0"/>
          </a:p>
        </p:txBody>
      </p:sp>
    </p:spTree>
    <p:extLst>
      <p:ext uri="{BB962C8B-B14F-4D97-AF65-F5344CB8AC3E}">
        <p14:creationId xmlns:p14="http://schemas.microsoft.com/office/powerpoint/2010/main" val="1815411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398</Words>
  <Application>Microsoft Office PowerPoint</Application>
  <PresentationFormat>On-screen Show (4:3)</PresentationFormat>
  <Paragraphs>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27</cp:revision>
  <dcterms:created xsi:type="dcterms:W3CDTF">2020-05-22T04:32:04Z</dcterms:created>
  <dcterms:modified xsi:type="dcterms:W3CDTF">2020-05-22T07:09:33Z</dcterms:modified>
</cp:coreProperties>
</file>