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Fredoka"/>
      <p:regular r:id="rId18"/>
      <p:bold r:id="rId19"/>
    </p:embeddedFon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t2z0mlj8JfC7Ryfnum4S5mVT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customschemas.google.com/relationships/presentationmetadata" Target="meta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redoka-bold.fntdata"/><Relationship Id="rId18" Type="http://schemas.openxmlformats.org/officeDocument/2006/relationships/font" Target="fonts/Fredo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52ab934ff9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252ab934ff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52ab934ff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8" name="Google Shape;1038;g252ab934ff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5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55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55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64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64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64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64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64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64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5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5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65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5" name="Google Shape;95;p65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5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7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7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8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68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68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68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68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68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68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68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68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68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68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9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9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0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4" name="Google Shape;124;p70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70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70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70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70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70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1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32" name="Google Shape;132;p7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71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71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71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71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71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71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71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71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72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46" name="Google Shape;146;p7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3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8" name="Google Shape;18;p56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6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6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6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6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7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54" name="Google Shape;154;p7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7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5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160" name="Google Shape;160;p7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4" name="Google Shape;164;p75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75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75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75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6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0" name="Google Shape;170;p7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76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76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7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77" name="Google Shape;177;p7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8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8"/>
          <p:cNvSpPr txBox="1"/>
          <p:nvPr>
            <p:ph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4" name="Google Shape;18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78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" name="Google Shape;186;p78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78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78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9" name="Google Shape;189;p78"/>
          <p:cNvSpPr txBox="1"/>
          <p:nvPr>
            <p:ph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78"/>
          <p:cNvSpPr txBox="1"/>
          <p:nvPr>
            <p:ph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9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9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79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0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80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1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81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02" name="Google Shape;202;p8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81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81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81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81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9" name="Google Shape;209;p81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82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212" name="Google Shape;212;p82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3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3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9" name="Google Shape;219;p83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83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83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83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83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83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83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p83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7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26" name="Google Shape;26;p5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7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29" name="Google Shape;229;p84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84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84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2" name="Google Shape;232;p84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84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84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84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84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84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8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240" name="Google Shape;240;p8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8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4" name="Google Shape;244;p8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8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8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" name="Google Shape;247;p8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8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9" name="Google Shape;249;p8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0" name="Google Shape;250;p8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8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6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86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86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6" name="Google Shape;256;p86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57" name="Google Shape;257;p86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6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6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6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6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6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6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6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6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6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6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6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6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6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6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6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6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6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6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6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6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6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6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6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6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6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6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6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6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6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6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6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6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6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6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6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6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6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6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6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6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6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6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6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6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6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6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6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6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6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6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6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6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6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6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6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6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6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6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6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6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6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6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6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6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6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6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86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6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86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86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86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6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6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6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6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6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6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6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6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6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6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6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6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6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6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6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6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6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6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6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6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6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6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6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6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6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6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6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86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86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86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86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6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6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6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6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86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6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6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6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6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6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6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86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6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6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6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6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6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6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6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6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6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6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6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6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6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6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6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6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6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6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6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6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6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6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6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6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6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6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6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6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6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6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6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6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6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6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6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6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6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6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6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6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6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6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6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6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6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6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6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6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6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6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6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6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6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6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6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6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6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6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6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6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6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6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6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6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6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6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6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6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6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6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6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6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6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6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6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6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6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6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6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6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6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6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6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6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6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6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6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6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6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6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6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6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6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6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6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6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6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6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6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6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6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6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6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6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6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6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6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6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6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6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6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6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6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6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6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6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6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6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91"/>
          <p:cNvGrpSpPr/>
          <p:nvPr/>
        </p:nvGrpSpPr>
        <p:grpSpPr>
          <a:xfrm rot="-6901726">
            <a:off x="-2291180" y="-2519760"/>
            <a:ext cx="10469719" cy="10386339"/>
            <a:chOff x="1145993" y="462919"/>
            <a:chExt cx="5057613" cy="4963944"/>
          </a:xfrm>
        </p:grpSpPr>
        <p:sp>
          <p:nvSpPr>
            <p:cNvPr id="492" name="Google Shape;492;p91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91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91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93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500" name="Google Shape;500;p9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3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3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4" name="Google Shape;504;p93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5" name="Google Shape;505;p93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93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93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8" name="Google Shape;508;p93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9" name="Google Shape;509;p93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94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512" name="Google Shape;512;p9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94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94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94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8" name="Google Shape;518;p94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9" name="Google Shape;519;p94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0" name="Google Shape;520;p94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1" name="Google Shape;521;p94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2" name="Google Shape;522;p94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3" name="Google Shape;52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8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8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8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8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8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8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8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8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8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8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8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8"/>
          <p:cNvSpPr txBox="1"/>
          <p:nvPr>
            <p:ph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58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58"/>
          <p:cNvSpPr txBox="1"/>
          <p:nvPr>
            <p:ph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58"/>
          <p:cNvSpPr txBox="1"/>
          <p:nvPr>
            <p:ph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58"/>
          <p:cNvSpPr txBox="1"/>
          <p:nvPr>
            <p:ph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58"/>
          <p:cNvSpPr txBox="1"/>
          <p:nvPr>
            <p:ph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</a:lstStyle>
          <a:p/>
        </p:txBody>
      </p:sp>
      <p:sp>
        <p:nvSpPr>
          <p:cNvPr id="53" name="Google Shape;53;p59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9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9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9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9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61" name="Google Shape;61;p6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0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0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0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60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60"/>
          <p:cNvSpPr txBox="1"/>
          <p:nvPr>
            <p:ph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61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62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62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62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62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63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78" name="Google Shape;78;p6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3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3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63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2" name="Google Shape;82;p63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"/>
              <a:buNone/>
              <a:defRPr b="0" i="0" sz="2800" u="none" cap="none" strike="noStrike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b="0" i="0" sz="1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"/>
          <p:cNvSpPr txBox="1"/>
          <p:nvPr>
            <p:ph type="ctrTitle"/>
          </p:nvPr>
        </p:nvSpPr>
        <p:spPr>
          <a:xfrm>
            <a:off x="261525" y="284125"/>
            <a:ext cx="4896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SYSTEM INFORMATION THE CALDERA TOBA SIBISA</a:t>
            </a:r>
            <a:endParaRPr/>
          </a:p>
        </p:txBody>
      </p:sp>
      <p:sp>
        <p:nvSpPr>
          <p:cNvPr id="530" name="Google Shape;530;p1"/>
          <p:cNvSpPr txBox="1"/>
          <p:nvPr>
            <p:ph idx="1" type="subTitle"/>
          </p:nvPr>
        </p:nvSpPr>
        <p:spPr>
          <a:xfrm>
            <a:off x="353300" y="3308070"/>
            <a:ext cx="44103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By : </a:t>
            </a:r>
            <a:r>
              <a:rPr lang="en" sz="1800"/>
              <a:t>GROUP 09 PA-II DIV-TRPL</a:t>
            </a:r>
            <a:endParaRPr sz="1800"/>
          </a:p>
        </p:txBody>
      </p:sp>
      <p:sp>
        <p:nvSpPr>
          <p:cNvPr id="531" name="Google Shape;531;p1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"/>
          <p:cNvGrpSpPr/>
          <p:nvPr/>
        </p:nvGrpSpPr>
        <p:grpSpPr>
          <a:xfrm>
            <a:off x="4869163" y="1865601"/>
            <a:ext cx="4984663" cy="2847244"/>
            <a:chOff x="911375" y="1466875"/>
            <a:chExt cx="5837525" cy="3334400"/>
          </a:xfrm>
        </p:grpSpPr>
        <p:sp>
          <p:nvSpPr>
            <p:cNvPr id="533" name="Google Shape;533;p1"/>
            <p:cNvSpPr/>
            <p:nvPr/>
          </p:nvSpPr>
          <p:spPr>
            <a:xfrm>
              <a:off x="2808825" y="1520075"/>
              <a:ext cx="3212100" cy="2152025"/>
            </a:xfrm>
            <a:custGeom>
              <a:rect b="b" l="l" r="r" t="t"/>
              <a:pathLst>
                <a:path extrusionOk="0" h="86081" w="128484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808825" y="1520075"/>
              <a:ext cx="3212100" cy="215075"/>
            </a:xfrm>
            <a:custGeom>
              <a:rect b="b" l="l" r="r" t="t"/>
              <a:pathLst>
                <a:path extrusionOk="0" h="8603" w="128484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2886350" y="1603625"/>
              <a:ext cx="62625" cy="51950"/>
            </a:xfrm>
            <a:custGeom>
              <a:rect b="b" l="l" r="r" t="t"/>
              <a:pathLst>
                <a:path extrusionOk="0" h="2078" w="2505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29706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3054275" y="1603625"/>
              <a:ext cx="61875" cy="51950"/>
            </a:xfrm>
            <a:custGeom>
              <a:rect b="b" l="l" r="r" t="t"/>
              <a:pathLst>
                <a:path extrusionOk="0" h="2078" w="2475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6158425" y="1466875"/>
              <a:ext cx="351875" cy="369325"/>
            </a:xfrm>
            <a:custGeom>
              <a:rect b="b" l="l" r="r" t="t"/>
              <a:pathLst>
                <a:path extrusionOk="0" h="14773" w="14075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911375" y="4541400"/>
              <a:ext cx="5837525" cy="5325"/>
            </a:xfrm>
            <a:custGeom>
              <a:rect b="b" l="l" r="r" t="t"/>
              <a:pathLst>
                <a:path extrusionOk="0" h="213" w="233501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2101375" y="1686475"/>
              <a:ext cx="3435500" cy="2856450"/>
            </a:xfrm>
            <a:custGeom>
              <a:rect b="b" l="l" r="r" t="t"/>
              <a:pathLst>
                <a:path extrusionOk="0" h="114258" w="13742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3734975" y="3912725"/>
              <a:ext cx="161625" cy="121325"/>
            </a:xfrm>
            <a:custGeom>
              <a:rect b="b" l="l" r="r" t="t"/>
              <a:pathLst>
                <a:path extrusionOk="0" h="4853" w="6465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2174325" y="1823275"/>
              <a:ext cx="3282750" cy="1947600"/>
            </a:xfrm>
            <a:custGeom>
              <a:rect b="b" l="l" r="r" t="t"/>
              <a:pathLst>
                <a:path extrusionOk="0" h="77904" w="13131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2172057" y="1966892"/>
              <a:ext cx="3282868" cy="1804775"/>
            </a:xfrm>
            <a:custGeom>
              <a:rect b="b" l="l" r="r" t="t"/>
              <a:pathLst>
                <a:path extrusionOk="0" h="72191" w="131341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2382525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2223700" y="1872650"/>
              <a:ext cx="60825" cy="52275"/>
            </a:xfrm>
            <a:custGeom>
              <a:rect b="b" l="l" r="r" t="t"/>
              <a:pathLst>
                <a:path extrusionOk="0" h="2091" w="2433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2299700" y="1872650"/>
              <a:ext cx="61575" cy="52275"/>
            </a:xfrm>
            <a:custGeom>
              <a:rect b="b" l="l" r="r" t="t"/>
              <a:pathLst>
                <a:path extrusionOk="0" h="2091" w="2463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3431175" y="2621900"/>
              <a:ext cx="255350" cy="32700"/>
            </a:xfrm>
            <a:custGeom>
              <a:rect b="b" l="l" r="r" t="t"/>
              <a:pathLst>
                <a:path extrusionOk="0" h="1308" w="10214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3431175" y="2726025"/>
              <a:ext cx="1205975" cy="543325"/>
            </a:xfrm>
            <a:custGeom>
              <a:rect b="b" l="l" r="r" t="t"/>
              <a:pathLst>
                <a:path extrusionOk="0" h="21733" w="48239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3474500" y="2879500"/>
              <a:ext cx="1104900" cy="343500"/>
            </a:xfrm>
            <a:custGeom>
              <a:rect b="b" l="l" r="r" t="t"/>
              <a:pathLst>
                <a:path extrusionOk="0" h="13740" w="44196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4034525" y="2889400"/>
              <a:ext cx="94250" cy="80550"/>
            </a:xfrm>
            <a:custGeom>
              <a:rect b="b" l="l" r="r" t="t"/>
              <a:pathLst>
                <a:path extrusionOk="0" h="3222" w="377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3473725" y="2767050"/>
              <a:ext cx="1109475" cy="458225"/>
            </a:xfrm>
            <a:custGeom>
              <a:rect b="b" l="l" r="r" t="t"/>
              <a:pathLst>
                <a:path extrusionOk="0" h="18329" w="44379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3438775" y="3386350"/>
              <a:ext cx="110975" cy="95075"/>
            </a:xfrm>
            <a:custGeom>
              <a:rect b="b" l="l" r="r" t="t"/>
              <a:pathLst>
                <a:path extrusionOk="0" h="3803" w="4439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3588475" y="34061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3588475" y="3440300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3588475" y="3479825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3453975" y="3567975"/>
              <a:ext cx="95775" cy="95775"/>
            </a:xfrm>
            <a:custGeom>
              <a:rect b="b" l="l" r="r" t="t"/>
              <a:pathLst>
                <a:path extrusionOk="0" h="3831" w="3831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3588475" y="3587725"/>
              <a:ext cx="749275" cy="4600"/>
            </a:xfrm>
            <a:custGeom>
              <a:rect b="b" l="l" r="r" t="t"/>
              <a:pathLst>
                <a:path extrusionOk="0" h="184" w="29971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3588475" y="3621925"/>
              <a:ext cx="749275" cy="4575"/>
            </a:xfrm>
            <a:custGeom>
              <a:rect b="b" l="l" r="r" t="t"/>
              <a:pathLst>
                <a:path extrusionOk="0" h="183" w="29971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3588475" y="3661450"/>
              <a:ext cx="400500" cy="4575"/>
            </a:xfrm>
            <a:custGeom>
              <a:rect b="b" l="l" r="r" t="t"/>
              <a:pathLst>
                <a:path extrusionOk="0" h="183" w="1602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2174325" y="1964600"/>
              <a:ext cx="3282750" cy="538800"/>
            </a:xfrm>
            <a:custGeom>
              <a:rect b="b" l="l" r="r" t="t"/>
              <a:pathLst>
                <a:path extrusionOk="0" h="21552" w="13131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3628750" y="2150775"/>
              <a:ext cx="763725" cy="55500"/>
            </a:xfrm>
            <a:custGeom>
              <a:rect b="b" l="l" r="r" t="t"/>
              <a:pathLst>
                <a:path extrusionOk="0" h="2220" w="30549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3256400" y="2305025"/>
              <a:ext cx="1464350" cy="4600"/>
            </a:xfrm>
            <a:custGeom>
              <a:rect b="b" l="l" r="r" t="t"/>
              <a:pathLst>
                <a:path extrusionOk="0" h="184" w="58574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3607475" y="2364300"/>
              <a:ext cx="807025" cy="3825"/>
            </a:xfrm>
            <a:custGeom>
              <a:rect b="b" l="l" r="r" t="t"/>
              <a:pathLst>
                <a:path extrusionOk="0" h="153" w="32281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2319450" y="2228275"/>
              <a:ext cx="643650" cy="550600"/>
            </a:xfrm>
            <a:custGeom>
              <a:rect b="b" l="l" r="r" t="t"/>
              <a:pathLst>
                <a:path extrusionOk="0" h="22024" w="25746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2386325" y="3100650"/>
              <a:ext cx="631500" cy="5325"/>
            </a:xfrm>
            <a:custGeom>
              <a:rect b="b" l="l" r="r" t="t"/>
              <a:pathLst>
                <a:path extrusionOk="0" h="213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2386325" y="31705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2386325" y="3240450"/>
              <a:ext cx="631500" cy="5350"/>
            </a:xfrm>
            <a:custGeom>
              <a:rect b="b" l="l" r="r" t="t"/>
              <a:pathLst>
                <a:path extrusionOk="0" h="214" w="2526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2382525" y="3311900"/>
              <a:ext cx="366300" cy="5325"/>
            </a:xfrm>
            <a:custGeom>
              <a:rect b="b" l="l" r="r" t="t"/>
              <a:pathLst>
                <a:path extrusionOk="0" h="213" w="14652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2385575" y="2960825"/>
              <a:ext cx="435425" cy="31925"/>
            </a:xfrm>
            <a:custGeom>
              <a:rect b="b" l="l" r="r" t="t"/>
              <a:pathLst>
                <a:path extrusionOk="0" h="1277" w="17417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2515500" y="2383300"/>
              <a:ext cx="348825" cy="395550"/>
            </a:xfrm>
            <a:custGeom>
              <a:rect b="b" l="l" r="r" t="t"/>
              <a:pathLst>
                <a:path extrusionOk="0" h="15822" w="13953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2386325" y="3423600"/>
              <a:ext cx="243950" cy="29650"/>
            </a:xfrm>
            <a:custGeom>
              <a:rect b="b" l="l" r="r" t="t"/>
              <a:pathLst>
                <a:path extrusionOk="0" h="1186" w="9758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5598400" y="1941800"/>
              <a:ext cx="679375" cy="767525"/>
            </a:xfrm>
            <a:custGeom>
              <a:rect b="b" l="l" r="r" t="t"/>
              <a:pathLst>
                <a:path extrusionOk="0" h="30701" w="27175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5863600" y="2125700"/>
              <a:ext cx="205200" cy="290300"/>
            </a:xfrm>
            <a:custGeom>
              <a:rect b="b" l="l" r="r" t="t"/>
              <a:pathLst>
                <a:path extrusionOk="0" h="11612" w="8208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5795200" y="2234375"/>
              <a:ext cx="55500" cy="165675"/>
            </a:xfrm>
            <a:custGeom>
              <a:rect b="b" l="l" r="r" t="t"/>
              <a:pathLst>
                <a:path extrusionOk="0" h="6627" w="222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748825" y="2849875"/>
              <a:ext cx="1576800" cy="746225"/>
            </a:xfrm>
            <a:custGeom>
              <a:rect b="b" l="l" r="r" t="t"/>
              <a:pathLst>
                <a:path extrusionOk="0" h="29849" w="63072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5713150" y="2897025"/>
              <a:ext cx="595550" cy="449075"/>
            </a:xfrm>
            <a:custGeom>
              <a:rect b="b" l="l" r="r" t="t"/>
              <a:pathLst>
                <a:path extrusionOk="0" h="17963" w="23822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5877275" y="3219175"/>
              <a:ext cx="65375" cy="149725"/>
            </a:xfrm>
            <a:custGeom>
              <a:rect b="b" l="l" r="r" t="t"/>
              <a:pathLst>
                <a:path extrusionOk="0" h="5989" w="2615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5881075" y="3029200"/>
              <a:ext cx="202925" cy="351100"/>
            </a:xfrm>
            <a:custGeom>
              <a:rect b="b" l="l" r="r" t="t"/>
              <a:pathLst>
                <a:path extrusionOk="0" h="14044" w="8117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5891900" y="3127950"/>
              <a:ext cx="16550" cy="14400"/>
            </a:xfrm>
            <a:custGeom>
              <a:rect b="b" l="l" r="r" t="t"/>
              <a:pathLst>
                <a:path extrusionOk="0" h="576" w="662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5887150" y="3118675"/>
              <a:ext cx="28900" cy="8575"/>
            </a:xfrm>
            <a:custGeom>
              <a:rect b="b" l="l" r="r" t="t"/>
              <a:pathLst>
                <a:path extrusionOk="0" h="343" w="1156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5972250" y="3129525"/>
              <a:ext cx="16000" cy="13700"/>
            </a:xfrm>
            <a:custGeom>
              <a:rect b="b" l="l" r="r" t="t"/>
              <a:pathLst>
                <a:path extrusionOk="0" h="548" w="64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5969975" y="3119625"/>
              <a:ext cx="28900" cy="8500"/>
            </a:xfrm>
            <a:custGeom>
              <a:rect b="b" l="l" r="r" t="t"/>
              <a:pathLst>
                <a:path extrusionOk="0" h="340" w="1156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5922875" y="3125725"/>
              <a:ext cx="22050" cy="67450"/>
            </a:xfrm>
            <a:custGeom>
              <a:rect b="b" l="l" r="r" t="t"/>
              <a:pathLst>
                <a:path extrusionOk="0" h="2698" w="882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5930475" y="3199175"/>
              <a:ext cx="38775" cy="22400"/>
            </a:xfrm>
            <a:custGeom>
              <a:rect b="b" l="l" r="r" t="t"/>
              <a:pathLst>
                <a:path extrusionOk="0" h="896" w="1551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5938825" y="3264025"/>
              <a:ext cx="72225" cy="37425"/>
            </a:xfrm>
            <a:custGeom>
              <a:rect b="b" l="l" r="r" t="t"/>
              <a:pathLst>
                <a:path extrusionOk="0" h="1497" w="2889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5866625" y="2955750"/>
              <a:ext cx="368575" cy="416950"/>
            </a:xfrm>
            <a:custGeom>
              <a:rect b="b" l="l" r="r" t="t"/>
              <a:pathLst>
                <a:path extrusionOk="0" h="16678" w="14743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4927400" y="3020100"/>
              <a:ext cx="758400" cy="41800"/>
            </a:xfrm>
            <a:custGeom>
              <a:rect b="b" l="l" r="r" t="t"/>
              <a:pathLst>
                <a:path extrusionOk="0" h="1672" w="30336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4927400" y="3127225"/>
              <a:ext cx="758400" cy="41825"/>
            </a:xfrm>
            <a:custGeom>
              <a:rect b="b" l="l" r="r" t="t"/>
              <a:pathLst>
                <a:path extrusionOk="0" h="1673" w="30336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4927400" y="3232100"/>
              <a:ext cx="375425" cy="41825"/>
            </a:xfrm>
            <a:custGeom>
              <a:rect b="b" l="l" r="r" t="t"/>
              <a:pathLst>
                <a:path extrusionOk="0" h="1673" w="15017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6011025" y="4375725"/>
              <a:ext cx="335900" cy="164175"/>
            </a:xfrm>
            <a:custGeom>
              <a:rect b="b" l="l" r="r" t="t"/>
              <a:pathLst>
                <a:path extrusionOk="0" h="6567" w="13436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6026225" y="4487875"/>
              <a:ext cx="69925" cy="49750"/>
            </a:xfrm>
            <a:custGeom>
              <a:rect b="b" l="l" r="r" t="t"/>
              <a:pathLst>
                <a:path extrusionOk="0" h="1990" w="2797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6035325" y="4470725"/>
              <a:ext cx="288800" cy="69175"/>
            </a:xfrm>
            <a:custGeom>
              <a:rect b="b" l="l" r="r" t="t"/>
              <a:pathLst>
                <a:path extrusionOk="0" h="2767" w="11552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6035325" y="4482875"/>
              <a:ext cx="280425" cy="53225"/>
            </a:xfrm>
            <a:custGeom>
              <a:rect b="b" l="l" r="r" t="t"/>
              <a:pathLst>
                <a:path extrusionOk="0" h="2129" w="11217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6258750" y="4468450"/>
              <a:ext cx="12925" cy="29650"/>
            </a:xfrm>
            <a:custGeom>
              <a:rect b="b" l="l" r="r" t="t"/>
              <a:pathLst>
                <a:path extrusionOk="0" h="1186" w="517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6206300" y="4466150"/>
              <a:ext cx="6875" cy="16000"/>
            </a:xfrm>
            <a:custGeom>
              <a:rect b="b" l="l" r="r" t="t"/>
              <a:pathLst>
                <a:path extrusionOk="0" h="640" w="275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6190350" y="4466025"/>
              <a:ext cx="9900" cy="11550"/>
            </a:xfrm>
            <a:custGeom>
              <a:rect b="b" l="l" r="r" t="t"/>
              <a:pathLst>
                <a:path extrusionOk="0" h="462" w="396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6179725" y="4459575"/>
              <a:ext cx="17500" cy="3875"/>
            </a:xfrm>
            <a:custGeom>
              <a:rect b="b" l="l" r="r" t="t"/>
              <a:pathLst>
                <a:path extrusionOk="0" h="155" w="70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6174400" y="4450200"/>
              <a:ext cx="19775" cy="3600"/>
            </a:xfrm>
            <a:custGeom>
              <a:rect b="b" l="l" r="r" t="t"/>
              <a:pathLst>
                <a:path extrusionOk="0" h="144" w="791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6208600" y="4446575"/>
              <a:ext cx="30400" cy="21900"/>
            </a:xfrm>
            <a:custGeom>
              <a:rect b="b" l="l" r="r" t="t"/>
              <a:pathLst>
                <a:path extrusionOk="0" h="876" w="1216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6194150" y="4446975"/>
              <a:ext cx="18275" cy="19200"/>
            </a:xfrm>
            <a:custGeom>
              <a:rect b="b" l="l" r="r" t="t"/>
              <a:pathLst>
                <a:path extrusionOk="0" h="768" w="731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6026975" y="4485625"/>
              <a:ext cx="69175" cy="39900"/>
            </a:xfrm>
            <a:custGeom>
              <a:rect b="b" l="l" r="r" t="t"/>
              <a:pathLst>
                <a:path extrusionOk="0" h="1596" w="2767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6031525" y="4416000"/>
              <a:ext cx="12200" cy="69175"/>
            </a:xfrm>
            <a:custGeom>
              <a:rect b="b" l="l" r="r" t="t"/>
              <a:pathLst>
                <a:path extrusionOk="0" h="2767" w="488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6114350" y="4497200"/>
              <a:ext cx="49425" cy="9250"/>
            </a:xfrm>
            <a:custGeom>
              <a:rect b="b" l="l" r="r" t="t"/>
              <a:pathLst>
                <a:path extrusionOk="0" h="370" w="1977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6081675" y="4512325"/>
              <a:ext cx="6875" cy="9325"/>
            </a:xfrm>
            <a:custGeom>
              <a:rect b="b" l="l" r="r" t="t"/>
              <a:pathLst>
                <a:path extrusionOk="0" h="373" w="275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6065725" y="4499300"/>
              <a:ext cx="8375" cy="5650"/>
            </a:xfrm>
            <a:custGeom>
              <a:rect b="b" l="l" r="r" t="t"/>
              <a:pathLst>
                <a:path extrusionOk="0" h="226" w="335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6046725" y="4494075"/>
              <a:ext cx="10675" cy="3275"/>
            </a:xfrm>
            <a:custGeom>
              <a:rect b="b" l="l" r="r" t="t"/>
              <a:pathLst>
                <a:path extrusionOk="0" h="131" w="427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6033825" y="4493950"/>
              <a:ext cx="5325" cy="2625"/>
            </a:xfrm>
            <a:custGeom>
              <a:rect b="b" l="l" r="r" t="t"/>
              <a:pathLst>
                <a:path extrusionOk="0" h="105" w="213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5467700" y="3769200"/>
              <a:ext cx="737125" cy="709150"/>
            </a:xfrm>
            <a:custGeom>
              <a:rect b="b" l="l" r="r" t="t"/>
              <a:pathLst>
                <a:path extrusionOk="0" h="28366" w="29485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5967700" y="4412200"/>
              <a:ext cx="247750" cy="75250"/>
            </a:xfrm>
            <a:custGeom>
              <a:rect b="b" l="l" r="r" t="t"/>
              <a:pathLst>
                <a:path extrusionOk="0" h="3010" w="991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5802325" y="3982800"/>
              <a:ext cx="17975" cy="7000"/>
            </a:xfrm>
            <a:custGeom>
              <a:rect b="b" l="l" r="r" t="t"/>
              <a:pathLst>
                <a:path extrusionOk="0" h="280" w="719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5856750" y="3967925"/>
              <a:ext cx="38025" cy="6675"/>
            </a:xfrm>
            <a:custGeom>
              <a:rect b="b" l="l" r="r" t="t"/>
              <a:pathLst>
                <a:path extrusionOk="0" h="267" w="1521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5922875" y="3991175"/>
              <a:ext cx="14450" cy="35800"/>
            </a:xfrm>
            <a:custGeom>
              <a:rect b="b" l="l" r="r" t="t"/>
              <a:pathLst>
                <a:path extrusionOk="0" h="1432" w="578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5944900" y="4063425"/>
              <a:ext cx="12200" cy="36500"/>
            </a:xfrm>
            <a:custGeom>
              <a:rect b="b" l="l" r="r" t="t"/>
              <a:pathLst>
                <a:path extrusionOk="0" h="1460" w="488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5963900" y="4137125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5982150" y="4210075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5999625" y="4283800"/>
              <a:ext cx="11425" cy="37250"/>
            </a:xfrm>
            <a:custGeom>
              <a:rect b="b" l="l" r="r" t="t"/>
              <a:pathLst>
                <a:path extrusionOk="0" h="1490" w="457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6016325" y="4358250"/>
              <a:ext cx="11425" cy="36500"/>
            </a:xfrm>
            <a:custGeom>
              <a:rect b="b" l="l" r="r" t="t"/>
              <a:pathLst>
                <a:path extrusionOk="0" h="1460" w="457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6033050" y="4432725"/>
              <a:ext cx="6875" cy="18275"/>
            </a:xfrm>
            <a:custGeom>
              <a:rect b="b" l="l" r="r" t="t"/>
              <a:pathLst>
                <a:path extrusionOk="0" h="731" w="275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4980600" y="3576325"/>
              <a:ext cx="654300" cy="693800"/>
            </a:xfrm>
            <a:custGeom>
              <a:rect b="b" l="l" r="r" t="t"/>
              <a:pathLst>
                <a:path extrusionOk="0" h="27752" w="26172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5146250" y="3179675"/>
              <a:ext cx="220400" cy="396675"/>
            </a:xfrm>
            <a:custGeom>
              <a:rect b="b" l="l" r="r" t="t"/>
              <a:pathLst>
                <a:path extrusionOk="0" h="15867" w="8816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5327875" y="3327850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5325600" y="3320250"/>
              <a:ext cx="32700" cy="9975"/>
            </a:xfrm>
            <a:custGeom>
              <a:rect b="b" l="l" r="r" t="t"/>
              <a:pathLst>
                <a:path extrusionOk="0" h="399" w="1308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5237450" y="3326325"/>
              <a:ext cx="18250" cy="15450"/>
            </a:xfrm>
            <a:custGeom>
              <a:rect b="b" l="l" r="r" t="t"/>
              <a:pathLst>
                <a:path extrusionOk="0" h="618" w="73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5235175" y="3319300"/>
              <a:ext cx="31925" cy="9425"/>
            </a:xfrm>
            <a:custGeom>
              <a:rect b="b" l="l" r="r" t="t"/>
              <a:pathLst>
                <a:path extrusionOk="0" h="377" w="1277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5294450" y="3325575"/>
              <a:ext cx="22800" cy="73525"/>
            </a:xfrm>
            <a:custGeom>
              <a:rect b="b" l="l" r="r" t="t"/>
              <a:pathLst>
                <a:path extrusionOk="0" h="2941" w="912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5263275" y="3406125"/>
              <a:ext cx="44875" cy="23250"/>
            </a:xfrm>
            <a:custGeom>
              <a:rect b="b" l="l" r="r" t="t"/>
              <a:pathLst>
                <a:path extrusionOk="0" h="930" w="1795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5217700" y="3474500"/>
              <a:ext cx="79800" cy="41975"/>
            </a:xfrm>
            <a:custGeom>
              <a:rect b="b" l="l" r="r" t="t"/>
              <a:pathLst>
                <a:path extrusionOk="0" h="1679" w="3192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5046725" y="3136250"/>
              <a:ext cx="335875" cy="349675"/>
            </a:xfrm>
            <a:custGeom>
              <a:rect b="b" l="l" r="r" t="t"/>
              <a:pathLst>
                <a:path extrusionOk="0" h="13987" w="13435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4928925" y="3266050"/>
              <a:ext cx="133775" cy="115025"/>
            </a:xfrm>
            <a:custGeom>
              <a:rect b="b" l="l" r="r" t="t"/>
              <a:pathLst>
                <a:path extrusionOk="0" h="4601" w="5351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4959325" y="3243300"/>
              <a:ext cx="90450" cy="48100"/>
            </a:xfrm>
            <a:custGeom>
              <a:rect b="b" l="l" r="r" t="t"/>
              <a:pathLst>
                <a:path extrusionOk="0" h="1924" w="3618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5043675" y="3287575"/>
              <a:ext cx="9150" cy="55500"/>
            </a:xfrm>
            <a:custGeom>
              <a:rect b="b" l="l" r="r" t="t"/>
              <a:pathLst>
                <a:path extrusionOk="0" h="2220" w="366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5112825" y="3326225"/>
              <a:ext cx="41050" cy="60050"/>
            </a:xfrm>
            <a:custGeom>
              <a:rect b="b" l="l" r="r" t="t"/>
              <a:pathLst>
                <a:path extrusionOk="0" h="2402" w="1642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5117375" y="3338600"/>
              <a:ext cx="26625" cy="35350"/>
            </a:xfrm>
            <a:custGeom>
              <a:rect b="b" l="l" r="r" t="t"/>
              <a:pathLst>
                <a:path extrusionOk="0" h="1414" w="1065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5100675" y="3373450"/>
              <a:ext cx="36500" cy="34350"/>
            </a:xfrm>
            <a:custGeom>
              <a:rect b="b" l="l" r="r" t="t"/>
              <a:pathLst>
                <a:path extrusionOk="0" h="1374" w="146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4922100" y="3577850"/>
              <a:ext cx="221150" cy="345025"/>
            </a:xfrm>
            <a:custGeom>
              <a:rect b="b" l="l" r="r" t="t"/>
              <a:pathLst>
                <a:path extrusionOk="0" h="13801" w="8846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5408425" y="3752625"/>
              <a:ext cx="52450" cy="307025"/>
            </a:xfrm>
            <a:custGeom>
              <a:rect b="b" l="l" r="r" t="t"/>
              <a:pathLst>
                <a:path extrusionOk="0" h="12281" w="2098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5143225" y="3541375"/>
              <a:ext cx="155025" cy="36500"/>
            </a:xfrm>
            <a:custGeom>
              <a:rect b="b" l="l" r="r" t="t"/>
              <a:pathLst>
                <a:path extrusionOk="0" h="1460" w="6201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5260250" y="3575575"/>
              <a:ext cx="69925" cy="683150"/>
            </a:xfrm>
            <a:custGeom>
              <a:rect b="b" l="l" r="r" t="t"/>
              <a:pathLst>
                <a:path extrusionOk="0" h="27326" w="2797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5142450" y="3541375"/>
              <a:ext cx="117050" cy="63100"/>
            </a:xfrm>
            <a:custGeom>
              <a:rect b="b" l="l" r="r" t="t"/>
              <a:pathLst>
                <a:path extrusionOk="0" h="2524" w="4682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5254175" y="3542125"/>
              <a:ext cx="46375" cy="53725"/>
            </a:xfrm>
            <a:custGeom>
              <a:rect b="b" l="l" r="r" t="t"/>
              <a:pathLst>
                <a:path extrusionOk="0" h="2149" w="1855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4987450" y="3641675"/>
              <a:ext cx="34200" cy="31950"/>
            </a:xfrm>
            <a:custGeom>
              <a:rect b="b" l="l" r="r" t="t"/>
              <a:pathLst>
                <a:path extrusionOk="0" h="1278" w="1368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5007200" y="3631800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4995050" y="3662950"/>
              <a:ext cx="19000" cy="4150"/>
            </a:xfrm>
            <a:custGeom>
              <a:rect b="b" l="l" r="r" t="t"/>
              <a:pathLst>
                <a:path extrusionOk="0" h="166" w="76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5363600" y="3870400"/>
              <a:ext cx="34975" cy="31200"/>
            </a:xfrm>
            <a:custGeom>
              <a:rect b="b" l="l" r="r" t="t"/>
              <a:pathLst>
                <a:path extrusionOk="0" h="1248" w="1399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5384100" y="3860525"/>
              <a:ext cx="3825" cy="27375"/>
            </a:xfrm>
            <a:custGeom>
              <a:rect b="b" l="l" r="r" t="t"/>
              <a:pathLst>
                <a:path extrusionOk="0" h="1095" w="153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5371950" y="3891375"/>
              <a:ext cx="19025" cy="4125"/>
            </a:xfrm>
            <a:custGeom>
              <a:rect b="b" l="l" r="r" t="t"/>
              <a:pathLst>
                <a:path extrusionOk="0" h="165" w="761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5038350" y="4193350"/>
              <a:ext cx="34225" cy="31200"/>
            </a:xfrm>
            <a:custGeom>
              <a:rect b="b" l="l" r="r" t="t"/>
              <a:pathLst>
                <a:path extrusionOk="0" h="1248" w="1369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5058100" y="4183475"/>
              <a:ext cx="3825" cy="27400"/>
            </a:xfrm>
            <a:custGeom>
              <a:rect b="b" l="l" r="r" t="t"/>
              <a:pathLst>
                <a:path extrusionOk="0" h="1096" w="153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5045950" y="4214650"/>
              <a:ext cx="19025" cy="3800"/>
            </a:xfrm>
            <a:custGeom>
              <a:rect b="b" l="l" r="r" t="t"/>
              <a:pathLst>
                <a:path extrusionOk="0" h="152" w="761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5195650" y="37837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5208575" y="3802275"/>
              <a:ext cx="26625" cy="5300"/>
            </a:xfrm>
            <a:custGeom>
              <a:rect b="b" l="l" r="r" t="t"/>
              <a:pathLst>
                <a:path extrusionOk="0" h="212" w="1065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5199450" y="3792900"/>
              <a:ext cx="5350" cy="18250"/>
            </a:xfrm>
            <a:custGeom>
              <a:rect b="b" l="l" r="r" t="t"/>
              <a:pathLst>
                <a:path extrusionOk="0" h="730" w="214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452500" y="3740925"/>
              <a:ext cx="44850" cy="10300"/>
            </a:xfrm>
            <a:custGeom>
              <a:rect b="b" l="l" r="r" t="t"/>
              <a:pathLst>
                <a:path extrusionOk="0" h="412" w="1794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465425" y="3723000"/>
              <a:ext cx="15975" cy="22050"/>
            </a:xfrm>
            <a:custGeom>
              <a:rect b="b" l="l" r="r" t="t"/>
              <a:pathLst>
                <a:path extrusionOk="0" h="882" w="639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5471500" y="3746550"/>
              <a:ext cx="14450" cy="12950"/>
            </a:xfrm>
            <a:custGeom>
              <a:rect b="b" l="l" r="r" t="t"/>
              <a:pathLst>
                <a:path extrusionOk="0" h="518" w="578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5159175" y="3645425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5172100" y="3664475"/>
              <a:ext cx="27375" cy="5350"/>
            </a:xfrm>
            <a:custGeom>
              <a:rect b="b" l="l" r="r" t="t"/>
              <a:pathLst>
                <a:path extrusionOk="0" h="214" w="1095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5162975" y="3654600"/>
              <a:ext cx="5350" cy="19025"/>
            </a:xfrm>
            <a:custGeom>
              <a:rect b="b" l="l" r="r" t="t"/>
              <a:pathLst>
                <a:path extrusionOk="0" h="761" w="214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5504925" y="3898525"/>
              <a:ext cx="28150" cy="36500"/>
            </a:xfrm>
            <a:custGeom>
              <a:rect b="b" l="l" r="r" t="t"/>
              <a:pathLst>
                <a:path extrusionOk="0" h="1460" w="1126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5517075" y="3917775"/>
              <a:ext cx="27400" cy="5250"/>
            </a:xfrm>
            <a:custGeom>
              <a:rect b="b" l="l" r="r" t="t"/>
              <a:pathLst>
                <a:path extrusionOk="0" h="210" w="1096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5508725" y="3908400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5343825" y="3643150"/>
              <a:ext cx="28150" cy="36550"/>
            </a:xfrm>
            <a:custGeom>
              <a:rect b="b" l="l" r="r" t="t"/>
              <a:pathLst>
                <a:path extrusionOk="0" h="1462" w="1126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5356750" y="3662200"/>
              <a:ext cx="26625" cy="5500"/>
            </a:xfrm>
            <a:custGeom>
              <a:rect b="b" l="l" r="r" t="t"/>
              <a:pathLst>
                <a:path extrusionOk="0" h="220" w="1065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5347625" y="3653075"/>
              <a:ext cx="5350" cy="18275"/>
            </a:xfrm>
            <a:custGeom>
              <a:rect b="b" l="l" r="r" t="t"/>
              <a:pathLst>
                <a:path extrusionOk="0" h="731" w="214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5207050" y="3943925"/>
              <a:ext cx="46375" cy="4175"/>
            </a:xfrm>
            <a:custGeom>
              <a:rect b="b" l="l" r="r" t="t"/>
              <a:pathLst>
                <a:path extrusionOk="0" h="167" w="1855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5214650" y="3927400"/>
              <a:ext cx="21300" cy="18250"/>
            </a:xfrm>
            <a:custGeom>
              <a:rect b="b" l="l" r="r" t="t"/>
              <a:pathLst>
                <a:path extrusionOk="0" h="730" w="852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5229850" y="3945625"/>
              <a:ext cx="11425" cy="16000"/>
            </a:xfrm>
            <a:custGeom>
              <a:rect b="b" l="l" r="r" t="t"/>
              <a:pathLst>
                <a:path extrusionOk="0" h="640" w="457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5307350" y="3787700"/>
              <a:ext cx="12200" cy="11450"/>
            </a:xfrm>
            <a:custGeom>
              <a:rect b="b" l="l" r="r" t="t"/>
              <a:pathLst>
                <a:path extrusionOk="0" h="458" w="488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5316675" y="3915350"/>
              <a:ext cx="13500" cy="11375"/>
            </a:xfrm>
            <a:custGeom>
              <a:rect b="b" l="l" r="r" t="t"/>
              <a:pathLst>
                <a:path extrusionOk="0" h="455" w="54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5326350" y="4028575"/>
              <a:ext cx="12175" cy="10750"/>
            </a:xfrm>
            <a:custGeom>
              <a:rect b="b" l="l" r="r" t="t"/>
              <a:pathLst>
                <a:path extrusionOk="0" h="430" w="487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5288350" y="3668375"/>
              <a:ext cx="12200" cy="11325"/>
            </a:xfrm>
            <a:custGeom>
              <a:rect b="b" l="l" r="r" t="t"/>
              <a:pathLst>
                <a:path extrusionOk="0" h="453" w="488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4883325" y="4245950"/>
              <a:ext cx="1067675" cy="289550"/>
            </a:xfrm>
            <a:custGeom>
              <a:rect b="b" l="l" r="r" t="t"/>
              <a:pathLst>
                <a:path extrusionOk="0" h="11582" w="42707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5020125" y="4249500"/>
              <a:ext cx="8375" cy="17700"/>
            </a:xfrm>
            <a:custGeom>
              <a:rect b="b" l="l" r="r" t="t"/>
              <a:pathLst>
                <a:path extrusionOk="0" h="708" w="335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5005675" y="4304300"/>
              <a:ext cx="6875" cy="38025"/>
            </a:xfrm>
            <a:custGeom>
              <a:rect b="b" l="l" r="r" t="t"/>
              <a:pathLst>
                <a:path extrusionOk="0" h="1521" w="275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5016325" y="4379525"/>
              <a:ext cx="25100" cy="31275"/>
            </a:xfrm>
            <a:custGeom>
              <a:rect b="b" l="l" r="r" t="t"/>
              <a:pathLst>
                <a:path extrusionOk="0" h="1251" w="1004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5073300" y="4428725"/>
              <a:ext cx="38025" cy="10125"/>
            </a:xfrm>
            <a:custGeom>
              <a:rect b="b" l="l" r="r" t="t"/>
              <a:pathLst>
                <a:path extrusionOk="0" h="405" w="1521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5149300" y="4440325"/>
              <a:ext cx="38025" cy="5350"/>
            </a:xfrm>
            <a:custGeom>
              <a:rect b="b" l="l" r="r" t="t"/>
              <a:pathLst>
                <a:path extrusionOk="0" h="214" w="1521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5226050" y="4441275"/>
              <a:ext cx="38025" cy="5150"/>
            </a:xfrm>
            <a:custGeom>
              <a:rect b="b" l="l" r="r" t="t"/>
              <a:pathLst>
                <a:path extrusionOk="0" h="206" w="1521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5303550" y="4441575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5380300" y="4442000"/>
              <a:ext cx="38025" cy="5475"/>
            </a:xfrm>
            <a:custGeom>
              <a:rect b="b" l="l" r="r" t="t"/>
              <a:pathLst>
                <a:path extrusionOk="0" h="219" w="1521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5457050" y="4441550"/>
              <a:ext cx="38025" cy="5900"/>
            </a:xfrm>
            <a:custGeom>
              <a:rect b="b" l="l" r="r" t="t"/>
              <a:pathLst>
                <a:path extrusionOk="0" h="236" w="1521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5533800" y="44408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5610550" y="44403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5687300" y="4439275"/>
              <a:ext cx="38025" cy="5825"/>
            </a:xfrm>
            <a:custGeom>
              <a:rect b="b" l="l" r="r" t="t"/>
              <a:pathLst>
                <a:path extrusionOk="0" h="233" w="1521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5764050" y="4439000"/>
              <a:ext cx="38025" cy="5425"/>
            </a:xfrm>
            <a:custGeom>
              <a:rect b="b" l="l" r="r" t="t"/>
              <a:pathLst>
                <a:path extrusionOk="0" h="217" w="1521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5840800" y="4438525"/>
              <a:ext cx="38025" cy="5625"/>
            </a:xfrm>
            <a:custGeom>
              <a:rect b="b" l="l" r="r" t="t"/>
              <a:pathLst>
                <a:path extrusionOk="0" h="225" w="1521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5916800" y="4438050"/>
              <a:ext cx="19000" cy="5350"/>
            </a:xfrm>
            <a:custGeom>
              <a:rect b="b" l="l" r="r" t="t"/>
              <a:pathLst>
                <a:path extrusionOk="0" h="214" w="76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4989725" y="4248075"/>
              <a:ext cx="933925" cy="215275"/>
            </a:xfrm>
            <a:custGeom>
              <a:rect b="b" l="l" r="r" t="t"/>
              <a:pathLst>
                <a:path extrusionOk="0" h="8611" w="37357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4919050" y="3755675"/>
              <a:ext cx="543350" cy="448100"/>
            </a:xfrm>
            <a:custGeom>
              <a:rect b="b" l="l" r="r" t="t"/>
              <a:pathLst>
                <a:path extrusionOk="0" h="17924" w="21734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5118150" y="3739700"/>
              <a:ext cx="344250" cy="460525"/>
            </a:xfrm>
            <a:custGeom>
              <a:rect b="b" l="l" r="r" t="t"/>
              <a:pathLst>
                <a:path extrusionOk="0" h="18421" w="1377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4941850" y="3978300"/>
              <a:ext cx="527400" cy="229725"/>
            </a:xfrm>
            <a:custGeom>
              <a:rect b="b" l="l" r="r" t="t"/>
              <a:pathLst>
                <a:path extrusionOk="0" h="9189" w="21096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5049000" y="3765550"/>
              <a:ext cx="34200" cy="31175"/>
            </a:xfrm>
            <a:custGeom>
              <a:rect b="b" l="l" r="r" t="t"/>
              <a:pathLst>
                <a:path extrusionOk="0" h="1247" w="1368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5068750" y="3755675"/>
              <a:ext cx="4575" cy="27375"/>
            </a:xfrm>
            <a:custGeom>
              <a:rect b="b" l="l" r="r" t="t"/>
              <a:pathLst>
                <a:path extrusionOk="0" h="1095" w="183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5056600" y="3786825"/>
              <a:ext cx="19025" cy="3825"/>
            </a:xfrm>
            <a:custGeom>
              <a:rect b="b" l="l" r="r" t="t"/>
              <a:pathLst>
                <a:path extrusionOk="0" h="153" w="761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5457050" y="4099125"/>
              <a:ext cx="117050" cy="98050"/>
            </a:xfrm>
            <a:custGeom>
              <a:rect b="b" l="l" r="r" t="t"/>
              <a:pathLst>
                <a:path extrusionOk="0" h="3922" w="4682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5351425" y="4111250"/>
              <a:ext cx="28900" cy="36550"/>
            </a:xfrm>
            <a:custGeom>
              <a:rect b="b" l="l" r="r" t="t"/>
              <a:pathLst>
                <a:path extrusionOk="0" h="1462" w="1156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5365100" y="4130300"/>
              <a:ext cx="26625" cy="5475"/>
            </a:xfrm>
            <a:custGeom>
              <a:rect b="b" l="l" r="r" t="t"/>
              <a:pathLst>
                <a:path extrusionOk="0" h="219" w="1065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5356000" y="4120400"/>
              <a:ext cx="5325" cy="19025"/>
            </a:xfrm>
            <a:custGeom>
              <a:rect b="b" l="l" r="r" t="t"/>
              <a:pathLst>
                <a:path extrusionOk="0" h="761" w="213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5028475" y="4050450"/>
              <a:ext cx="28150" cy="35800"/>
            </a:xfrm>
            <a:custGeom>
              <a:rect b="b" l="l" r="r" t="t"/>
              <a:pathLst>
                <a:path extrusionOk="0" h="1432" w="1126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5041400" y="4069175"/>
              <a:ext cx="27375" cy="5675"/>
            </a:xfrm>
            <a:custGeom>
              <a:rect b="b" l="l" r="r" t="t"/>
              <a:pathLst>
                <a:path extrusionOk="0" h="227" w="1095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5032275" y="4059625"/>
              <a:ext cx="6100" cy="18250"/>
            </a:xfrm>
            <a:custGeom>
              <a:rect b="b" l="l" r="r" t="t"/>
              <a:pathLst>
                <a:path extrusionOk="0" h="730" w="244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5205525" y="4065700"/>
              <a:ext cx="31950" cy="33450"/>
            </a:xfrm>
            <a:custGeom>
              <a:rect b="b" l="l" r="r" t="t"/>
              <a:pathLst>
                <a:path extrusionOk="0" h="1338" w="1278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5225300" y="4056575"/>
              <a:ext cx="3050" cy="27375"/>
            </a:xfrm>
            <a:custGeom>
              <a:rect b="b" l="l" r="r" t="t"/>
              <a:pathLst>
                <a:path extrusionOk="0" h="1095" w="122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5211600" y="4087925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4983650" y="3892450"/>
              <a:ext cx="31175" cy="34225"/>
            </a:xfrm>
            <a:custGeom>
              <a:rect b="b" l="l" r="r" t="t"/>
              <a:pathLst>
                <a:path extrusionOk="0" h="1369" w="1247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5002650" y="3884075"/>
              <a:ext cx="3050" cy="27400"/>
            </a:xfrm>
            <a:custGeom>
              <a:rect b="b" l="l" r="r" t="t"/>
              <a:pathLst>
                <a:path extrusionOk="0" h="1096" w="122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4989725" y="3915250"/>
              <a:ext cx="19025" cy="2875"/>
            </a:xfrm>
            <a:custGeom>
              <a:rect b="b" l="l" r="r" t="t"/>
              <a:pathLst>
                <a:path extrusionOk="0" h="115" w="761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4987450" y="3711600"/>
              <a:ext cx="15975" cy="23575"/>
            </a:xfrm>
            <a:custGeom>
              <a:rect b="b" l="l" r="r" t="t"/>
              <a:pathLst>
                <a:path extrusionOk="0" h="943" w="639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5078625" y="3640150"/>
              <a:ext cx="14475" cy="27400"/>
            </a:xfrm>
            <a:custGeom>
              <a:rect b="b" l="l" r="r" t="t"/>
              <a:pathLst>
                <a:path extrusionOk="0" h="1096" w="579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5196400" y="3724500"/>
              <a:ext cx="27400" cy="29675"/>
            </a:xfrm>
            <a:custGeom>
              <a:rect b="b" l="l" r="r" t="t"/>
              <a:pathLst>
                <a:path extrusionOk="0" h="1187" w="1096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5189575" y="3862800"/>
              <a:ext cx="21300" cy="18275"/>
            </a:xfrm>
            <a:custGeom>
              <a:rect b="b" l="l" r="r" t="t"/>
              <a:pathLst>
                <a:path extrusionOk="0" h="731" w="852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5264800" y="3864325"/>
              <a:ext cx="6100" cy="22825"/>
            </a:xfrm>
            <a:custGeom>
              <a:rect b="b" l="l" r="r" t="t"/>
              <a:pathLst>
                <a:path extrusionOk="0" h="913" w="244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5176650" y="3978300"/>
              <a:ext cx="22075" cy="19025"/>
            </a:xfrm>
            <a:custGeom>
              <a:rect b="b" l="l" r="r" t="t"/>
              <a:pathLst>
                <a:path extrusionOk="0" h="761" w="883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5271650" y="4004900"/>
              <a:ext cx="3050" cy="18275"/>
            </a:xfrm>
            <a:custGeom>
              <a:rect b="b" l="l" r="r" t="t"/>
              <a:pathLst>
                <a:path extrusionOk="0" h="731" w="122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5364350" y="3979825"/>
              <a:ext cx="33450" cy="13700"/>
            </a:xfrm>
            <a:custGeom>
              <a:rect b="b" l="l" r="r" t="t"/>
              <a:pathLst>
                <a:path extrusionOk="0" h="548" w="1338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5429700" y="3857500"/>
              <a:ext cx="3075" cy="26600"/>
            </a:xfrm>
            <a:custGeom>
              <a:rect b="b" l="l" r="r" t="t"/>
              <a:pathLst>
                <a:path extrusionOk="0" h="1064" w="123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5350675" y="3793650"/>
              <a:ext cx="25850" cy="14475"/>
            </a:xfrm>
            <a:custGeom>
              <a:rect b="b" l="l" r="r" t="t"/>
              <a:pathLst>
                <a:path extrusionOk="0" h="579" w="1034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5385625" y="3680425"/>
              <a:ext cx="23575" cy="22075"/>
            </a:xfrm>
            <a:custGeom>
              <a:rect b="b" l="l" r="r" t="t"/>
              <a:pathLst>
                <a:path extrusionOk="0" h="883" w="943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5320275" y="3609000"/>
              <a:ext cx="22050" cy="6100"/>
            </a:xfrm>
            <a:custGeom>
              <a:rect b="b" l="l" r="r" t="t"/>
              <a:pathLst>
                <a:path extrusionOk="0" h="244" w="882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5202500" y="3561125"/>
              <a:ext cx="12925" cy="17500"/>
            </a:xfrm>
            <a:custGeom>
              <a:rect b="b" l="l" r="r" t="t"/>
              <a:pathLst>
                <a:path extrusionOk="0" h="700" w="517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5229850" y="3624975"/>
              <a:ext cx="14450" cy="23575"/>
            </a:xfrm>
            <a:custGeom>
              <a:rect b="b" l="l" r="r" t="t"/>
              <a:pathLst>
                <a:path extrusionOk="0" h="943" w="578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5146250" y="3754150"/>
              <a:ext cx="3075" cy="31925"/>
            </a:xfrm>
            <a:custGeom>
              <a:rect b="b" l="l" r="r" t="t"/>
              <a:pathLst>
                <a:path extrusionOk="0" h="1277" w="123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95050" y="3830900"/>
              <a:ext cx="19775" cy="13700"/>
            </a:xfrm>
            <a:custGeom>
              <a:rect b="b" l="l" r="r" t="t"/>
              <a:pathLst>
                <a:path extrusionOk="0" h="548" w="791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67700" y="3957800"/>
              <a:ext cx="6850" cy="26625"/>
            </a:xfrm>
            <a:custGeom>
              <a:rect b="b" l="l" r="r" t="t"/>
              <a:pathLst>
                <a:path extrusionOk="0" h="1065" w="274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493525" y="4010225"/>
              <a:ext cx="26625" cy="15225"/>
            </a:xfrm>
            <a:custGeom>
              <a:rect b="b" l="l" r="r" t="t"/>
              <a:pathLst>
                <a:path extrusionOk="0" h="609" w="1065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109775" y="4204000"/>
              <a:ext cx="25100" cy="20550"/>
            </a:xfrm>
            <a:custGeom>
              <a:rect b="b" l="l" r="r" t="t"/>
              <a:pathLst>
                <a:path extrusionOk="0" h="822" w="1004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209325" y="4212350"/>
              <a:ext cx="17500" cy="18275"/>
            </a:xfrm>
            <a:custGeom>
              <a:rect b="b" l="l" r="r" t="t"/>
              <a:pathLst>
                <a:path extrusionOk="0" h="731" w="70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005675" y="4161450"/>
              <a:ext cx="21300" cy="12175"/>
            </a:xfrm>
            <a:custGeom>
              <a:rect b="b" l="l" r="r" t="t"/>
              <a:pathLst>
                <a:path extrusionOk="0" h="487" w="852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4979850" y="3798975"/>
              <a:ext cx="26625" cy="22075"/>
            </a:xfrm>
            <a:custGeom>
              <a:rect b="b" l="l" r="r" t="t"/>
              <a:pathLst>
                <a:path extrusionOk="0" h="883" w="1065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060400" y="3868900"/>
              <a:ext cx="28125" cy="25850"/>
            </a:xfrm>
            <a:custGeom>
              <a:rect b="b" l="l" r="r" t="t"/>
              <a:pathLst>
                <a:path extrusionOk="0" h="1034" w="1125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4988950" y="3981350"/>
              <a:ext cx="31200" cy="22075"/>
            </a:xfrm>
            <a:custGeom>
              <a:rect b="b" l="l" r="r" t="t"/>
              <a:pathLst>
                <a:path extrusionOk="0" h="883" w="1248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112825" y="3995025"/>
              <a:ext cx="6100" cy="42575"/>
            </a:xfrm>
            <a:custGeom>
              <a:rect b="b" l="l" r="r" t="t"/>
              <a:pathLst>
                <a:path extrusionOk="0" h="1703" w="244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131050" y="4128000"/>
              <a:ext cx="35750" cy="8400"/>
            </a:xfrm>
            <a:custGeom>
              <a:rect b="b" l="l" r="r" t="t"/>
              <a:pathLst>
                <a:path extrusionOk="0" h="336" w="143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282275" y="4102175"/>
              <a:ext cx="19775" cy="38775"/>
            </a:xfrm>
            <a:custGeom>
              <a:rect b="b" l="l" r="r" t="t"/>
              <a:pathLst>
                <a:path extrusionOk="0" h="1551" w="791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5399300" y="4168275"/>
              <a:ext cx="26625" cy="16000"/>
            </a:xfrm>
            <a:custGeom>
              <a:rect b="b" l="l" r="r" t="t"/>
              <a:pathLst>
                <a:path extrusionOk="0" h="640" w="1065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5349900" y="3774650"/>
              <a:ext cx="58550" cy="80575"/>
            </a:xfrm>
            <a:custGeom>
              <a:rect b="b" l="l" r="r" t="t"/>
              <a:pathLst>
                <a:path extrusionOk="0" h="3223" w="2342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5352200" y="3799250"/>
              <a:ext cx="46375" cy="5450"/>
            </a:xfrm>
            <a:custGeom>
              <a:rect b="b" l="l" r="r" t="t"/>
              <a:pathLst>
                <a:path extrusionOk="0" h="218" w="1855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5287600" y="3954000"/>
              <a:ext cx="667200" cy="290300"/>
            </a:xfrm>
            <a:custGeom>
              <a:rect b="b" l="l" r="r" t="t"/>
              <a:pathLst>
                <a:path extrusionOk="0" h="11612" w="26688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5701875" y="4073975"/>
              <a:ext cx="43200" cy="37925"/>
            </a:xfrm>
            <a:custGeom>
              <a:rect b="b" l="l" r="r" t="t"/>
              <a:pathLst>
                <a:path extrusionOk="0" h="1517" w="1728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1127175" y="4507950"/>
              <a:ext cx="182450" cy="235375"/>
            </a:xfrm>
            <a:custGeom>
              <a:rect b="b" l="l" r="r" t="t"/>
              <a:pathLst>
                <a:path extrusionOk="0" h="9415" w="7298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1128700" y="4556600"/>
              <a:ext cx="44100" cy="63075"/>
            </a:xfrm>
            <a:custGeom>
              <a:rect b="b" l="l" r="r" t="t"/>
              <a:pathLst>
                <a:path extrusionOk="0" h="2523" w="1764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1127175" y="4583950"/>
              <a:ext cx="177100" cy="160375"/>
            </a:xfrm>
            <a:custGeom>
              <a:rect b="b" l="l" r="r" t="t"/>
              <a:pathLst>
                <a:path extrusionOk="0" h="6415" w="7084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1127950" y="4582425"/>
              <a:ext cx="169475" cy="160350"/>
            </a:xfrm>
            <a:custGeom>
              <a:rect b="b" l="l" r="r" t="t"/>
              <a:pathLst>
                <a:path extrusionOk="0" h="6414" w="6779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1260175" y="4704475"/>
              <a:ext cx="24325" cy="7925"/>
            </a:xfrm>
            <a:custGeom>
              <a:rect b="b" l="l" r="r" t="t"/>
              <a:pathLst>
                <a:path extrusionOk="0" h="317" w="973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1244200" y="4666000"/>
              <a:ext cx="13725" cy="3825"/>
            </a:xfrm>
            <a:custGeom>
              <a:rect b="b" l="l" r="r" t="t"/>
              <a:pathLst>
                <a:path extrusionOk="0" h="153" w="549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1240400" y="4656900"/>
              <a:ext cx="11425" cy="1875"/>
            </a:xfrm>
            <a:custGeom>
              <a:rect b="b" l="l" r="r" t="t"/>
              <a:pathLst>
                <a:path extrusionOk="0" h="75" w="457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1244200" y="4643225"/>
              <a:ext cx="10675" cy="10050"/>
            </a:xfrm>
            <a:custGeom>
              <a:rect b="b" l="l" r="r" t="t"/>
              <a:pathLst>
                <a:path extrusionOk="0" h="402" w="427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1248000" y="4634850"/>
              <a:ext cx="11425" cy="12200"/>
            </a:xfrm>
            <a:custGeom>
              <a:rect b="b" l="l" r="r" t="t"/>
              <a:pathLst>
                <a:path extrusionOk="0" h="488" w="457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1255600" y="4662675"/>
              <a:ext cx="25875" cy="14750"/>
            </a:xfrm>
            <a:custGeom>
              <a:rect b="b" l="l" r="r" t="t"/>
              <a:pathLst>
                <a:path extrusionOk="0" h="590" w="1035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1255600" y="4646950"/>
              <a:ext cx="9900" cy="19075"/>
            </a:xfrm>
            <a:custGeom>
              <a:rect b="b" l="l" r="r" t="t"/>
              <a:pathLst>
                <a:path extrusionOk="0" h="763" w="396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1155300" y="4556600"/>
              <a:ext cx="22825" cy="62325"/>
            </a:xfrm>
            <a:custGeom>
              <a:rect b="b" l="l" r="r" t="t"/>
              <a:pathLst>
                <a:path extrusionOk="0" h="2493" w="913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1165950" y="4525425"/>
              <a:ext cx="39525" cy="40300"/>
            </a:xfrm>
            <a:custGeom>
              <a:rect b="b" l="l" r="r" t="t"/>
              <a:pathLst>
                <a:path extrusionOk="0" h="1612" w="1581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1185700" y="4621950"/>
              <a:ext cx="28900" cy="27375"/>
            </a:xfrm>
            <a:custGeom>
              <a:rect b="b" l="l" r="r" t="t"/>
              <a:pathLst>
                <a:path extrusionOk="0" h="1095" w="1156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1162900" y="4602950"/>
              <a:ext cx="3825" cy="8375"/>
            </a:xfrm>
            <a:custGeom>
              <a:rect b="b" l="l" r="r" t="t"/>
              <a:pathLst>
                <a:path extrusionOk="0" h="335" w="153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1166700" y="4586975"/>
              <a:ext cx="1550" cy="7625"/>
            </a:xfrm>
            <a:custGeom>
              <a:rect b="b" l="l" r="r" t="t"/>
              <a:pathLst>
                <a:path extrusionOk="0" h="305" w="62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1160625" y="4572550"/>
              <a:ext cx="5350" cy="7625"/>
            </a:xfrm>
            <a:custGeom>
              <a:rect b="b" l="l" r="r" t="t"/>
              <a:pathLst>
                <a:path extrusionOk="0" h="305" w="214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1155300" y="4563425"/>
              <a:ext cx="2300" cy="4125"/>
            </a:xfrm>
            <a:custGeom>
              <a:rect b="b" l="l" r="r" t="t"/>
              <a:pathLst>
                <a:path extrusionOk="0" h="165" w="92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2036775" y="4688050"/>
              <a:ext cx="257625" cy="112350"/>
            </a:xfrm>
            <a:custGeom>
              <a:rect b="b" l="l" r="r" t="t"/>
              <a:pathLst>
                <a:path extrusionOk="0" h="4494" w="10305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2038300" y="4759150"/>
              <a:ext cx="50925" cy="38350"/>
            </a:xfrm>
            <a:custGeom>
              <a:rect b="b" l="l" r="r" t="t"/>
              <a:pathLst>
                <a:path extrusionOk="0" h="1534" w="2037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2039825" y="4774675"/>
              <a:ext cx="236350" cy="26600"/>
            </a:xfrm>
            <a:custGeom>
              <a:rect b="b" l="l" r="r" t="t"/>
              <a:pathLst>
                <a:path extrusionOk="0" h="1064" w="9454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2036775" y="4789875"/>
              <a:ext cx="224950" cy="6850"/>
            </a:xfrm>
            <a:custGeom>
              <a:rect b="b" l="l" r="r" t="t"/>
              <a:pathLst>
                <a:path extrusionOk="0" h="274" w="8998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2222950" y="4773925"/>
              <a:ext cx="12950" cy="21300"/>
            </a:xfrm>
            <a:custGeom>
              <a:rect b="b" l="l" r="r" t="t"/>
              <a:pathLst>
                <a:path extrusionOk="0" h="852" w="518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2181150" y="4764050"/>
              <a:ext cx="7625" cy="11400"/>
            </a:xfrm>
            <a:custGeom>
              <a:rect b="b" l="l" r="r" t="t"/>
              <a:pathLst>
                <a:path extrusionOk="0" h="456" w="305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2170525" y="4761750"/>
              <a:ext cx="8375" cy="8400"/>
            </a:xfrm>
            <a:custGeom>
              <a:rect b="b" l="l" r="r" t="t"/>
              <a:pathLst>
                <a:path extrusionOk="0" h="336" w="335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2162925" y="4756125"/>
              <a:ext cx="14450" cy="1850"/>
            </a:xfrm>
            <a:custGeom>
              <a:rect b="b" l="l" r="r" t="t"/>
              <a:pathLst>
                <a:path extrusionOk="0" h="74" w="578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2160650" y="4748075"/>
              <a:ext cx="15975" cy="2175"/>
            </a:xfrm>
            <a:custGeom>
              <a:rect b="b" l="l" r="r" t="t"/>
              <a:pathLst>
                <a:path extrusionOk="0" h="87" w="639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2186125" y="4750800"/>
              <a:ext cx="26225" cy="15550"/>
            </a:xfrm>
            <a:custGeom>
              <a:rect b="b" l="l" r="r" t="t"/>
              <a:pathLst>
                <a:path extrusionOk="0" h="622" w="1049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2175850" y="4747325"/>
              <a:ext cx="13700" cy="16725"/>
            </a:xfrm>
            <a:custGeom>
              <a:rect b="b" l="l" r="r" t="t"/>
              <a:pathLst>
                <a:path extrusionOk="0" h="669" w="548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2039050" y="4757200"/>
              <a:ext cx="50175" cy="38775"/>
            </a:xfrm>
            <a:custGeom>
              <a:rect b="b" l="l" r="r" t="t"/>
              <a:pathLst>
                <a:path extrusionOk="0" h="1551" w="2007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2051225" y="4700975"/>
              <a:ext cx="2300" cy="57000"/>
            </a:xfrm>
            <a:custGeom>
              <a:rect b="b" l="l" r="r" t="t"/>
              <a:pathLst>
                <a:path extrusionOk="0" h="2280" w="92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2105925" y="4781950"/>
              <a:ext cx="40300" cy="2625"/>
            </a:xfrm>
            <a:custGeom>
              <a:rect b="b" l="l" r="r" t="t"/>
              <a:pathLst>
                <a:path extrusionOk="0" h="105" w="1612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2079325" y="4783800"/>
              <a:ext cx="4600" cy="7625"/>
            </a:xfrm>
            <a:custGeom>
              <a:rect b="b" l="l" r="r" t="t"/>
              <a:pathLst>
                <a:path extrusionOk="0" h="305" w="184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2068700" y="4771425"/>
              <a:ext cx="5350" cy="5550"/>
            </a:xfrm>
            <a:custGeom>
              <a:rect b="b" l="l" r="r" t="t"/>
              <a:pathLst>
                <a:path extrusionOk="0" h="222" w="214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2054250" y="4765250"/>
              <a:ext cx="7625" cy="3375"/>
            </a:xfrm>
            <a:custGeom>
              <a:rect b="b" l="l" r="r" t="t"/>
              <a:pathLst>
                <a:path extrusionOk="0" h="135" w="305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2043625" y="4763700"/>
              <a:ext cx="4575" cy="2225"/>
            </a:xfrm>
            <a:custGeom>
              <a:rect b="b" l="l" r="r" t="t"/>
              <a:pathLst>
                <a:path extrusionOk="0" h="89" w="183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1131750" y="3450200"/>
              <a:ext cx="712800" cy="1243200"/>
            </a:xfrm>
            <a:custGeom>
              <a:rect b="b" l="l" r="r" t="t"/>
              <a:pathLst>
                <a:path extrusionOk="0" h="49728" w="28512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1504850" y="3272375"/>
              <a:ext cx="750050" cy="1463575"/>
            </a:xfrm>
            <a:custGeom>
              <a:rect b="b" l="l" r="r" t="t"/>
              <a:pathLst>
                <a:path extrusionOk="0" h="58543" w="30002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1662900" y="35481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1688750" y="3599050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1714575" y="3649975"/>
              <a:ext cx="15225" cy="25250"/>
            </a:xfrm>
            <a:custGeom>
              <a:rect b="b" l="l" r="r" t="t"/>
              <a:pathLst>
                <a:path extrusionOk="0" h="1010" w="609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1738900" y="3700875"/>
              <a:ext cx="14475" cy="26000"/>
            </a:xfrm>
            <a:custGeom>
              <a:rect b="b" l="l" r="r" t="t"/>
              <a:pathLst>
                <a:path extrusionOk="0" h="1040" w="579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1763225" y="3752550"/>
              <a:ext cx="13700" cy="26000"/>
            </a:xfrm>
            <a:custGeom>
              <a:rect b="b" l="l" r="r" t="t"/>
              <a:pathLst>
                <a:path extrusionOk="0" h="1040" w="548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1786775" y="3804975"/>
              <a:ext cx="13700" cy="26025"/>
            </a:xfrm>
            <a:custGeom>
              <a:rect b="b" l="l" r="r" t="t"/>
              <a:pathLst>
                <a:path extrusionOk="0" h="1041" w="548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1808800" y="3857425"/>
              <a:ext cx="13725" cy="26000"/>
            </a:xfrm>
            <a:custGeom>
              <a:rect b="b" l="l" r="r" t="t"/>
              <a:pathLst>
                <a:path extrusionOk="0" h="1040" w="549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1830850" y="3909850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1852125" y="3962350"/>
              <a:ext cx="12175" cy="26700"/>
            </a:xfrm>
            <a:custGeom>
              <a:rect b="b" l="l" r="r" t="t"/>
              <a:pathLst>
                <a:path extrusionOk="0" h="1068" w="487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1871875" y="4016225"/>
              <a:ext cx="12950" cy="26700"/>
            </a:xfrm>
            <a:custGeom>
              <a:rect b="b" l="l" r="r" t="t"/>
              <a:pathLst>
                <a:path extrusionOk="0" h="1068" w="518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1891650" y="4069425"/>
              <a:ext cx="12175" cy="26775"/>
            </a:xfrm>
            <a:custGeom>
              <a:rect b="b" l="l" r="r" t="t"/>
              <a:pathLst>
                <a:path extrusionOk="0" h="1071" w="487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1910625" y="4123375"/>
              <a:ext cx="11425" cy="26700"/>
            </a:xfrm>
            <a:custGeom>
              <a:rect b="b" l="l" r="r" t="t"/>
              <a:pathLst>
                <a:path extrusionOk="0" h="1068" w="457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1928125" y="4177400"/>
              <a:ext cx="11400" cy="27375"/>
            </a:xfrm>
            <a:custGeom>
              <a:rect b="b" l="l" r="r" t="t"/>
              <a:pathLst>
                <a:path extrusionOk="0" h="1095" w="456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1945600" y="4232050"/>
              <a:ext cx="10650" cy="26675"/>
            </a:xfrm>
            <a:custGeom>
              <a:rect b="b" l="l" r="r" t="t"/>
              <a:pathLst>
                <a:path extrusionOk="0" h="1067" w="426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1961550" y="4286075"/>
              <a:ext cx="10650" cy="27375"/>
            </a:xfrm>
            <a:custGeom>
              <a:rect b="b" l="l" r="r" t="t"/>
              <a:pathLst>
                <a:path extrusionOk="0" h="1095" w="426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1976750" y="4341475"/>
              <a:ext cx="10650" cy="27450"/>
            </a:xfrm>
            <a:custGeom>
              <a:rect b="b" l="l" r="r" t="t"/>
              <a:pathLst>
                <a:path extrusionOk="0" h="1098" w="426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1991950" y="4396250"/>
              <a:ext cx="9900" cy="27375"/>
            </a:xfrm>
            <a:custGeom>
              <a:rect b="b" l="l" r="r" t="t"/>
              <a:pathLst>
                <a:path extrusionOk="0" h="1095" w="396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2006375" y="4451650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2019300" y="4507125"/>
              <a:ext cx="9150" cy="27450"/>
            </a:xfrm>
            <a:custGeom>
              <a:rect b="b" l="l" r="r" t="t"/>
              <a:pathLst>
                <a:path extrusionOk="0" h="1098" w="366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2031450" y="4562600"/>
              <a:ext cx="8400" cy="28200"/>
            </a:xfrm>
            <a:custGeom>
              <a:rect b="b" l="l" r="r" t="t"/>
              <a:pathLst>
                <a:path extrusionOk="0" h="1128" w="336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2042850" y="4618150"/>
              <a:ext cx="8400" cy="28125"/>
            </a:xfrm>
            <a:custGeom>
              <a:rect b="b" l="l" r="r" t="t"/>
              <a:pathLst>
                <a:path extrusionOk="0" h="1125" w="336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2053500" y="4674250"/>
              <a:ext cx="6100" cy="13825"/>
            </a:xfrm>
            <a:custGeom>
              <a:rect b="b" l="l" r="r" t="t"/>
              <a:pathLst>
                <a:path extrusionOk="0" h="553" w="244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1978275" y="4688050"/>
              <a:ext cx="276625" cy="47900"/>
            </a:xfrm>
            <a:custGeom>
              <a:rect b="b" l="l" r="r" t="t"/>
              <a:pathLst>
                <a:path extrusionOk="0" h="1916" w="11065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1635550" y="3542900"/>
              <a:ext cx="401250" cy="1148975"/>
            </a:xfrm>
            <a:custGeom>
              <a:rect b="b" l="l" r="r" t="t"/>
              <a:pathLst>
                <a:path extrusionOk="0" h="45959" w="1605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1197100" y="4474225"/>
              <a:ext cx="20550" cy="21700"/>
            </a:xfrm>
            <a:custGeom>
              <a:rect b="b" l="l" r="r" t="t"/>
              <a:pathLst>
                <a:path extrusionOk="0" h="868" w="822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1233575" y="443035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1270050" y="4386075"/>
              <a:ext cx="19775" cy="22450"/>
            </a:xfrm>
            <a:custGeom>
              <a:rect b="b" l="l" r="r" t="t"/>
              <a:pathLst>
                <a:path extrusionOk="0" h="898" w="791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1305750" y="4341450"/>
              <a:ext cx="19800" cy="22250"/>
            </a:xfrm>
            <a:custGeom>
              <a:rect b="b" l="l" r="r" t="t"/>
              <a:pathLst>
                <a:path extrusionOk="0" h="890" w="792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1340725" y="4296625"/>
              <a:ext cx="20525" cy="22425"/>
            </a:xfrm>
            <a:custGeom>
              <a:rect b="b" l="l" r="r" t="t"/>
              <a:pathLst>
                <a:path extrusionOk="0" h="897" w="821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1376425" y="4251800"/>
              <a:ext cx="19800" cy="22975"/>
            </a:xfrm>
            <a:custGeom>
              <a:rect b="b" l="l" r="r" t="t"/>
              <a:pathLst>
                <a:path extrusionOk="0" h="919" w="792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1411375" y="42077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1447850" y="4163650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1484325" y="4120325"/>
              <a:ext cx="21325" cy="22225"/>
            </a:xfrm>
            <a:custGeom>
              <a:rect b="b" l="l" r="r" t="t"/>
              <a:pathLst>
                <a:path extrusionOk="0" h="889" w="853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1521575" y="4077000"/>
              <a:ext cx="20550" cy="22250"/>
            </a:xfrm>
            <a:custGeom>
              <a:rect b="b" l="l" r="r" t="t"/>
              <a:pathLst>
                <a:path extrusionOk="0" h="890" w="822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1558800" y="4032725"/>
              <a:ext cx="19800" cy="22450"/>
            </a:xfrm>
            <a:custGeom>
              <a:rect b="b" l="l" r="r" t="t"/>
              <a:pathLst>
                <a:path extrusionOk="0" h="898" w="792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1592250" y="3982050"/>
              <a:ext cx="9900" cy="27450"/>
            </a:xfrm>
            <a:custGeom>
              <a:rect b="b" l="l" r="r" t="t"/>
              <a:pathLst>
                <a:path extrusionOk="0" h="1098" w="396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1606675" y="3926575"/>
              <a:ext cx="9150" cy="27500"/>
            </a:xfrm>
            <a:custGeom>
              <a:rect b="b" l="l" r="r" t="t"/>
              <a:pathLst>
                <a:path extrusionOk="0" h="1100" w="366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1619600" y="3870400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1630225" y="3814175"/>
              <a:ext cx="7625" cy="28150"/>
            </a:xfrm>
            <a:custGeom>
              <a:rect b="b" l="l" r="r" t="t"/>
              <a:pathLst>
                <a:path extrusionOk="0" h="1126" w="305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1639350" y="3758650"/>
              <a:ext cx="7625" cy="27500"/>
            </a:xfrm>
            <a:custGeom>
              <a:rect b="b" l="l" r="r" t="t"/>
              <a:pathLst>
                <a:path extrusionOk="0" h="1100" w="305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1648475" y="3710825"/>
              <a:ext cx="6850" cy="19800"/>
            </a:xfrm>
            <a:custGeom>
              <a:rect b="b" l="l" r="r" t="t"/>
              <a:pathLst>
                <a:path extrusionOk="0" h="792" w="274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1131750" y="4457800"/>
              <a:ext cx="217350" cy="235600"/>
            </a:xfrm>
            <a:custGeom>
              <a:rect b="b" l="l" r="r" t="t"/>
              <a:pathLst>
                <a:path extrusionOk="0" h="9424" w="8694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1607450" y="3608250"/>
              <a:ext cx="183900" cy="522100"/>
            </a:xfrm>
            <a:custGeom>
              <a:rect b="b" l="l" r="r" t="t"/>
              <a:pathLst>
                <a:path extrusionOk="0" h="20884" w="735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1792100" y="2875700"/>
              <a:ext cx="736350" cy="311450"/>
            </a:xfrm>
            <a:custGeom>
              <a:rect b="b" l="l" r="r" t="t"/>
              <a:pathLst>
                <a:path extrusionOk="0" h="12458" w="29454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1779175" y="2523050"/>
              <a:ext cx="157325" cy="137150"/>
            </a:xfrm>
            <a:custGeom>
              <a:rect b="b" l="l" r="r" t="t"/>
              <a:pathLst>
                <a:path extrusionOk="0" h="5486" w="6293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1592250" y="2320225"/>
              <a:ext cx="269775" cy="619350"/>
            </a:xfrm>
            <a:custGeom>
              <a:rect b="b" l="l" r="r" t="t"/>
              <a:pathLst>
                <a:path extrusionOk="0" h="24774" w="10791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1832375" y="2459950"/>
              <a:ext cx="14450" cy="14575"/>
            </a:xfrm>
            <a:custGeom>
              <a:rect b="b" l="l" r="r" t="t"/>
              <a:pathLst>
                <a:path extrusionOk="0" h="583" w="578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1824000" y="2450175"/>
              <a:ext cx="30425" cy="9225"/>
            </a:xfrm>
            <a:custGeom>
              <a:rect b="b" l="l" r="r" t="t"/>
              <a:pathLst>
                <a:path extrusionOk="0" h="369" w="1217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1747250" y="2460625"/>
              <a:ext cx="16000" cy="14275"/>
            </a:xfrm>
            <a:custGeom>
              <a:rect b="b" l="l" r="r" t="t"/>
              <a:pathLst>
                <a:path extrusionOk="0" h="571" w="64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1738150" y="2450175"/>
              <a:ext cx="29650" cy="9225"/>
            </a:xfrm>
            <a:custGeom>
              <a:rect b="b" l="l" r="r" t="t"/>
              <a:pathLst>
                <a:path extrusionOk="0" h="369" w="1186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1767025" y="2532250"/>
              <a:ext cx="40300" cy="22175"/>
            </a:xfrm>
            <a:custGeom>
              <a:rect b="b" l="l" r="r" t="t"/>
              <a:pathLst>
                <a:path extrusionOk="0" h="887" w="1612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1722175" y="2596825"/>
              <a:ext cx="75250" cy="39625"/>
            </a:xfrm>
            <a:custGeom>
              <a:rect b="b" l="l" r="r" t="t"/>
              <a:pathLst>
                <a:path extrusionOk="0" h="1585" w="301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1555000" y="2281950"/>
              <a:ext cx="329075" cy="330875"/>
            </a:xfrm>
            <a:custGeom>
              <a:rect b="b" l="l" r="r" t="t"/>
              <a:pathLst>
                <a:path extrusionOk="0" h="13235" w="13163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1793625" y="2457025"/>
              <a:ext cx="21300" cy="68750"/>
            </a:xfrm>
            <a:custGeom>
              <a:rect b="b" l="l" r="r" t="t"/>
              <a:pathLst>
                <a:path extrusionOk="0" h="2750" w="852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1623400" y="2417250"/>
              <a:ext cx="269775" cy="92725"/>
            </a:xfrm>
            <a:custGeom>
              <a:rect b="b" l="l" r="r" t="t"/>
              <a:pathLst>
                <a:path extrusionOk="0" h="3709" w="10791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1461550" y="2544325"/>
              <a:ext cx="156550" cy="136875"/>
            </a:xfrm>
            <a:custGeom>
              <a:rect b="b" l="l" r="r" t="t"/>
              <a:pathLst>
                <a:path extrusionOk="0" h="5475" w="6262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1571725" y="2549600"/>
              <a:ext cx="42575" cy="51050"/>
            </a:xfrm>
            <a:custGeom>
              <a:rect b="b" l="l" r="r" t="t"/>
              <a:pathLst>
                <a:path extrusionOk="0" h="2042" w="1703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1873400" y="2553525"/>
              <a:ext cx="77525" cy="43575"/>
            </a:xfrm>
            <a:custGeom>
              <a:rect b="b" l="l" r="r" t="t"/>
              <a:pathLst>
                <a:path extrusionOk="0" h="1743" w="3101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1457750" y="2565675"/>
              <a:ext cx="102600" cy="44375"/>
            </a:xfrm>
            <a:custGeom>
              <a:rect b="b" l="l" r="r" t="t"/>
              <a:pathLst>
                <a:path extrusionOk="0" h="1775" w="4104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1608200" y="2361275"/>
              <a:ext cx="148200" cy="88175"/>
            </a:xfrm>
            <a:custGeom>
              <a:rect b="b" l="l" r="r" t="t"/>
              <a:pathLst>
                <a:path extrusionOk="0" h="3527" w="5928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1335400" y="2684225"/>
              <a:ext cx="710525" cy="664925"/>
            </a:xfrm>
            <a:custGeom>
              <a:rect b="b" l="l" r="r" t="t"/>
              <a:pathLst>
                <a:path extrusionOk="0" h="26597" w="28421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1354400" y="2862025"/>
              <a:ext cx="618575" cy="83050"/>
            </a:xfrm>
            <a:custGeom>
              <a:rect b="b" l="l" r="r" t="t"/>
              <a:pathLst>
                <a:path extrusionOk="0" h="3322" w="24743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1458500" y="2760750"/>
              <a:ext cx="449875" cy="89200"/>
            </a:xfrm>
            <a:custGeom>
              <a:rect b="b" l="l" r="r" t="t"/>
              <a:pathLst>
                <a:path extrusionOk="0" h="3568" w="17995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1527650" y="2703750"/>
              <a:ext cx="119325" cy="21525"/>
            </a:xfrm>
            <a:custGeom>
              <a:rect b="b" l="l" r="r" t="t"/>
              <a:pathLst>
                <a:path extrusionOk="0" h="861" w="4773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1801200" y="2712325"/>
              <a:ext cx="66900" cy="23600"/>
            </a:xfrm>
            <a:custGeom>
              <a:rect b="b" l="l" r="r" t="t"/>
              <a:pathLst>
                <a:path extrusionOk="0" h="944" w="2676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1547400" y="2980575"/>
              <a:ext cx="462050" cy="52875"/>
            </a:xfrm>
            <a:custGeom>
              <a:rect b="b" l="l" r="r" t="t"/>
              <a:pathLst>
                <a:path extrusionOk="0" h="2115" w="18482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1500300" y="2875700"/>
              <a:ext cx="129200" cy="158100"/>
            </a:xfrm>
            <a:custGeom>
              <a:rect b="b" l="l" r="r" t="t"/>
              <a:pathLst>
                <a:path extrusionOk="0" h="6324" w="5168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1853650" y="2846825"/>
              <a:ext cx="65375" cy="209775"/>
            </a:xfrm>
            <a:custGeom>
              <a:rect b="b" l="l" r="r" t="t"/>
              <a:pathLst>
                <a:path extrusionOk="0" h="8391" w="2615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1639350" y="2688625"/>
              <a:ext cx="166450" cy="141150"/>
            </a:xfrm>
            <a:custGeom>
              <a:rect b="b" l="l" r="r" t="t"/>
              <a:pathLst>
                <a:path extrusionOk="0" h="5646" w="6658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952400" y="3006350"/>
              <a:ext cx="1268300" cy="658150"/>
            </a:xfrm>
            <a:custGeom>
              <a:rect b="b" l="l" r="r" t="t"/>
              <a:pathLst>
                <a:path extrusionOk="0" h="26326" w="50732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1475975" y="3194875"/>
              <a:ext cx="601850" cy="63075"/>
            </a:xfrm>
            <a:custGeom>
              <a:rect b="b" l="l" r="r" t="t"/>
              <a:pathLst>
                <a:path extrusionOk="0" h="2523" w="24074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1476725" y="3273900"/>
              <a:ext cx="601875" cy="61575"/>
            </a:xfrm>
            <a:custGeom>
              <a:rect b="b" l="l" r="r" t="t"/>
              <a:pathLst>
                <a:path extrusionOk="0" h="2463" w="24075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1472950" y="3356725"/>
              <a:ext cx="298650" cy="47125"/>
            </a:xfrm>
            <a:custGeom>
              <a:rect b="b" l="l" r="r" t="t"/>
              <a:pathLst>
                <a:path extrusionOk="0" h="1885" w="11946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989650" y="3069125"/>
              <a:ext cx="436950" cy="395900"/>
            </a:xfrm>
            <a:custGeom>
              <a:rect b="b" l="l" r="r" t="t"/>
              <a:pathLst>
                <a:path extrusionOk="0" h="15836" w="17478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1081600" y="3196825"/>
              <a:ext cx="224950" cy="268575"/>
            </a:xfrm>
            <a:custGeom>
              <a:rect b="b" l="l" r="r" t="t"/>
              <a:pathLst>
                <a:path extrusionOk="0" h="10743" w="8998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1283725" y="3271200"/>
              <a:ext cx="16750" cy="14600"/>
            </a:xfrm>
            <a:custGeom>
              <a:rect b="b" l="l" r="r" t="t"/>
              <a:pathLst>
                <a:path extrusionOk="0" h="584" w="67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1274600" y="3264675"/>
              <a:ext cx="26625" cy="8575"/>
            </a:xfrm>
            <a:custGeom>
              <a:rect b="b" l="l" r="r" t="t"/>
              <a:pathLst>
                <a:path extrusionOk="0" h="343" w="1065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1206400" y="3269225"/>
              <a:ext cx="18850" cy="14625"/>
            </a:xfrm>
            <a:custGeom>
              <a:rect b="b" l="l" r="r" t="t"/>
              <a:pathLst>
                <a:path extrusionOk="0" h="585" w="754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1199375" y="3262400"/>
              <a:ext cx="25100" cy="8800"/>
            </a:xfrm>
            <a:custGeom>
              <a:rect b="b" l="l" r="r" t="t"/>
              <a:pathLst>
                <a:path extrusionOk="0" h="352" w="1004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1245725" y="3270850"/>
              <a:ext cx="19025" cy="61575"/>
            </a:xfrm>
            <a:custGeom>
              <a:rect b="b" l="l" r="r" t="t"/>
              <a:pathLst>
                <a:path extrusionOk="0" h="2463" w="761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1218375" y="3335225"/>
              <a:ext cx="37250" cy="21825"/>
            </a:xfrm>
            <a:custGeom>
              <a:rect b="b" l="l" r="r" t="t"/>
              <a:pathLst>
                <a:path extrusionOk="0" h="873" w="149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1178850" y="3390150"/>
              <a:ext cx="62350" cy="38025"/>
            </a:xfrm>
            <a:custGeom>
              <a:rect b="b" l="l" r="r" t="t"/>
              <a:pathLst>
                <a:path extrusionOk="0" h="1521" w="2494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1098300" y="3107175"/>
              <a:ext cx="224750" cy="191825"/>
            </a:xfrm>
            <a:custGeom>
              <a:rect b="b" l="l" r="r" t="t"/>
              <a:pathLst>
                <a:path extrusionOk="0" h="7673" w="899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1092225" y="3268250"/>
              <a:ext cx="19800" cy="37150"/>
            </a:xfrm>
            <a:custGeom>
              <a:rect b="b" l="l" r="r" t="t"/>
              <a:pathLst>
                <a:path extrusionOk="0" h="1486" w="792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1248775" y="2934225"/>
              <a:ext cx="267500" cy="626975"/>
            </a:xfrm>
            <a:custGeom>
              <a:rect b="b" l="l" r="r" t="t"/>
              <a:pathLst>
                <a:path extrusionOk="0" h="25079" w="1070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5"/>
          <p:cNvGrpSpPr/>
          <p:nvPr/>
        </p:nvGrpSpPr>
        <p:grpSpPr>
          <a:xfrm rot="-6901726">
            <a:off x="-3119855" y="1214040"/>
            <a:ext cx="10469719" cy="10386339"/>
            <a:chOff x="1145993" y="462919"/>
            <a:chExt cx="5057613" cy="4963944"/>
          </a:xfrm>
        </p:grpSpPr>
        <p:sp>
          <p:nvSpPr>
            <p:cNvPr id="1106" name="Google Shape;1106;p5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9" name="Google Shape;1109;p5"/>
          <p:cNvSpPr txBox="1"/>
          <p:nvPr>
            <p:ph idx="1" type="body"/>
          </p:nvPr>
        </p:nvSpPr>
        <p:spPr>
          <a:xfrm>
            <a:off x="214725" y="1929025"/>
            <a:ext cx="3017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/>
              <a:t>ERD</a:t>
            </a:r>
            <a:endParaRPr sz="4000"/>
          </a:p>
        </p:txBody>
      </p:sp>
      <p:pic>
        <p:nvPicPr>
          <p:cNvPr id="1110" name="Google Shape;1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87" y="0"/>
            <a:ext cx="36754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1116" name="Google Shape;1116;p29"/>
          <p:cNvSpPr/>
          <p:nvPr/>
        </p:nvSpPr>
        <p:spPr>
          <a:xfrm>
            <a:off x="6447600" y="2501813"/>
            <a:ext cx="2878200" cy="28782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7" name="Google Shape;1117;p29"/>
          <p:cNvGrpSpPr/>
          <p:nvPr/>
        </p:nvGrpSpPr>
        <p:grpSpPr>
          <a:xfrm>
            <a:off x="6320455" y="2795095"/>
            <a:ext cx="2774298" cy="2291624"/>
            <a:chOff x="2014100" y="2454475"/>
            <a:chExt cx="3277375" cy="2707175"/>
          </a:xfrm>
        </p:grpSpPr>
        <p:sp>
          <p:nvSpPr>
            <p:cNvPr id="1118" name="Google Shape;1118;p29"/>
            <p:cNvSpPr/>
            <p:nvPr/>
          </p:nvSpPr>
          <p:spPr>
            <a:xfrm>
              <a:off x="2014100" y="3588400"/>
              <a:ext cx="1200900" cy="1556300"/>
            </a:xfrm>
            <a:custGeom>
              <a:rect b="b" l="l" r="r" t="t"/>
              <a:pathLst>
                <a:path extrusionOk="0" h="62252" w="48036">
                  <a:moveTo>
                    <a:pt x="5987" y="0"/>
                  </a:moveTo>
                  <a:cubicBezTo>
                    <a:pt x="3657" y="0"/>
                    <a:pt x="1295" y="1432"/>
                    <a:pt x="668" y="3688"/>
                  </a:cubicBezTo>
                  <a:cubicBezTo>
                    <a:pt x="1" y="6056"/>
                    <a:pt x="1369" y="8524"/>
                    <a:pt x="2903" y="10492"/>
                  </a:cubicBezTo>
                  <a:cubicBezTo>
                    <a:pt x="5138" y="13395"/>
                    <a:pt x="7806" y="15996"/>
                    <a:pt x="10775" y="18131"/>
                  </a:cubicBezTo>
                  <a:cubicBezTo>
                    <a:pt x="11309" y="18532"/>
                    <a:pt x="11909" y="18932"/>
                    <a:pt x="12110" y="19566"/>
                  </a:cubicBezTo>
                  <a:cubicBezTo>
                    <a:pt x="12476" y="20733"/>
                    <a:pt x="11342" y="21834"/>
                    <a:pt x="10208" y="22167"/>
                  </a:cubicBezTo>
                  <a:cubicBezTo>
                    <a:pt x="8941" y="22601"/>
                    <a:pt x="7540" y="22434"/>
                    <a:pt x="6172" y="22568"/>
                  </a:cubicBezTo>
                  <a:cubicBezTo>
                    <a:pt x="4838" y="22701"/>
                    <a:pt x="3370" y="23268"/>
                    <a:pt x="2836" y="24502"/>
                  </a:cubicBezTo>
                  <a:cubicBezTo>
                    <a:pt x="2102" y="26237"/>
                    <a:pt x="3570" y="28072"/>
                    <a:pt x="5004" y="29306"/>
                  </a:cubicBezTo>
                  <a:cubicBezTo>
                    <a:pt x="7873" y="31741"/>
                    <a:pt x="11142" y="33676"/>
                    <a:pt x="14678" y="35010"/>
                  </a:cubicBezTo>
                  <a:cubicBezTo>
                    <a:pt x="15912" y="35477"/>
                    <a:pt x="17247" y="35911"/>
                    <a:pt x="18247" y="36811"/>
                  </a:cubicBezTo>
                  <a:cubicBezTo>
                    <a:pt x="19281" y="37679"/>
                    <a:pt x="19848" y="39246"/>
                    <a:pt x="19215" y="40414"/>
                  </a:cubicBezTo>
                  <a:cubicBezTo>
                    <a:pt x="18710" y="41370"/>
                    <a:pt x="17614" y="41797"/>
                    <a:pt x="16514" y="41797"/>
                  </a:cubicBezTo>
                  <a:cubicBezTo>
                    <a:pt x="16233" y="41797"/>
                    <a:pt x="15951" y="41769"/>
                    <a:pt x="15679" y="41715"/>
                  </a:cubicBezTo>
                  <a:cubicBezTo>
                    <a:pt x="14344" y="41448"/>
                    <a:pt x="13177" y="40714"/>
                    <a:pt x="11909" y="40214"/>
                  </a:cubicBezTo>
                  <a:cubicBezTo>
                    <a:pt x="11013" y="39868"/>
                    <a:pt x="10009" y="39670"/>
                    <a:pt x="9025" y="39670"/>
                  </a:cubicBezTo>
                  <a:cubicBezTo>
                    <a:pt x="7445" y="39670"/>
                    <a:pt x="5917" y="40181"/>
                    <a:pt x="4971" y="41415"/>
                  </a:cubicBezTo>
                  <a:cubicBezTo>
                    <a:pt x="3937" y="42716"/>
                    <a:pt x="3837" y="44584"/>
                    <a:pt x="4304" y="46185"/>
                  </a:cubicBezTo>
                  <a:cubicBezTo>
                    <a:pt x="4771" y="47752"/>
                    <a:pt x="5772" y="49153"/>
                    <a:pt x="6839" y="50421"/>
                  </a:cubicBezTo>
                  <a:cubicBezTo>
                    <a:pt x="10575" y="54858"/>
                    <a:pt x="15379" y="58460"/>
                    <a:pt x="20849" y="60428"/>
                  </a:cubicBezTo>
                  <a:cubicBezTo>
                    <a:pt x="24022" y="61570"/>
                    <a:pt x="27061" y="62251"/>
                    <a:pt x="30127" y="62251"/>
                  </a:cubicBezTo>
                  <a:cubicBezTo>
                    <a:pt x="32347" y="62251"/>
                    <a:pt x="34582" y="61894"/>
                    <a:pt x="36894" y="61095"/>
                  </a:cubicBezTo>
                  <a:lnTo>
                    <a:pt x="36894" y="61095"/>
                  </a:lnTo>
                  <a:lnTo>
                    <a:pt x="36861" y="61129"/>
                  </a:lnTo>
                  <a:cubicBezTo>
                    <a:pt x="45867" y="55124"/>
                    <a:pt x="48035" y="43750"/>
                    <a:pt x="47868" y="33509"/>
                  </a:cubicBezTo>
                  <a:cubicBezTo>
                    <a:pt x="47835" y="31808"/>
                    <a:pt x="48035" y="30006"/>
                    <a:pt x="47235" y="28472"/>
                  </a:cubicBezTo>
                  <a:cubicBezTo>
                    <a:pt x="46607" y="27295"/>
                    <a:pt x="45302" y="26384"/>
                    <a:pt x="44011" y="26384"/>
                  </a:cubicBezTo>
                  <a:cubicBezTo>
                    <a:pt x="43657" y="26384"/>
                    <a:pt x="43303" y="26453"/>
                    <a:pt x="42965" y="26604"/>
                  </a:cubicBezTo>
                  <a:cubicBezTo>
                    <a:pt x="41697" y="27204"/>
                    <a:pt x="41097" y="28672"/>
                    <a:pt x="40363" y="29873"/>
                  </a:cubicBezTo>
                  <a:cubicBezTo>
                    <a:pt x="39362" y="31474"/>
                    <a:pt x="37928" y="32775"/>
                    <a:pt x="36227" y="33609"/>
                  </a:cubicBezTo>
                  <a:cubicBezTo>
                    <a:pt x="35550" y="33957"/>
                    <a:pt x="34761" y="34205"/>
                    <a:pt x="34005" y="34205"/>
                  </a:cubicBezTo>
                  <a:cubicBezTo>
                    <a:pt x="33530" y="34205"/>
                    <a:pt x="33069" y="34107"/>
                    <a:pt x="32658" y="33876"/>
                  </a:cubicBezTo>
                  <a:cubicBezTo>
                    <a:pt x="31190" y="33042"/>
                    <a:pt x="31056" y="31007"/>
                    <a:pt x="31090" y="29306"/>
                  </a:cubicBezTo>
                  <a:cubicBezTo>
                    <a:pt x="31156" y="26137"/>
                    <a:pt x="31223" y="22968"/>
                    <a:pt x="31290" y="19799"/>
                  </a:cubicBezTo>
                  <a:cubicBezTo>
                    <a:pt x="31323" y="18098"/>
                    <a:pt x="31357" y="16363"/>
                    <a:pt x="30856" y="14729"/>
                  </a:cubicBezTo>
                  <a:cubicBezTo>
                    <a:pt x="30389" y="13094"/>
                    <a:pt x="29188" y="11593"/>
                    <a:pt x="27554" y="11093"/>
                  </a:cubicBezTo>
                  <a:cubicBezTo>
                    <a:pt x="27263" y="11010"/>
                    <a:pt x="26960" y="10970"/>
                    <a:pt x="26656" y="10970"/>
                  </a:cubicBezTo>
                  <a:cubicBezTo>
                    <a:pt x="25249" y="10970"/>
                    <a:pt x="23819" y="11823"/>
                    <a:pt x="23518" y="13194"/>
                  </a:cubicBezTo>
                  <a:cubicBezTo>
                    <a:pt x="23351" y="13895"/>
                    <a:pt x="23484" y="14595"/>
                    <a:pt x="23451" y="15296"/>
                  </a:cubicBezTo>
                  <a:cubicBezTo>
                    <a:pt x="23384" y="15996"/>
                    <a:pt x="23017" y="16797"/>
                    <a:pt x="22350" y="16964"/>
                  </a:cubicBezTo>
                  <a:cubicBezTo>
                    <a:pt x="22247" y="16995"/>
                    <a:pt x="22143" y="17009"/>
                    <a:pt x="22039" y="17009"/>
                  </a:cubicBezTo>
                  <a:cubicBezTo>
                    <a:pt x="21471" y="17009"/>
                    <a:pt x="20905" y="16586"/>
                    <a:pt x="20482" y="16163"/>
                  </a:cubicBezTo>
                  <a:cubicBezTo>
                    <a:pt x="18714" y="14429"/>
                    <a:pt x="17547" y="12194"/>
                    <a:pt x="16446" y="9959"/>
                  </a:cubicBezTo>
                  <a:cubicBezTo>
                    <a:pt x="15345" y="7757"/>
                    <a:pt x="14311" y="5489"/>
                    <a:pt x="12710" y="3588"/>
                  </a:cubicBezTo>
                  <a:cubicBezTo>
                    <a:pt x="11109" y="1686"/>
                    <a:pt x="8907" y="185"/>
                    <a:pt x="6439" y="18"/>
                  </a:cubicBezTo>
                  <a:cubicBezTo>
                    <a:pt x="6289" y="6"/>
                    <a:pt x="6138" y="0"/>
                    <a:pt x="598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2093325" y="3623025"/>
              <a:ext cx="824800" cy="1499450"/>
            </a:xfrm>
            <a:custGeom>
              <a:rect b="b" l="l" r="r" t="t"/>
              <a:pathLst>
                <a:path extrusionOk="0" h="59978" w="32992">
                  <a:moveTo>
                    <a:pt x="1" y="1"/>
                  </a:moveTo>
                  <a:cubicBezTo>
                    <a:pt x="1" y="1"/>
                    <a:pt x="68" y="68"/>
                    <a:pt x="168" y="168"/>
                  </a:cubicBezTo>
                  <a:lnTo>
                    <a:pt x="668" y="635"/>
                  </a:lnTo>
                  <a:cubicBezTo>
                    <a:pt x="1135" y="1035"/>
                    <a:pt x="1769" y="1602"/>
                    <a:pt x="2603" y="2403"/>
                  </a:cubicBezTo>
                  <a:cubicBezTo>
                    <a:pt x="4938" y="4604"/>
                    <a:pt x="7106" y="6973"/>
                    <a:pt x="9107" y="9508"/>
                  </a:cubicBezTo>
                  <a:cubicBezTo>
                    <a:pt x="10342" y="11076"/>
                    <a:pt x="11642" y="12910"/>
                    <a:pt x="13010" y="14845"/>
                  </a:cubicBezTo>
                  <a:cubicBezTo>
                    <a:pt x="14378" y="16813"/>
                    <a:pt x="15845" y="18948"/>
                    <a:pt x="17246" y="21216"/>
                  </a:cubicBezTo>
                  <a:cubicBezTo>
                    <a:pt x="18781" y="23584"/>
                    <a:pt x="20182" y="26020"/>
                    <a:pt x="21416" y="28555"/>
                  </a:cubicBezTo>
                  <a:cubicBezTo>
                    <a:pt x="22050" y="29856"/>
                    <a:pt x="22617" y="31223"/>
                    <a:pt x="23217" y="32624"/>
                  </a:cubicBezTo>
                  <a:cubicBezTo>
                    <a:pt x="23784" y="34025"/>
                    <a:pt x="24385" y="35426"/>
                    <a:pt x="24985" y="36861"/>
                  </a:cubicBezTo>
                  <a:cubicBezTo>
                    <a:pt x="27320" y="42598"/>
                    <a:pt x="31323" y="54807"/>
                    <a:pt x="32758" y="59977"/>
                  </a:cubicBezTo>
                  <a:lnTo>
                    <a:pt x="32991" y="59910"/>
                  </a:lnTo>
                  <a:cubicBezTo>
                    <a:pt x="31523" y="54740"/>
                    <a:pt x="27554" y="42531"/>
                    <a:pt x="25185" y="36761"/>
                  </a:cubicBezTo>
                  <a:lnTo>
                    <a:pt x="23451" y="32524"/>
                  </a:lnTo>
                  <a:cubicBezTo>
                    <a:pt x="22850" y="31123"/>
                    <a:pt x="22283" y="29756"/>
                    <a:pt x="21616" y="28421"/>
                  </a:cubicBezTo>
                  <a:cubicBezTo>
                    <a:pt x="20382" y="25919"/>
                    <a:pt x="18981" y="23451"/>
                    <a:pt x="17447" y="21083"/>
                  </a:cubicBezTo>
                  <a:cubicBezTo>
                    <a:pt x="16012" y="18814"/>
                    <a:pt x="14578" y="16713"/>
                    <a:pt x="13210" y="14745"/>
                  </a:cubicBezTo>
                  <a:cubicBezTo>
                    <a:pt x="11843" y="12777"/>
                    <a:pt x="10508" y="10975"/>
                    <a:pt x="9241" y="9374"/>
                  </a:cubicBezTo>
                  <a:cubicBezTo>
                    <a:pt x="7239" y="6839"/>
                    <a:pt x="5038" y="4471"/>
                    <a:pt x="2669" y="2303"/>
                  </a:cubicBezTo>
                  <a:cubicBezTo>
                    <a:pt x="1835" y="1535"/>
                    <a:pt x="1168" y="935"/>
                    <a:pt x="701" y="568"/>
                  </a:cubicBezTo>
                  <a:lnTo>
                    <a:pt x="201" y="134"/>
                  </a:lnTo>
                  <a:cubicBezTo>
                    <a:pt x="134" y="101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2632875" y="3866550"/>
              <a:ext cx="70075" cy="467025"/>
            </a:xfrm>
            <a:custGeom>
              <a:rect b="b" l="l" r="r" t="t"/>
              <a:pathLst>
                <a:path extrusionOk="0" h="18681" w="2803">
                  <a:moveTo>
                    <a:pt x="2803" y="0"/>
                  </a:moveTo>
                  <a:cubicBezTo>
                    <a:pt x="2703" y="234"/>
                    <a:pt x="2636" y="467"/>
                    <a:pt x="2569" y="701"/>
                  </a:cubicBezTo>
                  <a:cubicBezTo>
                    <a:pt x="2436" y="1168"/>
                    <a:pt x="2303" y="1835"/>
                    <a:pt x="2136" y="2669"/>
                  </a:cubicBezTo>
                  <a:cubicBezTo>
                    <a:pt x="1769" y="4337"/>
                    <a:pt x="1402" y="6705"/>
                    <a:pt x="1102" y="9274"/>
                  </a:cubicBezTo>
                  <a:cubicBezTo>
                    <a:pt x="801" y="11875"/>
                    <a:pt x="535" y="14177"/>
                    <a:pt x="301" y="15912"/>
                  </a:cubicBezTo>
                  <a:cubicBezTo>
                    <a:pt x="201" y="16746"/>
                    <a:pt x="134" y="17413"/>
                    <a:pt x="68" y="17913"/>
                  </a:cubicBezTo>
                  <a:cubicBezTo>
                    <a:pt x="1" y="18180"/>
                    <a:pt x="1" y="18413"/>
                    <a:pt x="1" y="18680"/>
                  </a:cubicBezTo>
                  <a:cubicBezTo>
                    <a:pt x="68" y="18447"/>
                    <a:pt x="101" y="18180"/>
                    <a:pt x="168" y="17946"/>
                  </a:cubicBezTo>
                  <a:cubicBezTo>
                    <a:pt x="234" y="17479"/>
                    <a:pt x="368" y="16779"/>
                    <a:pt x="501" y="15945"/>
                  </a:cubicBezTo>
                  <a:cubicBezTo>
                    <a:pt x="768" y="14244"/>
                    <a:pt x="1035" y="11909"/>
                    <a:pt x="1369" y="9307"/>
                  </a:cubicBezTo>
                  <a:cubicBezTo>
                    <a:pt x="1669" y="6738"/>
                    <a:pt x="2002" y="4403"/>
                    <a:pt x="2303" y="2702"/>
                  </a:cubicBezTo>
                  <a:cubicBezTo>
                    <a:pt x="2436" y="1868"/>
                    <a:pt x="2569" y="1201"/>
                    <a:pt x="2669" y="734"/>
                  </a:cubicBezTo>
                  <a:cubicBezTo>
                    <a:pt x="2736" y="467"/>
                    <a:pt x="2770" y="2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2080000" y="4222625"/>
              <a:ext cx="552900" cy="110950"/>
            </a:xfrm>
            <a:custGeom>
              <a:rect b="b" l="l" r="r" t="t"/>
              <a:pathLst>
                <a:path extrusionOk="0" h="4438" w="22116">
                  <a:moveTo>
                    <a:pt x="0" y="1"/>
                  </a:moveTo>
                  <a:cubicBezTo>
                    <a:pt x="67" y="34"/>
                    <a:pt x="167" y="34"/>
                    <a:pt x="234" y="34"/>
                  </a:cubicBezTo>
                  <a:lnTo>
                    <a:pt x="901" y="101"/>
                  </a:lnTo>
                  <a:cubicBezTo>
                    <a:pt x="1468" y="168"/>
                    <a:pt x="2268" y="234"/>
                    <a:pt x="3302" y="368"/>
                  </a:cubicBezTo>
                  <a:cubicBezTo>
                    <a:pt x="5304" y="601"/>
                    <a:pt x="8106" y="1035"/>
                    <a:pt x="11175" y="1669"/>
                  </a:cubicBezTo>
                  <a:cubicBezTo>
                    <a:pt x="14210" y="2269"/>
                    <a:pt x="16946" y="2970"/>
                    <a:pt x="18914" y="3503"/>
                  </a:cubicBezTo>
                  <a:cubicBezTo>
                    <a:pt x="19914" y="3803"/>
                    <a:pt x="20682" y="4037"/>
                    <a:pt x="21249" y="4204"/>
                  </a:cubicBezTo>
                  <a:lnTo>
                    <a:pt x="21882" y="4371"/>
                  </a:lnTo>
                  <a:cubicBezTo>
                    <a:pt x="21949" y="4404"/>
                    <a:pt x="22016" y="4404"/>
                    <a:pt x="22116" y="4437"/>
                  </a:cubicBezTo>
                  <a:cubicBezTo>
                    <a:pt x="22116" y="4437"/>
                    <a:pt x="22016" y="4371"/>
                    <a:pt x="21882" y="4337"/>
                  </a:cubicBezTo>
                  <a:lnTo>
                    <a:pt x="21282" y="4104"/>
                  </a:lnTo>
                  <a:cubicBezTo>
                    <a:pt x="20748" y="3904"/>
                    <a:pt x="19948" y="3637"/>
                    <a:pt x="18980" y="3336"/>
                  </a:cubicBezTo>
                  <a:cubicBezTo>
                    <a:pt x="17012" y="2736"/>
                    <a:pt x="14277" y="2036"/>
                    <a:pt x="11208" y="1402"/>
                  </a:cubicBezTo>
                  <a:cubicBezTo>
                    <a:pt x="8606" y="868"/>
                    <a:pt x="5938" y="468"/>
                    <a:pt x="3302" y="201"/>
                  </a:cubicBezTo>
                  <a:cubicBezTo>
                    <a:pt x="2268" y="101"/>
                    <a:pt x="1434" y="34"/>
                    <a:pt x="8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864725" y="4250975"/>
              <a:ext cx="289400" cy="693025"/>
            </a:xfrm>
            <a:custGeom>
              <a:rect b="b" l="l" r="r" t="t"/>
              <a:pathLst>
                <a:path extrusionOk="0" h="27721" w="11576">
                  <a:moveTo>
                    <a:pt x="11575" y="1"/>
                  </a:moveTo>
                  <a:cubicBezTo>
                    <a:pt x="11508" y="68"/>
                    <a:pt x="11442" y="168"/>
                    <a:pt x="11408" y="268"/>
                  </a:cubicBezTo>
                  <a:lnTo>
                    <a:pt x="11008" y="1035"/>
                  </a:lnTo>
                  <a:cubicBezTo>
                    <a:pt x="10674" y="1735"/>
                    <a:pt x="10241" y="2703"/>
                    <a:pt x="9674" y="3970"/>
                  </a:cubicBezTo>
                  <a:cubicBezTo>
                    <a:pt x="8573" y="6472"/>
                    <a:pt x="7172" y="9941"/>
                    <a:pt x="5638" y="13811"/>
                  </a:cubicBezTo>
                  <a:cubicBezTo>
                    <a:pt x="4103" y="17680"/>
                    <a:pt x="2735" y="21183"/>
                    <a:pt x="1668" y="23685"/>
                  </a:cubicBezTo>
                  <a:lnTo>
                    <a:pt x="434" y="26653"/>
                  </a:lnTo>
                  <a:lnTo>
                    <a:pt x="100" y="27454"/>
                  </a:lnTo>
                  <a:cubicBezTo>
                    <a:pt x="34" y="27554"/>
                    <a:pt x="0" y="27621"/>
                    <a:pt x="0" y="27721"/>
                  </a:cubicBezTo>
                  <a:cubicBezTo>
                    <a:pt x="34" y="27654"/>
                    <a:pt x="100" y="27554"/>
                    <a:pt x="134" y="27454"/>
                  </a:cubicBezTo>
                  <a:lnTo>
                    <a:pt x="534" y="26687"/>
                  </a:lnTo>
                  <a:cubicBezTo>
                    <a:pt x="867" y="25986"/>
                    <a:pt x="1301" y="25019"/>
                    <a:pt x="1868" y="23751"/>
                  </a:cubicBezTo>
                  <a:cubicBezTo>
                    <a:pt x="2969" y="21249"/>
                    <a:pt x="4370" y="17780"/>
                    <a:pt x="5904" y="13911"/>
                  </a:cubicBezTo>
                  <a:cubicBezTo>
                    <a:pt x="7439" y="10041"/>
                    <a:pt x="8806" y="6539"/>
                    <a:pt x="9874" y="4037"/>
                  </a:cubicBezTo>
                  <a:lnTo>
                    <a:pt x="11108" y="1068"/>
                  </a:lnTo>
                  <a:cubicBezTo>
                    <a:pt x="11242" y="735"/>
                    <a:pt x="11375" y="468"/>
                    <a:pt x="11442" y="268"/>
                  </a:cubicBezTo>
                  <a:cubicBezTo>
                    <a:pt x="11508" y="168"/>
                    <a:pt x="11542" y="68"/>
                    <a:pt x="1157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131700" y="4699650"/>
              <a:ext cx="732200" cy="245200"/>
            </a:xfrm>
            <a:custGeom>
              <a:rect b="b" l="l" r="r" t="t"/>
              <a:pathLst>
                <a:path extrusionOk="0" h="9808" w="29288">
                  <a:moveTo>
                    <a:pt x="0" y="0"/>
                  </a:moveTo>
                  <a:cubicBezTo>
                    <a:pt x="100" y="33"/>
                    <a:pt x="200" y="100"/>
                    <a:pt x="300" y="134"/>
                  </a:cubicBezTo>
                  <a:lnTo>
                    <a:pt x="1134" y="400"/>
                  </a:lnTo>
                  <a:lnTo>
                    <a:pt x="4270" y="1434"/>
                  </a:lnTo>
                  <a:cubicBezTo>
                    <a:pt x="6939" y="2335"/>
                    <a:pt x="10574" y="3603"/>
                    <a:pt x="14577" y="5037"/>
                  </a:cubicBezTo>
                  <a:cubicBezTo>
                    <a:pt x="18614" y="6438"/>
                    <a:pt x="22283" y="7672"/>
                    <a:pt x="24951" y="8506"/>
                  </a:cubicBezTo>
                  <a:cubicBezTo>
                    <a:pt x="26286" y="8940"/>
                    <a:pt x="27353" y="9273"/>
                    <a:pt x="28120" y="9474"/>
                  </a:cubicBezTo>
                  <a:lnTo>
                    <a:pt x="28988" y="9740"/>
                  </a:lnTo>
                  <a:cubicBezTo>
                    <a:pt x="29088" y="9774"/>
                    <a:pt x="29188" y="9807"/>
                    <a:pt x="29288" y="9807"/>
                  </a:cubicBezTo>
                  <a:cubicBezTo>
                    <a:pt x="29188" y="9740"/>
                    <a:pt x="29088" y="9707"/>
                    <a:pt x="28988" y="9674"/>
                  </a:cubicBezTo>
                  <a:lnTo>
                    <a:pt x="28154" y="9407"/>
                  </a:lnTo>
                  <a:lnTo>
                    <a:pt x="24985" y="8339"/>
                  </a:lnTo>
                  <a:cubicBezTo>
                    <a:pt x="22350" y="7472"/>
                    <a:pt x="18714" y="6205"/>
                    <a:pt x="14677" y="4770"/>
                  </a:cubicBezTo>
                  <a:cubicBezTo>
                    <a:pt x="10641" y="3369"/>
                    <a:pt x="7005" y="2135"/>
                    <a:pt x="4337" y="1268"/>
                  </a:cubicBezTo>
                  <a:cubicBezTo>
                    <a:pt x="3002" y="867"/>
                    <a:pt x="1902" y="534"/>
                    <a:pt x="1168" y="300"/>
                  </a:cubicBezTo>
                  <a:lnTo>
                    <a:pt x="300" y="67"/>
                  </a:lnTo>
                  <a:cubicBezTo>
                    <a:pt x="200" y="33"/>
                    <a:pt x="100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4078075" y="3145300"/>
              <a:ext cx="1207500" cy="2016350"/>
            </a:xfrm>
            <a:custGeom>
              <a:rect b="b" l="l" r="r" t="t"/>
              <a:pathLst>
                <a:path extrusionOk="0" h="80654" w="48300">
                  <a:moveTo>
                    <a:pt x="42801" y="0"/>
                  </a:moveTo>
                  <a:cubicBezTo>
                    <a:pt x="41305" y="0"/>
                    <a:pt x="38418" y="1060"/>
                    <a:pt x="35760" y="8102"/>
                  </a:cubicBezTo>
                  <a:cubicBezTo>
                    <a:pt x="31924" y="18176"/>
                    <a:pt x="30689" y="23880"/>
                    <a:pt x="30689" y="23880"/>
                  </a:cubicBezTo>
                  <a:cubicBezTo>
                    <a:pt x="30689" y="23880"/>
                    <a:pt x="30031" y="25196"/>
                    <a:pt x="29022" y="25196"/>
                  </a:cubicBezTo>
                  <a:cubicBezTo>
                    <a:pt x="28746" y="25196"/>
                    <a:pt x="28443" y="25098"/>
                    <a:pt x="28121" y="24847"/>
                  </a:cubicBezTo>
                  <a:cubicBezTo>
                    <a:pt x="26758" y="23840"/>
                    <a:pt x="24817" y="20965"/>
                    <a:pt x="22810" y="20965"/>
                  </a:cubicBezTo>
                  <a:cubicBezTo>
                    <a:pt x="22558" y="20965"/>
                    <a:pt x="22304" y="21011"/>
                    <a:pt x="22050" y="21111"/>
                  </a:cubicBezTo>
                  <a:cubicBezTo>
                    <a:pt x="19682" y="22079"/>
                    <a:pt x="19215" y="24881"/>
                    <a:pt x="20082" y="28784"/>
                  </a:cubicBezTo>
                  <a:cubicBezTo>
                    <a:pt x="20982" y="32720"/>
                    <a:pt x="22650" y="41359"/>
                    <a:pt x="22784" y="42126"/>
                  </a:cubicBezTo>
                  <a:cubicBezTo>
                    <a:pt x="22918" y="42743"/>
                    <a:pt x="22729" y="43639"/>
                    <a:pt x="22044" y="43639"/>
                  </a:cubicBezTo>
                  <a:cubicBezTo>
                    <a:pt x="21876" y="43639"/>
                    <a:pt x="21679" y="43585"/>
                    <a:pt x="21449" y="43461"/>
                  </a:cubicBezTo>
                  <a:cubicBezTo>
                    <a:pt x="20535" y="42991"/>
                    <a:pt x="16083" y="39064"/>
                    <a:pt x="12864" y="39064"/>
                  </a:cubicBezTo>
                  <a:cubicBezTo>
                    <a:pt x="11973" y="39064"/>
                    <a:pt x="11176" y="39365"/>
                    <a:pt x="10575" y="40125"/>
                  </a:cubicBezTo>
                  <a:cubicBezTo>
                    <a:pt x="7840" y="43594"/>
                    <a:pt x="12109" y="54102"/>
                    <a:pt x="12576" y="55269"/>
                  </a:cubicBezTo>
                  <a:cubicBezTo>
                    <a:pt x="13010" y="56403"/>
                    <a:pt x="12843" y="56937"/>
                    <a:pt x="12310" y="57304"/>
                  </a:cubicBezTo>
                  <a:cubicBezTo>
                    <a:pt x="12272" y="57330"/>
                    <a:pt x="12226" y="57342"/>
                    <a:pt x="12172" y="57342"/>
                  </a:cubicBezTo>
                  <a:cubicBezTo>
                    <a:pt x="11473" y="57342"/>
                    <a:pt x="9494" y="55217"/>
                    <a:pt x="7573" y="53668"/>
                  </a:cubicBezTo>
                  <a:cubicBezTo>
                    <a:pt x="6236" y="52550"/>
                    <a:pt x="4611" y="51476"/>
                    <a:pt x="3256" y="51476"/>
                  </a:cubicBezTo>
                  <a:cubicBezTo>
                    <a:pt x="2549" y="51476"/>
                    <a:pt x="1916" y="51768"/>
                    <a:pt x="1435" y="52500"/>
                  </a:cubicBezTo>
                  <a:cubicBezTo>
                    <a:pt x="1" y="54635"/>
                    <a:pt x="368" y="62841"/>
                    <a:pt x="9574" y="75217"/>
                  </a:cubicBezTo>
                  <a:lnTo>
                    <a:pt x="14211" y="80654"/>
                  </a:lnTo>
                  <a:lnTo>
                    <a:pt x="21316" y="79486"/>
                  </a:lnTo>
                  <a:cubicBezTo>
                    <a:pt x="36327" y="76051"/>
                    <a:pt x="41931" y="70046"/>
                    <a:pt x="42231" y="67478"/>
                  </a:cubicBezTo>
                  <a:cubicBezTo>
                    <a:pt x="42531" y="64943"/>
                    <a:pt x="39462" y="64409"/>
                    <a:pt x="36827" y="64376"/>
                  </a:cubicBezTo>
                  <a:cubicBezTo>
                    <a:pt x="36607" y="64370"/>
                    <a:pt x="36385" y="64368"/>
                    <a:pt x="36161" y="64368"/>
                  </a:cubicBezTo>
                  <a:cubicBezTo>
                    <a:pt x="34915" y="64368"/>
                    <a:pt x="33631" y="64440"/>
                    <a:pt x="32637" y="64440"/>
                  </a:cubicBezTo>
                  <a:cubicBezTo>
                    <a:pt x="31638" y="64440"/>
                    <a:pt x="30933" y="64367"/>
                    <a:pt x="30856" y="64075"/>
                  </a:cubicBezTo>
                  <a:cubicBezTo>
                    <a:pt x="30689" y="63442"/>
                    <a:pt x="30890" y="62941"/>
                    <a:pt x="31990" y="62341"/>
                  </a:cubicBezTo>
                  <a:cubicBezTo>
                    <a:pt x="33058" y="61774"/>
                    <a:pt x="43165" y="56537"/>
                    <a:pt x="43298" y="52100"/>
                  </a:cubicBezTo>
                  <a:cubicBezTo>
                    <a:pt x="43465" y="47664"/>
                    <a:pt x="34125" y="47897"/>
                    <a:pt x="32858" y="47630"/>
                  </a:cubicBezTo>
                  <a:cubicBezTo>
                    <a:pt x="31557" y="47330"/>
                    <a:pt x="32090" y="46229"/>
                    <a:pt x="32691" y="45729"/>
                  </a:cubicBezTo>
                  <a:cubicBezTo>
                    <a:pt x="33291" y="45229"/>
                    <a:pt x="40196" y="39725"/>
                    <a:pt x="43398" y="37323"/>
                  </a:cubicBezTo>
                  <a:cubicBezTo>
                    <a:pt x="46634" y="34921"/>
                    <a:pt x="48068" y="32453"/>
                    <a:pt x="46901" y="30218"/>
                  </a:cubicBezTo>
                  <a:cubicBezTo>
                    <a:pt x="46343" y="29151"/>
                    <a:pt x="45090" y="28892"/>
                    <a:pt x="43735" y="28892"/>
                  </a:cubicBezTo>
                  <a:cubicBezTo>
                    <a:pt x="42454" y="28892"/>
                    <a:pt x="41082" y="29123"/>
                    <a:pt x="40118" y="29123"/>
                  </a:cubicBezTo>
                  <a:cubicBezTo>
                    <a:pt x="40029" y="29123"/>
                    <a:pt x="39944" y="29121"/>
                    <a:pt x="39863" y="29117"/>
                  </a:cubicBezTo>
                  <a:cubicBezTo>
                    <a:pt x="37961" y="29017"/>
                    <a:pt x="38528" y="26715"/>
                    <a:pt x="38528" y="26715"/>
                  </a:cubicBezTo>
                  <a:cubicBezTo>
                    <a:pt x="38528" y="26715"/>
                    <a:pt x="41297" y="21545"/>
                    <a:pt x="44933" y="11404"/>
                  </a:cubicBezTo>
                  <a:cubicBezTo>
                    <a:pt x="48299" y="2015"/>
                    <a:pt x="44402" y="376"/>
                    <a:pt x="43806" y="184"/>
                  </a:cubicBezTo>
                  <a:lnTo>
                    <a:pt x="43806" y="184"/>
                  </a:lnTo>
                  <a:cubicBezTo>
                    <a:pt x="43710" y="142"/>
                    <a:pt x="43349" y="0"/>
                    <a:pt x="428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4437500" y="3374525"/>
              <a:ext cx="649650" cy="1750450"/>
            </a:xfrm>
            <a:custGeom>
              <a:rect b="b" l="l" r="r" t="t"/>
              <a:pathLst>
                <a:path extrusionOk="0" h="70018" w="25986">
                  <a:moveTo>
                    <a:pt x="25986" y="0"/>
                  </a:moveTo>
                  <a:lnTo>
                    <a:pt x="25986" y="0"/>
                  </a:lnTo>
                  <a:cubicBezTo>
                    <a:pt x="25985" y="2"/>
                    <a:pt x="25952" y="68"/>
                    <a:pt x="25886" y="201"/>
                  </a:cubicBezTo>
                  <a:cubicBezTo>
                    <a:pt x="25853" y="367"/>
                    <a:pt x="25752" y="568"/>
                    <a:pt x="25652" y="834"/>
                  </a:cubicBezTo>
                  <a:lnTo>
                    <a:pt x="24785" y="3236"/>
                  </a:lnTo>
                  <a:cubicBezTo>
                    <a:pt x="24018" y="5304"/>
                    <a:pt x="22917" y="8306"/>
                    <a:pt x="21549" y="12009"/>
                  </a:cubicBezTo>
                  <a:cubicBezTo>
                    <a:pt x="18814" y="19448"/>
                    <a:pt x="14978" y="29655"/>
                    <a:pt x="10742" y="40963"/>
                  </a:cubicBezTo>
                  <a:cubicBezTo>
                    <a:pt x="6505" y="52271"/>
                    <a:pt x="2703" y="62545"/>
                    <a:pt x="1" y="69984"/>
                  </a:cubicBezTo>
                  <a:lnTo>
                    <a:pt x="134" y="70017"/>
                  </a:lnTo>
                  <a:cubicBezTo>
                    <a:pt x="2869" y="62612"/>
                    <a:pt x="6706" y="52338"/>
                    <a:pt x="10975" y="41063"/>
                  </a:cubicBezTo>
                  <a:cubicBezTo>
                    <a:pt x="15212" y="29755"/>
                    <a:pt x="19014" y="19514"/>
                    <a:pt x="21716" y="12076"/>
                  </a:cubicBezTo>
                  <a:cubicBezTo>
                    <a:pt x="23051" y="8340"/>
                    <a:pt x="24151" y="5338"/>
                    <a:pt x="24885" y="3236"/>
                  </a:cubicBezTo>
                  <a:lnTo>
                    <a:pt x="25719" y="834"/>
                  </a:lnTo>
                  <a:lnTo>
                    <a:pt x="25919" y="201"/>
                  </a:lnTo>
                  <a:cubicBezTo>
                    <a:pt x="25952" y="68"/>
                    <a:pt x="25985" y="2"/>
                    <a:pt x="259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4703525" y="3797325"/>
              <a:ext cx="114275" cy="308575"/>
            </a:xfrm>
            <a:custGeom>
              <a:rect b="b" l="l" r="r" t="t"/>
              <a:pathLst>
                <a:path extrusionOk="0" h="12343" w="4571">
                  <a:moveTo>
                    <a:pt x="1" y="1"/>
                  </a:moveTo>
                  <a:cubicBezTo>
                    <a:pt x="1" y="167"/>
                    <a:pt x="67" y="334"/>
                    <a:pt x="134" y="501"/>
                  </a:cubicBezTo>
                  <a:lnTo>
                    <a:pt x="634" y="1835"/>
                  </a:lnTo>
                  <a:cubicBezTo>
                    <a:pt x="1035" y="3003"/>
                    <a:pt x="1602" y="4504"/>
                    <a:pt x="2202" y="6205"/>
                  </a:cubicBezTo>
                  <a:cubicBezTo>
                    <a:pt x="2803" y="7906"/>
                    <a:pt x="3370" y="9474"/>
                    <a:pt x="3803" y="10575"/>
                  </a:cubicBezTo>
                  <a:cubicBezTo>
                    <a:pt x="4004" y="11109"/>
                    <a:pt x="4204" y="11576"/>
                    <a:pt x="4337" y="11876"/>
                  </a:cubicBezTo>
                  <a:cubicBezTo>
                    <a:pt x="4404" y="12043"/>
                    <a:pt x="4471" y="12176"/>
                    <a:pt x="4571" y="12343"/>
                  </a:cubicBezTo>
                  <a:cubicBezTo>
                    <a:pt x="4537" y="12143"/>
                    <a:pt x="4471" y="11976"/>
                    <a:pt x="4404" y="11809"/>
                  </a:cubicBezTo>
                  <a:cubicBezTo>
                    <a:pt x="4304" y="11475"/>
                    <a:pt x="4137" y="11008"/>
                    <a:pt x="3937" y="10508"/>
                  </a:cubicBezTo>
                  <a:lnTo>
                    <a:pt x="2402" y="6105"/>
                  </a:lnTo>
                  <a:cubicBezTo>
                    <a:pt x="1802" y="4404"/>
                    <a:pt x="1202" y="2869"/>
                    <a:pt x="768" y="1769"/>
                  </a:cubicBezTo>
                  <a:cubicBezTo>
                    <a:pt x="534" y="1201"/>
                    <a:pt x="368" y="768"/>
                    <a:pt x="234" y="468"/>
                  </a:cubicBezTo>
                  <a:cubicBezTo>
                    <a:pt x="167" y="301"/>
                    <a:pt x="67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4833625" y="3962425"/>
              <a:ext cx="351950" cy="144375"/>
            </a:xfrm>
            <a:custGeom>
              <a:rect b="b" l="l" r="r" t="t"/>
              <a:pathLst>
                <a:path extrusionOk="0" h="5775" w="14078">
                  <a:moveTo>
                    <a:pt x="14041" y="1"/>
                  </a:moveTo>
                  <a:cubicBezTo>
                    <a:pt x="13927" y="1"/>
                    <a:pt x="10824" y="1223"/>
                    <a:pt x="7005" y="2803"/>
                  </a:cubicBezTo>
                  <a:cubicBezTo>
                    <a:pt x="3136" y="4371"/>
                    <a:pt x="0" y="5705"/>
                    <a:pt x="34" y="5772"/>
                  </a:cubicBezTo>
                  <a:cubicBezTo>
                    <a:pt x="35" y="5774"/>
                    <a:pt x="37" y="5775"/>
                    <a:pt x="42" y="5775"/>
                  </a:cubicBezTo>
                  <a:cubicBezTo>
                    <a:pt x="226" y="5775"/>
                    <a:pt x="3300" y="4532"/>
                    <a:pt x="7072" y="3003"/>
                  </a:cubicBezTo>
                  <a:cubicBezTo>
                    <a:pt x="10942" y="1402"/>
                    <a:pt x="14077" y="68"/>
                    <a:pt x="14044" y="1"/>
                  </a:cubicBezTo>
                  <a:cubicBezTo>
                    <a:pt x="14043" y="1"/>
                    <a:pt x="14042" y="1"/>
                    <a:pt x="140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4651825" y="4483650"/>
              <a:ext cx="331100" cy="49850"/>
            </a:xfrm>
            <a:custGeom>
              <a:rect b="b" l="l" r="r" t="t"/>
              <a:pathLst>
                <a:path extrusionOk="0" h="1994" w="13244">
                  <a:moveTo>
                    <a:pt x="13243" y="1"/>
                  </a:moveTo>
                  <a:cubicBezTo>
                    <a:pt x="13077" y="1"/>
                    <a:pt x="12910" y="34"/>
                    <a:pt x="12743" y="67"/>
                  </a:cubicBezTo>
                  <a:lnTo>
                    <a:pt x="11309" y="334"/>
                  </a:lnTo>
                  <a:cubicBezTo>
                    <a:pt x="10141" y="568"/>
                    <a:pt x="8473" y="868"/>
                    <a:pt x="6672" y="1135"/>
                  </a:cubicBezTo>
                  <a:cubicBezTo>
                    <a:pt x="4837" y="1435"/>
                    <a:pt x="3169" y="1602"/>
                    <a:pt x="1969" y="1735"/>
                  </a:cubicBezTo>
                  <a:lnTo>
                    <a:pt x="534" y="1902"/>
                  </a:lnTo>
                  <a:cubicBezTo>
                    <a:pt x="334" y="1902"/>
                    <a:pt x="167" y="1935"/>
                    <a:pt x="1" y="1969"/>
                  </a:cubicBezTo>
                  <a:cubicBezTo>
                    <a:pt x="84" y="1985"/>
                    <a:pt x="176" y="1994"/>
                    <a:pt x="267" y="1994"/>
                  </a:cubicBezTo>
                  <a:cubicBezTo>
                    <a:pt x="359" y="1994"/>
                    <a:pt x="451" y="1985"/>
                    <a:pt x="534" y="1969"/>
                  </a:cubicBezTo>
                  <a:cubicBezTo>
                    <a:pt x="868" y="1969"/>
                    <a:pt x="1368" y="1935"/>
                    <a:pt x="1969" y="1902"/>
                  </a:cubicBezTo>
                  <a:cubicBezTo>
                    <a:pt x="3169" y="1802"/>
                    <a:pt x="4871" y="1635"/>
                    <a:pt x="6672" y="1368"/>
                  </a:cubicBezTo>
                  <a:cubicBezTo>
                    <a:pt x="8507" y="1101"/>
                    <a:pt x="10174" y="768"/>
                    <a:pt x="11342" y="501"/>
                  </a:cubicBezTo>
                  <a:cubicBezTo>
                    <a:pt x="11942" y="367"/>
                    <a:pt x="12443" y="234"/>
                    <a:pt x="12743" y="167"/>
                  </a:cubicBezTo>
                  <a:cubicBezTo>
                    <a:pt x="12910" y="134"/>
                    <a:pt x="13110" y="67"/>
                    <a:pt x="132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4471700" y="4280175"/>
              <a:ext cx="182650" cy="249375"/>
            </a:xfrm>
            <a:custGeom>
              <a:rect b="b" l="l" r="r" t="t"/>
              <a:pathLst>
                <a:path extrusionOk="0" h="9975" w="7306">
                  <a:moveTo>
                    <a:pt x="0" y="0"/>
                  </a:moveTo>
                  <a:lnTo>
                    <a:pt x="0" y="0"/>
                  </a:lnTo>
                  <a:cubicBezTo>
                    <a:pt x="67" y="134"/>
                    <a:pt x="134" y="267"/>
                    <a:pt x="234" y="401"/>
                  </a:cubicBezTo>
                  <a:lnTo>
                    <a:pt x="1001" y="1501"/>
                  </a:lnTo>
                  <a:cubicBezTo>
                    <a:pt x="1635" y="2402"/>
                    <a:pt x="2536" y="3670"/>
                    <a:pt x="3570" y="5037"/>
                  </a:cubicBezTo>
                  <a:cubicBezTo>
                    <a:pt x="4570" y="6438"/>
                    <a:pt x="5504" y="7673"/>
                    <a:pt x="6171" y="8573"/>
                  </a:cubicBezTo>
                  <a:lnTo>
                    <a:pt x="7005" y="9607"/>
                  </a:lnTo>
                  <a:cubicBezTo>
                    <a:pt x="7072" y="9741"/>
                    <a:pt x="7206" y="9874"/>
                    <a:pt x="7306" y="9974"/>
                  </a:cubicBezTo>
                  <a:cubicBezTo>
                    <a:pt x="7239" y="9841"/>
                    <a:pt x="7172" y="9707"/>
                    <a:pt x="7072" y="9574"/>
                  </a:cubicBezTo>
                  <a:cubicBezTo>
                    <a:pt x="6839" y="9274"/>
                    <a:pt x="6605" y="8907"/>
                    <a:pt x="6305" y="8473"/>
                  </a:cubicBezTo>
                  <a:cubicBezTo>
                    <a:pt x="5671" y="7572"/>
                    <a:pt x="4737" y="6305"/>
                    <a:pt x="3736" y="4904"/>
                  </a:cubicBezTo>
                  <a:cubicBezTo>
                    <a:pt x="2736" y="3536"/>
                    <a:pt x="1802" y="2302"/>
                    <a:pt x="1135" y="1401"/>
                  </a:cubicBezTo>
                  <a:lnTo>
                    <a:pt x="334" y="367"/>
                  </a:lnTo>
                  <a:cubicBezTo>
                    <a:pt x="234" y="201"/>
                    <a:pt x="134" y="10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4262375" y="4636250"/>
              <a:ext cx="237700" cy="317775"/>
            </a:xfrm>
            <a:custGeom>
              <a:rect b="b" l="l" r="r" t="t"/>
              <a:pathLst>
                <a:path extrusionOk="0" h="12711" w="9508">
                  <a:moveTo>
                    <a:pt x="1" y="1"/>
                  </a:moveTo>
                  <a:cubicBezTo>
                    <a:pt x="101" y="168"/>
                    <a:pt x="201" y="335"/>
                    <a:pt x="334" y="501"/>
                  </a:cubicBezTo>
                  <a:lnTo>
                    <a:pt x="1335" y="1902"/>
                  </a:lnTo>
                  <a:cubicBezTo>
                    <a:pt x="2169" y="3070"/>
                    <a:pt x="3370" y="4671"/>
                    <a:pt x="4671" y="6406"/>
                  </a:cubicBezTo>
                  <a:cubicBezTo>
                    <a:pt x="5972" y="8173"/>
                    <a:pt x="7173" y="9775"/>
                    <a:pt x="8040" y="10909"/>
                  </a:cubicBezTo>
                  <a:lnTo>
                    <a:pt x="9107" y="12243"/>
                  </a:lnTo>
                  <a:cubicBezTo>
                    <a:pt x="9241" y="12410"/>
                    <a:pt x="9374" y="12577"/>
                    <a:pt x="9508" y="12710"/>
                  </a:cubicBezTo>
                  <a:cubicBezTo>
                    <a:pt x="9407" y="12543"/>
                    <a:pt x="9307" y="12343"/>
                    <a:pt x="9174" y="12176"/>
                  </a:cubicBezTo>
                  <a:lnTo>
                    <a:pt x="8207" y="10809"/>
                  </a:lnTo>
                  <a:cubicBezTo>
                    <a:pt x="7373" y="9641"/>
                    <a:pt x="6138" y="8040"/>
                    <a:pt x="4871" y="6272"/>
                  </a:cubicBezTo>
                  <a:cubicBezTo>
                    <a:pt x="3570" y="4538"/>
                    <a:pt x="2336" y="2936"/>
                    <a:pt x="1468" y="1802"/>
                  </a:cubicBezTo>
                  <a:lnTo>
                    <a:pt x="434" y="468"/>
                  </a:lnTo>
                  <a:cubicBezTo>
                    <a:pt x="301" y="301"/>
                    <a:pt x="168" y="134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4496725" y="4871425"/>
              <a:ext cx="418650" cy="73425"/>
            </a:xfrm>
            <a:custGeom>
              <a:rect b="b" l="l" r="r" t="t"/>
              <a:pathLst>
                <a:path extrusionOk="0" h="2937" w="16746">
                  <a:moveTo>
                    <a:pt x="16745" y="1"/>
                  </a:moveTo>
                  <a:cubicBezTo>
                    <a:pt x="16512" y="1"/>
                    <a:pt x="16278" y="34"/>
                    <a:pt x="16078" y="101"/>
                  </a:cubicBezTo>
                  <a:lnTo>
                    <a:pt x="14310" y="468"/>
                  </a:lnTo>
                  <a:cubicBezTo>
                    <a:pt x="12776" y="801"/>
                    <a:pt x="10708" y="1202"/>
                    <a:pt x="8406" y="1635"/>
                  </a:cubicBezTo>
                  <a:cubicBezTo>
                    <a:pt x="6071" y="2035"/>
                    <a:pt x="3970" y="2336"/>
                    <a:pt x="2469" y="2569"/>
                  </a:cubicBezTo>
                  <a:lnTo>
                    <a:pt x="667" y="2803"/>
                  </a:lnTo>
                  <a:cubicBezTo>
                    <a:pt x="434" y="2836"/>
                    <a:pt x="200" y="2869"/>
                    <a:pt x="0" y="2936"/>
                  </a:cubicBezTo>
                  <a:cubicBezTo>
                    <a:pt x="200" y="2936"/>
                    <a:pt x="434" y="2936"/>
                    <a:pt x="667" y="2903"/>
                  </a:cubicBezTo>
                  <a:cubicBezTo>
                    <a:pt x="1101" y="2869"/>
                    <a:pt x="1701" y="2803"/>
                    <a:pt x="2469" y="2703"/>
                  </a:cubicBezTo>
                  <a:cubicBezTo>
                    <a:pt x="4003" y="2536"/>
                    <a:pt x="6104" y="2236"/>
                    <a:pt x="8439" y="1835"/>
                  </a:cubicBezTo>
                  <a:cubicBezTo>
                    <a:pt x="10741" y="1435"/>
                    <a:pt x="12809" y="1001"/>
                    <a:pt x="14310" y="634"/>
                  </a:cubicBezTo>
                  <a:cubicBezTo>
                    <a:pt x="15078" y="468"/>
                    <a:pt x="15678" y="301"/>
                    <a:pt x="16078" y="201"/>
                  </a:cubicBezTo>
                  <a:cubicBezTo>
                    <a:pt x="16312" y="134"/>
                    <a:pt x="16512" y="67"/>
                    <a:pt x="1674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446075" y="4357250"/>
              <a:ext cx="169325" cy="334000"/>
            </a:xfrm>
            <a:custGeom>
              <a:rect b="b" l="l" r="r" t="t"/>
              <a:pathLst>
                <a:path extrusionOk="0" h="13360" w="6773">
                  <a:moveTo>
                    <a:pt x="3788" y="0"/>
                  </a:moveTo>
                  <a:cubicBezTo>
                    <a:pt x="3637" y="0"/>
                    <a:pt x="3485" y="18"/>
                    <a:pt x="3337" y="53"/>
                  </a:cubicBezTo>
                  <a:cubicBezTo>
                    <a:pt x="2503" y="286"/>
                    <a:pt x="1969" y="1087"/>
                    <a:pt x="1602" y="1888"/>
                  </a:cubicBezTo>
                  <a:cubicBezTo>
                    <a:pt x="535" y="4156"/>
                    <a:pt x="1" y="6691"/>
                    <a:pt x="1" y="9226"/>
                  </a:cubicBezTo>
                  <a:cubicBezTo>
                    <a:pt x="1" y="10394"/>
                    <a:pt x="168" y="11628"/>
                    <a:pt x="835" y="12595"/>
                  </a:cubicBezTo>
                  <a:cubicBezTo>
                    <a:pt x="1232" y="13145"/>
                    <a:pt x="1790" y="13359"/>
                    <a:pt x="2352" y="13359"/>
                  </a:cubicBezTo>
                  <a:cubicBezTo>
                    <a:pt x="3017" y="13359"/>
                    <a:pt x="3688" y="13060"/>
                    <a:pt x="4104" y="12662"/>
                  </a:cubicBezTo>
                  <a:cubicBezTo>
                    <a:pt x="4871" y="11895"/>
                    <a:pt x="5171" y="10827"/>
                    <a:pt x="5438" y="9793"/>
                  </a:cubicBezTo>
                  <a:cubicBezTo>
                    <a:pt x="6105" y="7458"/>
                    <a:pt x="6772" y="4990"/>
                    <a:pt x="6239" y="2621"/>
                  </a:cubicBezTo>
                  <a:cubicBezTo>
                    <a:pt x="6105" y="1888"/>
                    <a:pt x="5772" y="1220"/>
                    <a:pt x="5305" y="687"/>
                  </a:cubicBezTo>
                  <a:cubicBezTo>
                    <a:pt x="4910" y="240"/>
                    <a:pt x="4351" y="0"/>
                    <a:pt x="378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504450" y="4806500"/>
              <a:ext cx="231025" cy="141150"/>
            </a:xfrm>
            <a:custGeom>
              <a:rect b="b" l="l" r="r" t="t"/>
              <a:pathLst>
                <a:path extrusionOk="0" h="5646" w="9241">
                  <a:moveTo>
                    <a:pt x="4943" y="0"/>
                  </a:moveTo>
                  <a:cubicBezTo>
                    <a:pt x="3829" y="0"/>
                    <a:pt x="2731" y="255"/>
                    <a:pt x="1735" y="730"/>
                  </a:cubicBezTo>
                  <a:cubicBezTo>
                    <a:pt x="902" y="1163"/>
                    <a:pt x="334" y="1964"/>
                    <a:pt x="201" y="2898"/>
                  </a:cubicBezTo>
                  <a:cubicBezTo>
                    <a:pt x="1" y="3532"/>
                    <a:pt x="101" y="4232"/>
                    <a:pt x="401" y="4866"/>
                  </a:cubicBezTo>
                  <a:cubicBezTo>
                    <a:pt x="673" y="5356"/>
                    <a:pt x="1189" y="5645"/>
                    <a:pt x="1750" y="5645"/>
                  </a:cubicBezTo>
                  <a:cubicBezTo>
                    <a:pt x="1877" y="5645"/>
                    <a:pt x="2006" y="5631"/>
                    <a:pt x="2136" y="5600"/>
                  </a:cubicBezTo>
                  <a:cubicBezTo>
                    <a:pt x="2770" y="5400"/>
                    <a:pt x="3136" y="4699"/>
                    <a:pt x="3670" y="4266"/>
                  </a:cubicBezTo>
                  <a:cubicBezTo>
                    <a:pt x="4296" y="3791"/>
                    <a:pt x="5076" y="3707"/>
                    <a:pt x="5873" y="3707"/>
                  </a:cubicBezTo>
                  <a:cubicBezTo>
                    <a:pt x="6308" y="3707"/>
                    <a:pt x="6749" y="3732"/>
                    <a:pt x="7173" y="3732"/>
                  </a:cubicBezTo>
                  <a:cubicBezTo>
                    <a:pt x="7257" y="3743"/>
                    <a:pt x="7342" y="3749"/>
                    <a:pt x="7426" y="3749"/>
                  </a:cubicBezTo>
                  <a:cubicBezTo>
                    <a:pt x="7840" y="3749"/>
                    <a:pt x="8247" y="3614"/>
                    <a:pt x="8607" y="3365"/>
                  </a:cubicBezTo>
                  <a:cubicBezTo>
                    <a:pt x="9241" y="2831"/>
                    <a:pt x="9141" y="1730"/>
                    <a:pt x="8574" y="1130"/>
                  </a:cubicBezTo>
                  <a:cubicBezTo>
                    <a:pt x="7940" y="530"/>
                    <a:pt x="7139" y="196"/>
                    <a:pt x="6305" y="129"/>
                  </a:cubicBezTo>
                  <a:cubicBezTo>
                    <a:pt x="5852" y="42"/>
                    <a:pt x="5396" y="0"/>
                    <a:pt x="4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2155875" y="4457650"/>
              <a:ext cx="280925" cy="274750"/>
            </a:xfrm>
            <a:custGeom>
              <a:rect b="b" l="l" r="r" t="t"/>
              <a:pathLst>
                <a:path extrusionOk="0" h="10990" w="11237">
                  <a:moveTo>
                    <a:pt x="10275" y="10180"/>
                  </a:moveTo>
                  <a:lnTo>
                    <a:pt x="10198" y="10277"/>
                  </a:lnTo>
                  <a:lnTo>
                    <a:pt x="10198" y="10277"/>
                  </a:lnTo>
                  <a:cubicBezTo>
                    <a:pt x="10224" y="10246"/>
                    <a:pt x="10250" y="10214"/>
                    <a:pt x="10275" y="10180"/>
                  </a:cubicBezTo>
                  <a:close/>
                  <a:moveTo>
                    <a:pt x="2319" y="0"/>
                  </a:moveTo>
                  <a:cubicBezTo>
                    <a:pt x="2236" y="0"/>
                    <a:pt x="2152" y="2"/>
                    <a:pt x="2069" y="6"/>
                  </a:cubicBezTo>
                  <a:cubicBezTo>
                    <a:pt x="1402" y="40"/>
                    <a:pt x="801" y="440"/>
                    <a:pt x="468" y="1007"/>
                  </a:cubicBezTo>
                  <a:cubicBezTo>
                    <a:pt x="1" y="1874"/>
                    <a:pt x="468" y="2909"/>
                    <a:pt x="935" y="3776"/>
                  </a:cubicBezTo>
                  <a:cubicBezTo>
                    <a:pt x="1769" y="5277"/>
                    <a:pt x="2736" y="6711"/>
                    <a:pt x="3803" y="8046"/>
                  </a:cubicBezTo>
                  <a:cubicBezTo>
                    <a:pt x="4637" y="9146"/>
                    <a:pt x="5638" y="10214"/>
                    <a:pt x="6939" y="10681"/>
                  </a:cubicBezTo>
                  <a:cubicBezTo>
                    <a:pt x="7458" y="10880"/>
                    <a:pt x="7982" y="10990"/>
                    <a:pt x="8470" y="10990"/>
                  </a:cubicBezTo>
                  <a:cubicBezTo>
                    <a:pt x="9145" y="10990"/>
                    <a:pt x="9749" y="10780"/>
                    <a:pt x="10169" y="10310"/>
                  </a:cubicBezTo>
                  <a:lnTo>
                    <a:pt x="10169" y="10310"/>
                  </a:lnTo>
                  <a:cubicBezTo>
                    <a:pt x="10160" y="10322"/>
                    <a:pt x="10150" y="10335"/>
                    <a:pt x="10141" y="10347"/>
                  </a:cubicBezTo>
                  <a:lnTo>
                    <a:pt x="10198" y="10277"/>
                  </a:lnTo>
                  <a:lnTo>
                    <a:pt x="10198" y="10277"/>
                  </a:lnTo>
                  <a:cubicBezTo>
                    <a:pt x="10188" y="10288"/>
                    <a:pt x="10178" y="10299"/>
                    <a:pt x="10169" y="10310"/>
                  </a:cubicBezTo>
                  <a:lnTo>
                    <a:pt x="10169" y="10310"/>
                  </a:lnTo>
                  <a:cubicBezTo>
                    <a:pt x="11013" y="9148"/>
                    <a:pt x="11237" y="7664"/>
                    <a:pt x="10775" y="6278"/>
                  </a:cubicBezTo>
                  <a:cubicBezTo>
                    <a:pt x="10308" y="4943"/>
                    <a:pt x="9441" y="3743"/>
                    <a:pt x="8340" y="2809"/>
                  </a:cubicBezTo>
                  <a:cubicBezTo>
                    <a:pt x="7072" y="1708"/>
                    <a:pt x="5605" y="874"/>
                    <a:pt x="4003" y="307"/>
                  </a:cubicBezTo>
                  <a:cubicBezTo>
                    <a:pt x="3478" y="102"/>
                    <a:pt x="2902" y="0"/>
                    <a:pt x="231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2468600" y="4849125"/>
              <a:ext cx="156800" cy="280850"/>
            </a:xfrm>
            <a:custGeom>
              <a:rect b="b" l="l" r="r" t="t"/>
              <a:pathLst>
                <a:path extrusionOk="0" h="11234" w="6272">
                  <a:moveTo>
                    <a:pt x="6001" y="0"/>
                  </a:moveTo>
                  <a:cubicBezTo>
                    <a:pt x="5905" y="0"/>
                    <a:pt x="5805" y="9"/>
                    <a:pt x="5705" y="25"/>
                  </a:cubicBezTo>
                  <a:cubicBezTo>
                    <a:pt x="5204" y="59"/>
                    <a:pt x="4704" y="192"/>
                    <a:pt x="4237" y="426"/>
                  </a:cubicBezTo>
                  <a:cubicBezTo>
                    <a:pt x="3570" y="759"/>
                    <a:pt x="2969" y="1226"/>
                    <a:pt x="2502" y="1827"/>
                  </a:cubicBezTo>
                  <a:cubicBezTo>
                    <a:pt x="1902" y="2561"/>
                    <a:pt x="1468" y="3394"/>
                    <a:pt x="1135" y="4262"/>
                  </a:cubicBezTo>
                  <a:cubicBezTo>
                    <a:pt x="801" y="5129"/>
                    <a:pt x="534" y="5996"/>
                    <a:pt x="367" y="6897"/>
                  </a:cubicBezTo>
                  <a:cubicBezTo>
                    <a:pt x="234" y="7664"/>
                    <a:pt x="134" y="8398"/>
                    <a:pt x="101" y="9132"/>
                  </a:cubicBezTo>
                  <a:cubicBezTo>
                    <a:pt x="34" y="9799"/>
                    <a:pt x="34" y="10299"/>
                    <a:pt x="34" y="10666"/>
                  </a:cubicBezTo>
                  <a:cubicBezTo>
                    <a:pt x="1" y="10833"/>
                    <a:pt x="34" y="11033"/>
                    <a:pt x="67" y="11233"/>
                  </a:cubicBezTo>
                  <a:cubicBezTo>
                    <a:pt x="101" y="11033"/>
                    <a:pt x="101" y="10866"/>
                    <a:pt x="134" y="10666"/>
                  </a:cubicBezTo>
                  <a:cubicBezTo>
                    <a:pt x="167" y="10266"/>
                    <a:pt x="201" y="9766"/>
                    <a:pt x="267" y="9165"/>
                  </a:cubicBezTo>
                  <a:cubicBezTo>
                    <a:pt x="334" y="8431"/>
                    <a:pt x="434" y="7664"/>
                    <a:pt x="568" y="6964"/>
                  </a:cubicBezTo>
                  <a:cubicBezTo>
                    <a:pt x="768" y="6063"/>
                    <a:pt x="1001" y="5196"/>
                    <a:pt x="1335" y="4328"/>
                  </a:cubicBezTo>
                  <a:cubicBezTo>
                    <a:pt x="1668" y="3495"/>
                    <a:pt x="2102" y="2694"/>
                    <a:pt x="2636" y="1960"/>
                  </a:cubicBezTo>
                  <a:cubicBezTo>
                    <a:pt x="3103" y="1393"/>
                    <a:pt x="3670" y="893"/>
                    <a:pt x="4304" y="559"/>
                  </a:cubicBezTo>
                  <a:cubicBezTo>
                    <a:pt x="4771" y="326"/>
                    <a:pt x="5238" y="192"/>
                    <a:pt x="5738" y="92"/>
                  </a:cubicBezTo>
                  <a:cubicBezTo>
                    <a:pt x="5905" y="92"/>
                    <a:pt x="6105" y="59"/>
                    <a:pt x="6272" y="25"/>
                  </a:cubicBezTo>
                  <a:cubicBezTo>
                    <a:pt x="6188" y="9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2467775" y="4478650"/>
              <a:ext cx="68400" cy="622125"/>
            </a:xfrm>
            <a:custGeom>
              <a:rect b="b" l="l" r="r" t="t"/>
              <a:pathLst>
                <a:path extrusionOk="0" h="24885" w="2736">
                  <a:moveTo>
                    <a:pt x="2735" y="0"/>
                  </a:moveTo>
                  <a:cubicBezTo>
                    <a:pt x="2702" y="100"/>
                    <a:pt x="2669" y="167"/>
                    <a:pt x="2669" y="267"/>
                  </a:cubicBezTo>
                  <a:lnTo>
                    <a:pt x="2469" y="968"/>
                  </a:lnTo>
                  <a:cubicBezTo>
                    <a:pt x="2369" y="1268"/>
                    <a:pt x="2268" y="1635"/>
                    <a:pt x="2168" y="2069"/>
                  </a:cubicBezTo>
                  <a:cubicBezTo>
                    <a:pt x="2068" y="2502"/>
                    <a:pt x="1935" y="3036"/>
                    <a:pt x="1835" y="3570"/>
                  </a:cubicBezTo>
                  <a:cubicBezTo>
                    <a:pt x="1234" y="6472"/>
                    <a:pt x="767" y="9407"/>
                    <a:pt x="501" y="12343"/>
                  </a:cubicBezTo>
                  <a:cubicBezTo>
                    <a:pt x="167" y="15812"/>
                    <a:pt x="0" y="18947"/>
                    <a:pt x="34" y="21216"/>
                  </a:cubicBezTo>
                  <a:cubicBezTo>
                    <a:pt x="34" y="22350"/>
                    <a:pt x="34" y="23284"/>
                    <a:pt x="100" y="23918"/>
                  </a:cubicBezTo>
                  <a:cubicBezTo>
                    <a:pt x="100" y="24218"/>
                    <a:pt x="134" y="24451"/>
                    <a:pt x="134" y="24651"/>
                  </a:cubicBezTo>
                  <a:cubicBezTo>
                    <a:pt x="134" y="24718"/>
                    <a:pt x="167" y="24818"/>
                    <a:pt x="200" y="24885"/>
                  </a:cubicBezTo>
                  <a:cubicBezTo>
                    <a:pt x="200" y="24785"/>
                    <a:pt x="200" y="24718"/>
                    <a:pt x="200" y="24618"/>
                  </a:cubicBezTo>
                  <a:lnTo>
                    <a:pt x="200" y="23884"/>
                  </a:lnTo>
                  <a:lnTo>
                    <a:pt x="200" y="21216"/>
                  </a:lnTo>
                  <a:cubicBezTo>
                    <a:pt x="234" y="18947"/>
                    <a:pt x="400" y="15778"/>
                    <a:pt x="734" y="12376"/>
                  </a:cubicBezTo>
                  <a:cubicBezTo>
                    <a:pt x="1068" y="8940"/>
                    <a:pt x="1568" y="5838"/>
                    <a:pt x="1968" y="3603"/>
                  </a:cubicBezTo>
                  <a:cubicBezTo>
                    <a:pt x="2102" y="3036"/>
                    <a:pt x="2202" y="2536"/>
                    <a:pt x="2302" y="2102"/>
                  </a:cubicBezTo>
                  <a:cubicBezTo>
                    <a:pt x="2402" y="1668"/>
                    <a:pt x="2469" y="1268"/>
                    <a:pt x="2535" y="968"/>
                  </a:cubicBezTo>
                  <a:cubicBezTo>
                    <a:pt x="2635" y="701"/>
                    <a:pt x="2669" y="467"/>
                    <a:pt x="2702" y="267"/>
                  </a:cubicBezTo>
                  <a:cubicBezTo>
                    <a:pt x="2735" y="201"/>
                    <a:pt x="2735" y="100"/>
                    <a:pt x="2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265125" y="4527850"/>
              <a:ext cx="206000" cy="422000"/>
            </a:xfrm>
            <a:custGeom>
              <a:rect b="b" l="l" r="r" t="t"/>
              <a:pathLst>
                <a:path extrusionOk="0" h="16880" w="8240">
                  <a:moveTo>
                    <a:pt x="0" y="1"/>
                  </a:moveTo>
                  <a:cubicBezTo>
                    <a:pt x="734" y="568"/>
                    <a:pt x="1435" y="1168"/>
                    <a:pt x="2135" y="1835"/>
                  </a:cubicBezTo>
                  <a:cubicBezTo>
                    <a:pt x="3670" y="3536"/>
                    <a:pt x="4904" y="5471"/>
                    <a:pt x="5805" y="7573"/>
                  </a:cubicBezTo>
                  <a:cubicBezTo>
                    <a:pt x="6305" y="8707"/>
                    <a:pt x="6739" y="9874"/>
                    <a:pt x="7105" y="11075"/>
                  </a:cubicBezTo>
                  <a:cubicBezTo>
                    <a:pt x="7439" y="12176"/>
                    <a:pt x="7673" y="13210"/>
                    <a:pt x="7839" y="14044"/>
                  </a:cubicBezTo>
                  <a:cubicBezTo>
                    <a:pt x="8006" y="14911"/>
                    <a:pt x="8106" y="15612"/>
                    <a:pt x="8173" y="16112"/>
                  </a:cubicBezTo>
                  <a:cubicBezTo>
                    <a:pt x="8173" y="16379"/>
                    <a:pt x="8206" y="16612"/>
                    <a:pt x="8240" y="16879"/>
                  </a:cubicBezTo>
                  <a:cubicBezTo>
                    <a:pt x="8240" y="16612"/>
                    <a:pt x="8240" y="16379"/>
                    <a:pt x="8240" y="16112"/>
                  </a:cubicBezTo>
                  <a:cubicBezTo>
                    <a:pt x="8206" y="15612"/>
                    <a:pt x="8140" y="14911"/>
                    <a:pt x="7973" y="14044"/>
                  </a:cubicBezTo>
                  <a:cubicBezTo>
                    <a:pt x="7806" y="13010"/>
                    <a:pt x="7572" y="12009"/>
                    <a:pt x="7272" y="11042"/>
                  </a:cubicBezTo>
                  <a:cubicBezTo>
                    <a:pt x="6939" y="9808"/>
                    <a:pt x="6505" y="8640"/>
                    <a:pt x="6005" y="7473"/>
                  </a:cubicBezTo>
                  <a:cubicBezTo>
                    <a:pt x="5104" y="5338"/>
                    <a:pt x="3836" y="3403"/>
                    <a:pt x="2235" y="1735"/>
                  </a:cubicBezTo>
                  <a:cubicBezTo>
                    <a:pt x="1968" y="1468"/>
                    <a:pt x="1668" y="1201"/>
                    <a:pt x="1368" y="935"/>
                  </a:cubicBezTo>
                  <a:cubicBezTo>
                    <a:pt x="1235" y="834"/>
                    <a:pt x="1101" y="734"/>
                    <a:pt x="968" y="634"/>
                  </a:cubicBezTo>
                  <a:lnTo>
                    <a:pt x="634" y="401"/>
                  </a:lnTo>
                  <a:cubicBezTo>
                    <a:pt x="434" y="234"/>
                    <a:pt x="234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023750" y="4527900"/>
              <a:ext cx="164325" cy="319375"/>
            </a:xfrm>
            <a:custGeom>
              <a:rect b="b" l="l" r="r" t="t"/>
              <a:pathLst>
                <a:path extrusionOk="0" h="12775" w="6573">
                  <a:moveTo>
                    <a:pt x="4210" y="0"/>
                  </a:moveTo>
                  <a:cubicBezTo>
                    <a:pt x="2407" y="0"/>
                    <a:pt x="673" y="3772"/>
                    <a:pt x="368" y="6003"/>
                  </a:cubicBezTo>
                  <a:cubicBezTo>
                    <a:pt x="201" y="7571"/>
                    <a:pt x="1" y="10639"/>
                    <a:pt x="1569" y="12774"/>
                  </a:cubicBezTo>
                  <a:cubicBezTo>
                    <a:pt x="3403" y="11207"/>
                    <a:pt x="5238" y="9138"/>
                    <a:pt x="6005" y="6903"/>
                  </a:cubicBezTo>
                  <a:cubicBezTo>
                    <a:pt x="6405" y="5736"/>
                    <a:pt x="6572" y="4468"/>
                    <a:pt x="6439" y="3234"/>
                  </a:cubicBezTo>
                  <a:cubicBezTo>
                    <a:pt x="6305" y="2000"/>
                    <a:pt x="5672" y="866"/>
                    <a:pt x="4704" y="99"/>
                  </a:cubicBezTo>
                  <a:cubicBezTo>
                    <a:pt x="4539" y="32"/>
                    <a:pt x="4374" y="0"/>
                    <a:pt x="42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5100475" y="4854075"/>
              <a:ext cx="191000" cy="119250"/>
            </a:xfrm>
            <a:custGeom>
              <a:rect b="b" l="l" r="r" t="t"/>
              <a:pathLst>
                <a:path extrusionOk="0" h="4770" w="7640">
                  <a:moveTo>
                    <a:pt x="4665" y="0"/>
                  </a:moveTo>
                  <a:cubicBezTo>
                    <a:pt x="3678" y="0"/>
                    <a:pt x="2705" y="269"/>
                    <a:pt x="1869" y="795"/>
                  </a:cubicBezTo>
                  <a:cubicBezTo>
                    <a:pt x="668" y="1562"/>
                    <a:pt x="1" y="2896"/>
                    <a:pt x="67" y="4331"/>
                  </a:cubicBezTo>
                  <a:cubicBezTo>
                    <a:pt x="758" y="4639"/>
                    <a:pt x="1462" y="4769"/>
                    <a:pt x="2169" y="4769"/>
                  </a:cubicBezTo>
                  <a:cubicBezTo>
                    <a:pt x="3376" y="4769"/>
                    <a:pt x="4594" y="4389"/>
                    <a:pt x="5771" y="3864"/>
                  </a:cubicBezTo>
                  <a:cubicBezTo>
                    <a:pt x="6339" y="3663"/>
                    <a:pt x="6806" y="3297"/>
                    <a:pt x="7206" y="2830"/>
                  </a:cubicBezTo>
                  <a:cubicBezTo>
                    <a:pt x="7573" y="2329"/>
                    <a:pt x="7639" y="1695"/>
                    <a:pt x="7406" y="1128"/>
                  </a:cubicBezTo>
                  <a:cubicBezTo>
                    <a:pt x="7039" y="595"/>
                    <a:pt x="6472" y="228"/>
                    <a:pt x="5838" y="128"/>
                  </a:cubicBezTo>
                  <a:cubicBezTo>
                    <a:pt x="5450" y="42"/>
                    <a:pt x="5057" y="0"/>
                    <a:pt x="46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5001250" y="4908325"/>
              <a:ext cx="216000" cy="211650"/>
            </a:xfrm>
            <a:custGeom>
              <a:rect b="b" l="l" r="r" t="t"/>
              <a:pathLst>
                <a:path extrusionOk="0" h="8466" w="8640">
                  <a:moveTo>
                    <a:pt x="8360" y="1"/>
                  </a:moveTo>
                  <a:cubicBezTo>
                    <a:pt x="8273" y="1"/>
                    <a:pt x="8189" y="9"/>
                    <a:pt x="8106" y="26"/>
                  </a:cubicBezTo>
                  <a:cubicBezTo>
                    <a:pt x="7672" y="59"/>
                    <a:pt x="7205" y="159"/>
                    <a:pt x="6772" y="293"/>
                  </a:cubicBezTo>
                  <a:cubicBezTo>
                    <a:pt x="5337" y="793"/>
                    <a:pt x="4036" y="1694"/>
                    <a:pt x="3069" y="2861"/>
                  </a:cubicBezTo>
                  <a:cubicBezTo>
                    <a:pt x="2102" y="4029"/>
                    <a:pt x="1301" y="5330"/>
                    <a:pt x="701" y="6731"/>
                  </a:cubicBezTo>
                  <a:cubicBezTo>
                    <a:pt x="467" y="7231"/>
                    <a:pt x="267" y="7665"/>
                    <a:pt x="167" y="7965"/>
                  </a:cubicBezTo>
                  <a:cubicBezTo>
                    <a:pt x="67" y="8132"/>
                    <a:pt x="34" y="8298"/>
                    <a:pt x="0" y="8465"/>
                  </a:cubicBezTo>
                  <a:cubicBezTo>
                    <a:pt x="334" y="7898"/>
                    <a:pt x="601" y="7331"/>
                    <a:pt x="867" y="6764"/>
                  </a:cubicBezTo>
                  <a:cubicBezTo>
                    <a:pt x="1535" y="5430"/>
                    <a:pt x="2335" y="4162"/>
                    <a:pt x="3269" y="3028"/>
                  </a:cubicBezTo>
                  <a:cubicBezTo>
                    <a:pt x="4237" y="1860"/>
                    <a:pt x="5437" y="993"/>
                    <a:pt x="6838" y="459"/>
                  </a:cubicBezTo>
                  <a:cubicBezTo>
                    <a:pt x="7405" y="259"/>
                    <a:pt x="8006" y="126"/>
                    <a:pt x="8640" y="26"/>
                  </a:cubicBezTo>
                  <a:cubicBezTo>
                    <a:pt x="8540" y="9"/>
                    <a:pt x="8448" y="1"/>
                    <a:pt x="8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4997900" y="4616250"/>
              <a:ext cx="113450" cy="514550"/>
            </a:xfrm>
            <a:custGeom>
              <a:rect b="b" l="l" r="r" t="t"/>
              <a:pathLst>
                <a:path extrusionOk="0" h="20582" w="4538">
                  <a:moveTo>
                    <a:pt x="4537" y="0"/>
                  </a:moveTo>
                  <a:lnTo>
                    <a:pt x="4537" y="0"/>
                  </a:lnTo>
                  <a:cubicBezTo>
                    <a:pt x="4437" y="267"/>
                    <a:pt x="4371" y="534"/>
                    <a:pt x="4337" y="801"/>
                  </a:cubicBezTo>
                  <a:cubicBezTo>
                    <a:pt x="4237" y="1368"/>
                    <a:pt x="4070" y="2102"/>
                    <a:pt x="3904" y="3003"/>
                  </a:cubicBezTo>
                  <a:cubicBezTo>
                    <a:pt x="3503" y="4871"/>
                    <a:pt x="3003" y="7439"/>
                    <a:pt x="2369" y="10274"/>
                  </a:cubicBezTo>
                  <a:cubicBezTo>
                    <a:pt x="1735" y="13143"/>
                    <a:pt x="1135" y="15678"/>
                    <a:pt x="701" y="17546"/>
                  </a:cubicBezTo>
                  <a:cubicBezTo>
                    <a:pt x="468" y="18447"/>
                    <a:pt x="301" y="19181"/>
                    <a:pt x="168" y="19748"/>
                  </a:cubicBezTo>
                  <a:cubicBezTo>
                    <a:pt x="101" y="20015"/>
                    <a:pt x="34" y="20282"/>
                    <a:pt x="1" y="20582"/>
                  </a:cubicBezTo>
                  <a:cubicBezTo>
                    <a:pt x="134" y="20315"/>
                    <a:pt x="201" y="20048"/>
                    <a:pt x="268" y="19781"/>
                  </a:cubicBezTo>
                  <a:cubicBezTo>
                    <a:pt x="434" y="19281"/>
                    <a:pt x="635" y="18514"/>
                    <a:pt x="868" y="17613"/>
                  </a:cubicBezTo>
                  <a:cubicBezTo>
                    <a:pt x="1368" y="15778"/>
                    <a:pt x="1969" y="13210"/>
                    <a:pt x="2603" y="10374"/>
                  </a:cubicBezTo>
                  <a:cubicBezTo>
                    <a:pt x="3236" y="7539"/>
                    <a:pt x="3737" y="4937"/>
                    <a:pt x="4070" y="3069"/>
                  </a:cubicBezTo>
                  <a:cubicBezTo>
                    <a:pt x="4237" y="2135"/>
                    <a:pt x="4371" y="1368"/>
                    <a:pt x="4437" y="834"/>
                  </a:cubicBezTo>
                  <a:cubicBezTo>
                    <a:pt x="4504" y="567"/>
                    <a:pt x="4537" y="267"/>
                    <a:pt x="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4852800" y="4764600"/>
              <a:ext cx="157650" cy="213600"/>
            </a:xfrm>
            <a:custGeom>
              <a:rect b="b" l="l" r="r" t="t"/>
              <a:pathLst>
                <a:path extrusionOk="0" h="8544" w="6306">
                  <a:moveTo>
                    <a:pt x="1280" y="0"/>
                  </a:moveTo>
                  <a:cubicBezTo>
                    <a:pt x="1093" y="0"/>
                    <a:pt x="909" y="41"/>
                    <a:pt x="734" y="137"/>
                  </a:cubicBezTo>
                  <a:cubicBezTo>
                    <a:pt x="101" y="504"/>
                    <a:pt x="1" y="1405"/>
                    <a:pt x="101" y="2139"/>
                  </a:cubicBezTo>
                  <a:cubicBezTo>
                    <a:pt x="601" y="5274"/>
                    <a:pt x="2936" y="7776"/>
                    <a:pt x="6005" y="8543"/>
                  </a:cubicBezTo>
                  <a:lnTo>
                    <a:pt x="6105" y="8377"/>
                  </a:lnTo>
                  <a:cubicBezTo>
                    <a:pt x="6305" y="5408"/>
                    <a:pt x="5071" y="2539"/>
                    <a:pt x="2769" y="671"/>
                  </a:cubicBezTo>
                  <a:cubicBezTo>
                    <a:pt x="2351" y="326"/>
                    <a:pt x="1805" y="0"/>
                    <a:pt x="12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4914525" y="4836400"/>
              <a:ext cx="100925" cy="273550"/>
            </a:xfrm>
            <a:custGeom>
              <a:rect b="b" l="l" r="r" t="t"/>
              <a:pathLst>
                <a:path extrusionOk="0" h="10942" w="4037">
                  <a:moveTo>
                    <a:pt x="33" y="1"/>
                  </a:moveTo>
                  <a:cubicBezTo>
                    <a:pt x="0" y="34"/>
                    <a:pt x="534" y="468"/>
                    <a:pt x="1234" y="1302"/>
                  </a:cubicBezTo>
                  <a:cubicBezTo>
                    <a:pt x="1668" y="1769"/>
                    <a:pt x="2035" y="2302"/>
                    <a:pt x="2335" y="2869"/>
                  </a:cubicBezTo>
                  <a:cubicBezTo>
                    <a:pt x="2735" y="3537"/>
                    <a:pt x="3036" y="4237"/>
                    <a:pt x="3302" y="4971"/>
                  </a:cubicBezTo>
                  <a:cubicBezTo>
                    <a:pt x="3536" y="5738"/>
                    <a:pt x="3669" y="6505"/>
                    <a:pt x="3769" y="7273"/>
                  </a:cubicBezTo>
                  <a:cubicBezTo>
                    <a:pt x="3803" y="7906"/>
                    <a:pt x="3803" y="8540"/>
                    <a:pt x="3769" y="9174"/>
                  </a:cubicBezTo>
                  <a:cubicBezTo>
                    <a:pt x="3669" y="10275"/>
                    <a:pt x="3469" y="10942"/>
                    <a:pt x="3536" y="10942"/>
                  </a:cubicBezTo>
                  <a:cubicBezTo>
                    <a:pt x="3603" y="10808"/>
                    <a:pt x="3669" y="10642"/>
                    <a:pt x="3703" y="10475"/>
                  </a:cubicBezTo>
                  <a:cubicBezTo>
                    <a:pt x="3736" y="10308"/>
                    <a:pt x="3803" y="10108"/>
                    <a:pt x="3836" y="9941"/>
                  </a:cubicBezTo>
                  <a:cubicBezTo>
                    <a:pt x="3869" y="9708"/>
                    <a:pt x="3936" y="9441"/>
                    <a:pt x="3970" y="9207"/>
                  </a:cubicBezTo>
                  <a:cubicBezTo>
                    <a:pt x="4036" y="8540"/>
                    <a:pt x="4036" y="7906"/>
                    <a:pt x="4003" y="7239"/>
                  </a:cubicBezTo>
                  <a:cubicBezTo>
                    <a:pt x="3936" y="6439"/>
                    <a:pt x="3769" y="5671"/>
                    <a:pt x="3536" y="4904"/>
                  </a:cubicBezTo>
                  <a:cubicBezTo>
                    <a:pt x="3269" y="4137"/>
                    <a:pt x="2935" y="3403"/>
                    <a:pt x="2535" y="2736"/>
                  </a:cubicBezTo>
                  <a:cubicBezTo>
                    <a:pt x="2202" y="2169"/>
                    <a:pt x="1801" y="1635"/>
                    <a:pt x="1368" y="1168"/>
                  </a:cubicBezTo>
                  <a:cubicBezTo>
                    <a:pt x="1201" y="968"/>
                    <a:pt x="1034" y="801"/>
                    <a:pt x="834" y="634"/>
                  </a:cubicBezTo>
                  <a:cubicBezTo>
                    <a:pt x="701" y="501"/>
                    <a:pt x="567" y="401"/>
                    <a:pt x="434" y="268"/>
                  </a:cubicBezTo>
                  <a:cubicBezTo>
                    <a:pt x="300" y="167"/>
                    <a:pt x="167" y="67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3411475" y="2454475"/>
              <a:ext cx="1301250" cy="1597250"/>
            </a:xfrm>
            <a:custGeom>
              <a:rect b="b" l="l" r="r" t="t"/>
              <a:pathLst>
                <a:path extrusionOk="0" h="63890" w="52050">
                  <a:moveTo>
                    <a:pt x="18109" y="0"/>
                  </a:moveTo>
                  <a:cubicBezTo>
                    <a:pt x="14612" y="0"/>
                    <a:pt x="10716" y="1544"/>
                    <a:pt x="6917" y="6514"/>
                  </a:cubicBezTo>
                  <a:lnTo>
                    <a:pt x="1013" y="28363"/>
                  </a:lnTo>
                  <a:cubicBezTo>
                    <a:pt x="0" y="47976"/>
                    <a:pt x="15735" y="63889"/>
                    <a:pt x="34678" y="63889"/>
                  </a:cubicBezTo>
                  <a:cubicBezTo>
                    <a:pt x="36322" y="63889"/>
                    <a:pt x="37990" y="63769"/>
                    <a:pt x="39674" y="63522"/>
                  </a:cubicBezTo>
                  <a:cubicBezTo>
                    <a:pt x="43077" y="63021"/>
                    <a:pt x="46546" y="61887"/>
                    <a:pt x="48847" y="59385"/>
                  </a:cubicBezTo>
                  <a:cubicBezTo>
                    <a:pt x="51182" y="56717"/>
                    <a:pt x="52050" y="53014"/>
                    <a:pt x="51116" y="49578"/>
                  </a:cubicBezTo>
                  <a:cubicBezTo>
                    <a:pt x="50115" y="46176"/>
                    <a:pt x="47713" y="43374"/>
                    <a:pt x="44511" y="41839"/>
                  </a:cubicBezTo>
                  <a:cubicBezTo>
                    <a:pt x="42143" y="40672"/>
                    <a:pt x="39240" y="40105"/>
                    <a:pt x="37739" y="37937"/>
                  </a:cubicBezTo>
                  <a:cubicBezTo>
                    <a:pt x="36072" y="35568"/>
                    <a:pt x="36772" y="32366"/>
                    <a:pt x="37439" y="29531"/>
                  </a:cubicBezTo>
                  <a:cubicBezTo>
                    <a:pt x="38140" y="26729"/>
                    <a:pt x="38573" y="23393"/>
                    <a:pt x="36572" y="21291"/>
                  </a:cubicBezTo>
                  <a:cubicBezTo>
                    <a:pt x="35138" y="19757"/>
                    <a:pt x="32636" y="19190"/>
                    <a:pt x="31802" y="17289"/>
                  </a:cubicBezTo>
                  <a:cubicBezTo>
                    <a:pt x="31235" y="16088"/>
                    <a:pt x="31535" y="14687"/>
                    <a:pt x="31602" y="13386"/>
                  </a:cubicBezTo>
                  <a:cubicBezTo>
                    <a:pt x="31835" y="8282"/>
                    <a:pt x="28933" y="3545"/>
                    <a:pt x="24296" y="1444"/>
                  </a:cubicBezTo>
                  <a:cubicBezTo>
                    <a:pt x="22494" y="655"/>
                    <a:pt x="20386" y="0"/>
                    <a:pt x="18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3706975" y="2467875"/>
              <a:ext cx="894000" cy="1492100"/>
            </a:xfrm>
            <a:custGeom>
              <a:rect b="b" l="l" r="r" t="t"/>
              <a:pathLst>
                <a:path extrusionOk="0" h="59684" w="35760">
                  <a:moveTo>
                    <a:pt x="8351" y="1"/>
                  </a:moveTo>
                  <a:cubicBezTo>
                    <a:pt x="6636" y="1"/>
                    <a:pt x="4947" y="482"/>
                    <a:pt x="3503" y="1408"/>
                  </a:cubicBezTo>
                  <a:cubicBezTo>
                    <a:pt x="2369" y="2109"/>
                    <a:pt x="1402" y="3043"/>
                    <a:pt x="668" y="4177"/>
                  </a:cubicBezTo>
                  <a:cubicBezTo>
                    <a:pt x="401" y="4577"/>
                    <a:pt x="168" y="4977"/>
                    <a:pt x="1" y="5411"/>
                  </a:cubicBezTo>
                  <a:cubicBezTo>
                    <a:pt x="2" y="5412"/>
                    <a:pt x="3" y="5413"/>
                    <a:pt x="5" y="5413"/>
                  </a:cubicBezTo>
                  <a:cubicBezTo>
                    <a:pt x="48" y="5413"/>
                    <a:pt x="251" y="4953"/>
                    <a:pt x="735" y="4244"/>
                  </a:cubicBezTo>
                  <a:cubicBezTo>
                    <a:pt x="1502" y="3143"/>
                    <a:pt x="2469" y="2242"/>
                    <a:pt x="3603" y="1575"/>
                  </a:cubicBezTo>
                  <a:cubicBezTo>
                    <a:pt x="5005" y="713"/>
                    <a:pt x="6623" y="264"/>
                    <a:pt x="8266" y="264"/>
                  </a:cubicBezTo>
                  <a:cubicBezTo>
                    <a:pt x="8657" y="264"/>
                    <a:pt x="9050" y="289"/>
                    <a:pt x="9441" y="341"/>
                  </a:cubicBezTo>
                  <a:cubicBezTo>
                    <a:pt x="12110" y="741"/>
                    <a:pt x="14445" y="2275"/>
                    <a:pt x="15879" y="4510"/>
                  </a:cubicBezTo>
                  <a:cubicBezTo>
                    <a:pt x="16846" y="5878"/>
                    <a:pt x="17547" y="7379"/>
                    <a:pt x="17980" y="8980"/>
                  </a:cubicBezTo>
                  <a:cubicBezTo>
                    <a:pt x="18214" y="9814"/>
                    <a:pt x="18381" y="10681"/>
                    <a:pt x="18481" y="11582"/>
                  </a:cubicBezTo>
                  <a:cubicBezTo>
                    <a:pt x="18581" y="12449"/>
                    <a:pt x="18581" y="13383"/>
                    <a:pt x="18681" y="14317"/>
                  </a:cubicBezTo>
                  <a:cubicBezTo>
                    <a:pt x="18781" y="15285"/>
                    <a:pt x="18981" y="16219"/>
                    <a:pt x="19281" y="17153"/>
                  </a:cubicBezTo>
                  <a:cubicBezTo>
                    <a:pt x="19615" y="18053"/>
                    <a:pt x="20049" y="18954"/>
                    <a:pt x="20415" y="19855"/>
                  </a:cubicBezTo>
                  <a:cubicBezTo>
                    <a:pt x="20782" y="20722"/>
                    <a:pt x="21016" y="21689"/>
                    <a:pt x="21049" y="22657"/>
                  </a:cubicBezTo>
                  <a:cubicBezTo>
                    <a:pt x="21049" y="23657"/>
                    <a:pt x="20916" y="24658"/>
                    <a:pt x="20716" y="25659"/>
                  </a:cubicBezTo>
                  <a:cubicBezTo>
                    <a:pt x="20449" y="27060"/>
                    <a:pt x="20082" y="28461"/>
                    <a:pt x="19848" y="29829"/>
                  </a:cubicBezTo>
                  <a:cubicBezTo>
                    <a:pt x="19582" y="31196"/>
                    <a:pt x="19448" y="32597"/>
                    <a:pt x="19481" y="33998"/>
                  </a:cubicBezTo>
                  <a:cubicBezTo>
                    <a:pt x="19481" y="36700"/>
                    <a:pt x="20349" y="39302"/>
                    <a:pt x="21883" y="41470"/>
                  </a:cubicBezTo>
                  <a:cubicBezTo>
                    <a:pt x="22617" y="42471"/>
                    <a:pt x="23551" y="43338"/>
                    <a:pt x="24618" y="44005"/>
                  </a:cubicBezTo>
                  <a:cubicBezTo>
                    <a:pt x="25619" y="44572"/>
                    <a:pt x="26653" y="45073"/>
                    <a:pt x="27754" y="45506"/>
                  </a:cubicBezTo>
                  <a:cubicBezTo>
                    <a:pt x="28755" y="45873"/>
                    <a:pt x="29689" y="46340"/>
                    <a:pt x="30589" y="46907"/>
                  </a:cubicBezTo>
                  <a:cubicBezTo>
                    <a:pt x="31423" y="47408"/>
                    <a:pt x="32191" y="48042"/>
                    <a:pt x="32858" y="48742"/>
                  </a:cubicBezTo>
                  <a:cubicBezTo>
                    <a:pt x="34025" y="49976"/>
                    <a:pt x="34826" y="51511"/>
                    <a:pt x="35193" y="53179"/>
                  </a:cubicBezTo>
                  <a:cubicBezTo>
                    <a:pt x="35460" y="54413"/>
                    <a:pt x="35460" y="55714"/>
                    <a:pt x="35159" y="56948"/>
                  </a:cubicBezTo>
                  <a:cubicBezTo>
                    <a:pt x="34926" y="57715"/>
                    <a:pt x="34559" y="58449"/>
                    <a:pt x="34025" y="59049"/>
                  </a:cubicBezTo>
                  <a:cubicBezTo>
                    <a:pt x="33692" y="59483"/>
                    <a:pt x="33458" y="59683"/>
                    <a:pt x="33458" y="59683"/>
                  </a:cubicBezTo>
                  <a:cubicBezTo>
                    <a:pt x="33725" y="59516"/>
                    <a:pt x="33958" y="59316"/>
                    <a:pt x="34159" y="59116"/>
                  </a:cubicBezTo>
                  <a:cubicBezTo>
                    <a:pt x="34726" y="58482"/>
                    <a:pt x="35126" y="57749"/>
                    <a:pt x="35359" y="56981"/>
                  </a:cubicBezTo>
                  <a:cubicBezTo>
                    <a:pt x="35726" y="55714"/>
                    <a:pt x="35760" y="54379"/>
                    <a:pt x="35493" y="53112"/>
                  </a:cubicBezTo>
                  <a:cubicBezTo>
                    <a:pt x="35126" y="51411"/>
                    <a:pt x="34325" y="49810"/>
                    <a:pt x="33158" y="48542"/>
                  </a:cubicBezTo>
                  <a:cubicBezTo>
                    <a:pt x="32457" y="47808"/>
                    <a:pt x="31690" y="47141"/>
                    <a:pt x="30856" y="46607"/>
                  </a:cubicBezTo>
                  <a:cubicBezTo>
                    <a:pt x="29922" y="46040"/>
                    <a:pt x="28955" y="45573"/>
                    <a:pt x="27921" y="45173"/>
                  </a:cubicBezTo>
                  <a:cubicBezTo>
                    <a:pt x="26853" y="44773"/>
                    <a:pt x="25819" y="44272"/>
                    <a:pt x="24852" y="43705"/>
                  </a:cubicBezTo>
                  <a:cubicBezTo>
                    <a:pt x="23851" y="43071"/>
                    <a:pt x="22951" y="42237"/>
                    <a:pt x="22250" y="41270"/>
                  </a:cubicBezTo>
                  <a:cubicBezTo>
                    <a:pt x="20749" y="39135"/>
                    <a:pt x="19948" y="36600"/>
                    <a:pt x="19948" y="33998"/>
                  </a:cubicBezTo>
                  <a:cubicBezTo>
                    <a:pt x="19915" y="32631"/>
                    <a:pt x="20015" y="31263"/>
                    <a:pt x="20282" y="29929"/>
                  </a:cubicBezTo>
                  <a:cubicBezTo>
                    <a:pt x="20549" y="28561"/>
                    <a:pt x="20882" y="27160"/>
                    <a:pt x="21183" y="25759"/>
                  </a:cubicBezTo>
                  <a:cubicBezTo>
                    <a:pt x="21383" y="24725"/>
                    <a:pt x="21516" y="23724"/>
                    <a:pt x="21516" y="22690"/>
                  </a:cubicBezTo>
                  <a:cubicBezTo>
                    <a:pt x="21483" y="21656"/>
                    <a:pt x="21249" y="20655"/>
                    <a:pt x="20849" y="19721"/>
                  </a:cubicBezTo>
                  <a:cubicBezTo>
                    <a:pt x="20449" y="18787"/>
                    <a:pt x="20049" y="17920"/>
                    <a:pt x="19715" y="17019"/>
                  </a:cubicBezTo>
                  <a:cubicBezTo>
                    <a:pt x="19415" y="16152"/>
                    <a:pt x="19215" y="15218"/>
                    <a:pt x="19148" y="14284"/>
                  </a:cubicBezTo>
                  <a:cubicBezTo>
                    <a:pt x="19014" y="13383"/>
                    <a:pt x="19014" y="12449"/>
                    <a:pt x="18914" y="11549"/>
                  </a:cubicBezTo>
                  <a:cubicBezTo>
                    <a:pt x="18814" y="10648"/>
                    <a:pt x="18614" y="9781"/>
                    <a:pt x="18381" y="8914"/>
                  </a:cubicBezTo>
                  <a:cubicBezTo>
                    <a:pt x="17947" y="7246"/>
                    <a:pt x="17213" y="5711"/>
                    <a:pt x="16212" y="4310"/>
                  </a:cubicBezTo>
                  <a:cubicBezTo>
                    <a:pt x="14678" y="2009"/>
                    <a:pt x="12243" y="441"/>
                    <a:pt x="9508" y="74"/>
                  </a:cubicBezTo>
                  <a:cubicBezTo>
                    <a:pt x="9122" y="25"/>
                    <a:pt x="8736" y="1"/>
                    <a:pt x="83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943100" y="3596250"/>
              <a:ext cx="1591175" cy="1547900"/>
            </a:xfrm>
            <a:custGeom>
              <a:rect b="b" l="l" r="r" t="t"/>
              <a:pathLst>
                <a:path extrusionOk="0" h="61916" w="63647">
                  <a:moveTo>
                    <a:pt x="41065" y="1"/>
                  </a:moveTo>
                  <a:cubicBezTo>
                    <a:pt x="39911" y="1"/>
                    <a:pt x="39195" y="38"/>
                    <a:pt x="39195" y="38"/>
                  </a:cubicBezTo>
                  <a:lnTo>
                    <a:pt x="20382" y="2340"/>
                  </a:lnTo>
                  <a:cubicBezTo>
                    <a:pt x="20382" y="2340"/>
                    <a:pt x="6672" y="3774"/>
                    <a:pt x="2903" y="14748"/>
                  </a:cubicBezTo>
                  <a:lnTo>
                    <a:pt x="1" y="27791"/>
                  </a:lnTo>
                  <a:lnTo>
                    <a:pt x="15078" y="28391"/>
                  </a:lnTo>
                  <a:lnTo>
                    <a:pt x="15378" y="30893"/>
                  </a:lnTo>
                  <a:cubicBezTo>
                    <a:pt x="15745" y="32228"/>
                    <a:pt x="16212" y="33795"/>
                    <a:pt x="16713" y="35096"/>
                  </a:cubicBezTo>
                  <a:cubicBezTo>
                    <a:pt x="17547" y="37265"/>
                    <a:pt x="19548" y="41834"/>
                    <a:pt x="18381" y="43936"/>
                  </a:cubicBezTo>
                  <a:cubicBezTo>
                    <a:pt x="15378" y="49273"/>
                    <a:pt x="12443" y="61915"/>
                    <a:pt x="12443" y="61915"/>
                  </a:cubicBezTo>
                  <a:lnTo>
                    <a:pt x="55674" y="61382"/>
                  </a:lnTo>
                  <a:lnTo>
                    <a:pt x="50537" y="29893"/>
                  </a:lnTo>
                  <a:lnTo>
                    <a:pt x="63646" y="22254"/>
                  </a:lnTo>
                  <a:cubicBezTo>
                    <a:pt x="61678" y="10912"/>
                    <a:pt x="58142" y="5342"/>
                    <a:pt x="56908" y="4007"/>
                  </a:cubicBezTo>
                  <a:cubicBezTo>
                    <a:pt x="53624" y="415"/>
                    <a:pt x="44911" y="1"/>
                    <a:pt x="410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3430125" y="2637025"/>
              <a:ext cx="673000" cy="1266250"/>
            </a:xfrm>
            <a:custGeom>
              <a:rect b="b" l="l" r="r" t="t"/>
              <a:pathLst>
                <a:path extrusionOk="0" h="50650" w="26920">
                  <a:moveTo>
                    <a:pt x="17352" y="0"/>
                  </a:moveTo>
                  <a:cubicBezTo>
                    <a:pt x="16899" y="0"/>
                    <a:pt x="16440" y="37"/>
                    <a:pt x="15978" y="113"/>
                  </a:cubicBezTo>
                  <a:lnTo>
                    <a:pt x="2435" y="2448"/>
                  </a:lnTo>
                  <a:cubicBezTo>
                    <a:pt x="1001" y="2681"/>
                    <a:pt x="0" y="3982"/>
                    <a:pt x="134" y="5417"/>
                  </a:cubicBezTo>
                  <a:lnTo>
                    <a:pt x="3103" y="43377"/>
                  </a:lnTo>
                  <a:cubicBezTo>
                    <a:pt x="3417" y="47562"/>
                    <a:pt x="7057" y="50649"/>
                    <a:pt x="11417" y="50649"/>
                  </a:cubicBezTo>
                  <a:cubicBezTo>
                    <a:pt x="11679" y="50649"/>
                    <a:pt x="11943" y="50638"/>
                    <a:pt x="12209" y="50616"/>
                  </a:cubicBezTo>
                  <a:cubicBezTo>
                    <a:pt x="16979" y="50182"/>
                    <a:pt x="20615" y="46246"/>
                    <a:pt x="20348" y="41809"/>
                  </a:cubicBezTo>
                  <a:cubicBezTo>
                    <a:pt x="20048" y="37106"/>
                    <a:pt x="19848" y="32169"/>
                    <a:pt x="19848" y="32169"/>
                  </a:cubicBezTo>
                  <a:cubicBezTo>
                    <a:pt x="19848" y="32169"/>
                    <a:pt x="25785" y="30801"/>
                    <a:pt x="26553" y="22862"/>
                  </a:cubicBezTo>
                  <a:cubicBezTo>
                    <a:pt x="26920" y="18893"/>
                    <a:pt x="26286" y="12488"/>
                    <a:pt x="25619" y="7285"/>
                  </a:cubicBezTo>
                  <a:cubicBezTo>
                    <a:pt x="25078" y="3047"/>
                    <a:pt x="21476" y="0"/>
                    <a:pt x="1735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3953825" y="2909000"/>
              <a:ext cx="52575" cy="48775"/>
            </a:xfrm>
            <a:custGeom>
              <a:rect b="b" l="l" r="r" t="t"/>
              <a:pathLst>
                <a:path extrusionOk="0" h="1951" w="2103">
                  <a:moveTo>
                    <a:pt x="1093" y="0"/>
                  </a:moveTo>
                  <a:cubicBezTo>
                    <a:pt x="1052" y="0"/>
                    <a:pt x="1010" y="3"/>
                    <a:pt x="968" y="8"/>
                  </a:cubicBezTo>
                  <a:cubicBezTo>
                    <a:pt x="434" y="75"/>
                    <a:pt x="1" y="542"/>
                    <a:pt x="67" y="1109"/>
                  </a:cubicBezTo>
                  <a:cubicBezTo>
                    <a:pt x="129" y="1601"/>
                    <a:pt x="558" y="1951"/>
                    <a:pt x="1043" y="1951"/>
                  </a:cubicBezTo>
                  <a:cubicBezTo>
                    <a:pt x="1084" y="1951"/>
                    <a:pt x="1126" y="1948"/>
                    <a:pt x="1168" y="1943"/>
                  </a:cubicBezTo>
                  <a:cubicBezTo>
                    <a:pt x="1702" y="1876"/>
                    <a:pt x="2102" y="1409"/>
                    <a:pt x="2069" y="842"/>
                  </a:cubicBezTo>
                  <a:cubicBezTo>
                    <a:pt x="2007" y="350"/>
                    <a:pt x="1578" y="0"/>
                    <a:pt x="10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3940475" y="2881550"/>
              <a:ext cx="102600" cy="29825"/>
            </a:xfrm>
            <a:custGeom>
              <a:rect b="b" l="l" r="r" t="t"/>
              <a:pathLst>
                <a:path extrusionOk="0" h="1193" w="4104">
                  <a:moveTo>
                    <a:pt x="2172" y="0"/>
                  </a:moveTo>
                  <a:cubicBezTo>
                    <a:pt x="2116" y="0"/>
                    <a:pt x="2059" y="2"/>
                    <a:pt x="2002" y="5"/>
                  </a:cubicBezTo>
                  <a:cubicBezTo>
                    <a:pt x="1435" y="39"/>
                    <a:pt x="902" y="239"/>
                    <a:pt x="435" y="606"/>
                  </a:cubicBezTo>
                  <a:cubicBezTo>
                    <a:pt x="101" y="873"/>
                    <a:pt x="1" y="1106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31" y="630"/>
                    <a:pt x="2224" y="627"/>
                    <a:pt x="2315" y="627"/>
                  </a:cubicBezTo>
                  <a:cubicBezTo>
                    <a:pt x="3153" y="627"/>
                    <a:pt x="3775" y="961"/>
                    <a:pt x="3977" y="961"/>
                  </a:cubicBezTo>
                  <a:cubicBezTo>
                    <a:pt x="4006" y="961"/>
                    <a:pt x="4026" y="954"/>
                    <a:pt x="4037" y="939"/>
                  </a:cubicBezTo>
                  <a:cubicBezTo>
                    <a:pt x="4104" y="873"/>
                    <a:pt x="3970" y="639"/>
                    <a:pt x="3637" y="406"/>
                  </a:cubicBezTo>
                  <a:cubicBezTo>
                    <a:pt x="3187" y="135"/>
                    <a:pt x="2682" y="0"/>
                    <a:pt x="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3687800" y="2933800"/>
              <a:ext cx="51725" cy="48175"/>
            </a:xfrm>
            <a:custGeom>
              <a:rect b="b" l="l" r="r" t="t"/>
              <a:pathLst>
                <a:path extrusionOk="0" h="1927" w="2069">
                  <a:moveTo>
                    <a:pt x="1110" y="0"/>
                  </a:moveTo>
                  <a:cubicBezTo>
                    <a:pt x="1052" y="0"/>
                    <a:pt x="994" y="6"/>
                    <a:pt x="935" y="17"/>
                  </a:cubicBezTo>
                  <a:cubicBezTo>
                    <a:pt x="401" y="50"/>
                    <a:pt x="1" y="551"/>
                    <a:pt x="34" y="1084"/>
                  </a:cubicBezTo>
                  <a:cubicBezTo>
                    <a:pt x="95" y="1576"/>
                    <a:pt x="525" y="1926"/>
                    <a:pt x="1009" y="1926"/>
                  </a:cubicBezTo>
                  <a:cubicBezTo>
                    <a:pt x="1051" y="1926"/>
                    <a:pt x="1093" y="1923"/>
                    <a:pt x="1135" y="1918"/>
                  </a:cubicBezTo>
                  <a:cubicBezTo>
                    <a:pt x="1669" y="1852"/>
                    <a:pt x="2069" y="1385"/>
                    <a:pt x="2035" y="851"/>
                  </a:cubicBezTo>
                  <a:cubicBezTo>
                    <a:pt x="1976" y="346"/>
                    <a:pt x="1574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3674450" y="2904075"/>
              <a:ext cx="101775" cy="29800"/>
            </a:xfrm>
            <a:custGeom>
              <a:rect b="b" l="l" r="r" t="t"/>
              <a:pathLst>
                <a:path extrusionOk="0" h="1192" w="4071">
                  <a:moveTo>
                    <a:pt x="2171" y="0"/>
                  </a:moveTo>
                  <a:cubicBezTo>
                    <a:pt x="2115" y="0"/>
                    <a:pt x="2059" y="2"/>
                    <a:pt x="2002" y="5"/>
                  </a:cubicBezTo>
                  <a:cubicBezTo>
                    <a:pt x="1435" y="38"/>
                    <a:pt x="902" y="239"/>
                    <a:pt x="435" y="605"/>
                  </a:cubicBezTo>
                  <a:cubicBezTo>
                    <a:pt x="101" y="872"/>
                    <a:pt x="1" y="1139"/>
                    <a:pt x="68" y="1173"/>
                  </a:cubicBezTo>
                  <a:cubicBezTo>
                    <a:pt x="81" y="1186"/>
                    <a:pt x="100" y="1192"/>
                    <a:pt x="125" y="1192"/>
                  </a:cubicBezTo>
                  <a:cubicBezTo>
                    <a:pt x="351" y="1192"/>
                    <a:pt x="1044" y="699"/>
                    <a:pt x="2036" y="639"/>
                  </a:cubicBezTo>
                  <a:cubicBezTo>
                    <a:pt x="2105" y="635"/>
                    <a:pt x="2173" y="633"/>
                    <a:pt x="2240" y="633"/>
                  </a:cubicBezTo>
                  <a:cubicBezTo>
                    <a:pt x="3109" y="633"/>
                    <a:pt x="3759" y="962"/>
                    <a:pt x="3973" y="962"/>
                  </a:cubicBezTo>
                  <a:cubicBezTo>
                    <a:pt x="4004" y="962"/>
                    <a:pt x="4025" y="955"/>
                    <a:pt x="4037" y="939"/>
                  </a:cubicBezTo>
                  <a:cubicBezTo>
                    <a:pt x="4071" y="872"/>
                    <a:pt x="3970" y="639"/>
                    <a:pt x="3604" y="439"/>
                  </a:cubicBezTo>
                  <a:cubicBezTo>
                    <a:pt x="3183" y="138"/>
                    <a:pt x="2681" y="0"/>
                    <a:pt x="2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3856250" y="2896650"/>
              <a:ext cx="98425" cy="226025"/>
            </a:xfrm>
            <a:custGeom>
              <a:rect b="b" l="l" r="r" t="t"/>
              <a:pathLst>
                <a:path extrusionOk="0" h="9041" w="3937">
                  <a:moveTo>
                    <a:pt x="139" y="0"/>
                  </a:moveTo>
                  <a:cubicBezTo>
                    <a:pt x="137" y="0"/>
                    <a:pt x="136" y="1"/>
                    <a:pt x="134" y="2"/>
                  </a:cubicBezTo>
                  <a:cubicBezTo>
                    <a:pt x="1" y="69"/>
                    <a:pt x="1002" y="2504"/>
                    <a:pt x="2336" y="5406"/>
                  </a:cubicBezTo>
                  <a:cubicBezTo>
                    <a:pt x="2669" y="6140"/>
                    <a:pt x="2970" y="6807"/>
                    <a:pt x="3270" y="7474"/>
                  </a:cubicBezTo>
                  <a:cubicBezTo>
                    <a:pt x="3437" y="7707"/>
                    <a:pt x="3537" y="8008"/>
                    <a:pt x="3537" y="8274"/>
                  </a:cubicBezTo>
                  <a:cubicBezTo>
                    <a:pt x="3503" y="8475"/>
                    <a:pt x="3236" y="8541"/>
                    <a:pt x="2970" y="8608"/>
                  </a:cubicBezTo>
                  <a:cubicBezTo>
                    <a:pt x="1869" y="8808"/>
                    <a:pt x="1202" y="8942"/>
                    <a:pt x="1202" y="9008"/>
                  </a:cubicBezTo>
                  <a:cubicBezTo>
                    <a:pt x="1212" y="9029"/>
                    <a:pt x="1286" y="9040"/>
                    <a:pt x="1418" y="9040"/>
                  </a:cubicBezTo>
                  <a:cubicBezTo>
                    <a:pt x="1701" y="9040"/>
                    <a:pt x="2251" y="8989"/>
                    <a:pt x="3003" y="8875"/>
                  </a:cubicBezTo>
                  <a:cubicBezTo>
                    <a:pt x="3170" y="8875"/>
                    <a:pt x="3337" y="8841"/>
                    <a:pt x="3470" y="8775"/>
                  </a:cubicBezTo>
                  <a:cubicBezTo>
                    <a:pt x="3670" y="8708"/>
                    <a:pt x="3837" y="8575"/>
                    <a:pt x="3904" y="8374"/>
                  </a:cubicBezTo>
                  <a:cubicBezTo>
                    <a:pt x="3937" y="8008"/>
                    <a:pt x="3870" y="7607"/>
                    <a:pt x="3670" y="7307"/>
                  </a:cubicBezTo>
                  <a:cubicBezTo>
                    <a:pt x="3403" y="6607"/>
                    <a:pt x="3070" y="5939"/>
                    <a:pt x="2769" y="5206"/>
                  </a:cubicBezTo>
                  <a:cubicBezTo>
                    <a:pt x="1454" y="2311"/>
                    <a:pt x="268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3657775" y="3388700"/>
              <a:ext cx="268550" cy="104200"/>
            </a:xfrm>
            <a:custGeom>
              <a:rect b="b" l="l" r="r" t="t"/>
              <a:pathLst>
                <a:path extrusionOk="0" h="4168" w="10742">
                  <a:moveTo>
                    <a:pt x="1" y="1"/>
                  </a:moveTo>
                  <a:cubicBezTo>
                    <a:pt x="1" y="1"/>
                    <a:pt x="2337" y="4168"/>
                    <a:pt x="8382" y="4168"/>
                  </a:cubicBezTo>
                  <a:cubicBezTo>
                    <a:pt x="9113" y="4168"/>
                    <a:pt x="9899" y="4107"/>
                    <a:pt x="10742" y="3970"/>
                  </a:cubicBezTo>
                  <a:lnTo>
                    <a:pt x="10742" y="2135"/>
                  </a:lnTo>
                  <a:cubicBezTo>
                    <a:pt x="10215" y="2178"/>
                    <a:pt x="9688" y="2199"/>
                    <a:pt x="9162" y="2199"/>
                  </a:cubicBezTo>
                  <a:cubicBezTo>
                    <a:pt x="5985" y="2199"/>
                    <a:pt x="2834" y="1431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3651100" y="2803225"/>
              <a:ext cx="125125" cy="40650"/>
            </a:xfrm>
            <a:custGeom>
              <a:rect b="b" l="l" r="r" t="t"/>
              <a:pathLst>
                <a:path extrusionOk="0" h="1626" w="5005">
                  <a:moveTo>
                    <a:pt x="3081" y="0"/>
                  </a:moveTo>
                  <a:cubicBezTo>
                    <a:pt x="2185" y="0"/>
                    <a:pt x="1296" y="283"/>
                    <a:pt x="535" y="837"/>
                  </a:cubicBezTo>
                  <a:cubicBezTo>
                    <a:pt x="134" y="1137"/>
                    <a:pt x="1" y="1437"/>
                    <a:pt x="68" y="1537"/>
                  </a:cubicBezTo>
                  <a:cubicBezTo>
                    <a:pt x="114" y="1599"/>
                    <a:pt x="204" y="1625"/>
                    <a:pt x="330" y="1625"/>
                  </a:cubicBezTo>
                  <a:cubicBezTo>
                    <a:pt x="747" y="1625"/>
                    <a:pt x="1563" y="1342"/>
                    <a:pt x="2536" y="1137"/>
                  </a:cubicBezTo>
                  <a:cubicBezTo>
                    <a:pt x="3804" y="903"/>
                    <a:pt x="4871" y="970"/>
                    <a:pt x="4971" y="670"/>
                  </a:cubicBezTo>
                  <a:cubicBezTo>
                    <a:pt x="5005" y="537"/>
                    <a:pt x="4738" y="336"/>
                    <a:pt x="4271" y="170"/>
                  </a:cubicBezTo>
                  <a:cubicBezTo>
                    <a:pt x="3880" y="56"/>
                    <a:pt x="3480" y="0"/>
                    <a:pt x="3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3932150" y="2801500"/>
              <a:ext cx="95925" cy="31250"/>
            </a:xfrm>
            <a:custGeom>
              <a:rect b="b" l="l" r="r" t="t"/>
              <a:pathLst>
                <a:path extrusionOk="0" h="1250" w="3837">
                  <a:moveTo>
                    <a:pt x="2036" y="1"/>
                  </a:moveTo>
                  <a:cubicBezTo>
                    <a:pt x="1992" y="1"/>
                    <a:pt x="1947" y="2"/>
                    <a:pt x="1902" y="5"/>
                  </a:cubicBezTo>
                  <a:cubicBezTo>
                    <a:pt x="1368" y="5"/>
                    <a:pt x="834" y="205"/>
                    <a:pt x="434" y="505"/>
                  </a:cubicBezTo>
                  <a:cubicBezTo>
                    <a:pt x="100" y="772"/>
                    <a:pt x="0" y="1006"/>
                    <a:pt x="100" y="1139"/>
                  </a:cubicBezTo>
                  <a:cubicBezTo>
                    <a:pt x="159" y="1221"/>
                    <a:pt x="290" y="1249"/>
                    <a:pt x="474" y="1249"/>
                  </a:cubicBezTo>
                  <a:cubicBezTo>
                    <a:pt x="819" y="1249"/>
                    <a:pt x="1349" y="1149"/>
                    <a:pt x="1935" y="1106"/>
                  </a:cubicBezTo>
                  <a:cubicBezTo>
                    <a:pt x="2008" y="1103"/>
                    <a:pt x="2081" y="1102"/>
                    <a:pt x="2152" y="1102"/>
                  </a:cubicBezTo>
                  <a:cubicBezTo>
                    <a:pt x="2593" y="1102"/>
                    <a:pt x="2991" y="1147"/>
                    <a:pt x="3286" y="1147"/>
                  </a:cubicBezTo>
                  <a:cubicBezTo>
                    <a:pt x="3528" y="1147"/>
                    <a:pt x="3701" y="1116"/>
                    <a:pt x="3770" y="1006"/>
                  </a:cubicBezTo>
                  <a:cubicBezTo>
                    <a:pt x="3836" y="872"/>
                    <a:pt x="3736" y="639"/>
                    <a:pt x="3403" y="439"/>
                  </a:cubicBezTo>
                  <a:cubicBezTo>
                    <a:pt x="2975" y="164"/>
                    <a:pt x="2520" y="1"/>
                    <a:pt x="2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3823725" y="3147700"/>
              <a:ext cx="91775" cy="77775"/>
            </a:xfrm>
            <a:custGeom>
              <a:rect b="b" l="l" r="r" t="t"/>
              <a:pathLst>
                <a:path extrusionOk="0" h="3111" w="3671">
                  <a:moveTo>
                    <a:pt x="1035" y="0"/>
                  </a:moveTo>
                  <a:cubicBezTo>
                    <a:pt x="368" y="301"/>
                    <a:pt x="1" y="1034"/>
                    <a:pt x="134" y="1768"/>
                  </a:cubicBezTo>
                  <a:cubicBezTo>
                    <a:pt x="301" y="2502"/>
                    <a:pt x="902" y="3036"/>
                    <a:pt x="1635" y="3103"/>
                  </a:cubicBezTo>
                  <a:cubicBezTo>
                    <a:pt x="1693" y="3108"/>
                    <a:pt x="1749" y="3110"/>
                    <a:pt x="1806" y="3110"/>
                  </a:cubicBezTo>
                  <a:cubicBezTo>
                    <a:pt x="2476" y="3110"/>
                    <a:pt x="3098" y="2750"/>
                    <a:pt x="3437" y="2135"/>
                  </a:cubicBezTo>
                  <a:cubicBezTo>
                    <a:pt x="3603" y="1868"/>
                    <a:pt x="3670" y="1535"/>
                    <a:pt x="3537" y="1201"/>
                  </a:cubicBezTo>
                  <a:cubicBezTo>
                    <a:pt x="3437" y="1001"/>
                    <a:pt x="3237" y="801"/>
                    <a:pt x="3036" y="701"/>
                  </a:cubicBezTo>
                  <a:cubicBezTo>
                    <a:pt x="2469" y="267"/>
                    <a:pt x="1769" y="0"/>
                    <a:pt x="10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3812050" y="3145100"/>
              <a:ext cx="104275" cy="60300"/>
            </a:xfrm>
            <a:custGeom>
              <a:rect b="b" l="l" r="r" t="t"/>
              <a:pathLst>
                <a:path extrusionOk="0" h="2412" w="4171">
                  <a:moveTo>
                    <a:pt x="92" y="0"/>
                  </a:moveTo>
                  <a:cubicBezTo>
                    <a:pt x="83" y="0"/>
                    <a:pt x="75" y="1"/>
                    <a:pt x="68" y="4"/>
                  </a:cubicBezTo>
                  <a:cubicBezTo>
                    <a:pt x="1" y="71"/>
                    <a:pt x="101" y="338"/>
                    <a:pt x="368" y="705"/>
                  </a:cubicBezTo>
                  <a:cubicBezTo>
                    <a:pt x="735" y="1172"/>
                    <a:pt x="1202" y="1572"/>
                    <a:pt x="1735" y="1872"/>
                  </a:cubicBezTo>
                  <a:cubicBezTo>
                    <a:pt x="2236" y="2172"/>
                    <a:pt x="2836" y="2339"/>
                    <a:pt x="3437" y="2406"/>
                  </a:cubicBezTo>
                  <a:cubicBezTo>
                    <a:pt x="3487" y="2410"/>
                    <a:pt x="3535" y="2411"/>
                    <a:pt x="3581" y="2411"/>
                  </a:cubicBezTo>
                  <a:cubicBezTo>
                    <a:pt x="3958" y="2411"/>
                    <a:pt x="4171" y="2299"/>
                    <a:pt x="4171" y="2239"/>
                  </a:cubicBezTo>
                  <a:cubicBezTo>
                    <a:pt x="4171" y="2139"/>
                    <a:pt x="3904" y="2106"/>
                    <a:pt x="3503" y="1939"/>
                  </a:cubicBezTo>
                  <a:cubicBezTo>
                    <a:pt x="3003" y="1772"/>
                    <a:pt x="2503" y="1539"/>
                    <a:pt x="2069" y="1272"/>
                  </a:cubicBezTo>
                  <a:cubicBezTo>
                    <a:pt x="983" y="697"/>
                    <a:pt x="295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3213300" y="2602950"/>
              <a:ext cx="562100" cy="1105175"/>
            </a:xfrm>
            <a:custGeom>
              <a:rect b="b" l="l" r="r" t="t"/>
              <a:pathLst>
                <a:path extrusionOk="0" h="44207" w="22484">
                  <a:moveTo>
                    <a:pt x="15866" y="0"/>
                  </a:moveTo>
                  <a:cubicBezTo>
                    <a:pt x="15324" y="0"/>
                    <a:pt x="14765" y="60"/>
                    <a:pt x="14211" y="208"/>
                  </a:cubicBezTo>
                  <a:cubicBezTo>
                    <a:pt x="11208" y="1042"/>
                    <a:pt x="9074" y="3344"/>
                    <a:pt x="7673" y="8981"/>
                  </a:cubicBezTo>
                  <a:cubicBezTo>
                    <a:pt x="6305" y="14585"/>
                    <a:pt x="7606" y="19489"/>
                    <a:pt x="5238" y="22991"/>
                  </a:cubicBezTo>
                  <a:cubicBezTo>
                    <a:pt x="2903" y="26527"/>
                    <a:pt x="0" y="29129"/>
                    <a:pt x="334" y="32865"/>
                  </a:cubicBezTo>
                  <a:cubicBezTo>
                    <a:pt x="701" y="36568"/>
                    <a:pt x="3203" y="44206"/>
                    <a:pt x="3203" y="44206"/>
                  </a:cubicBezTo>
                  <a:lnTo>
                    <a:pt x="12109" y="41605"/>
                  </a:lnTo>
                  <a:cubicBezTo>
                    <a:pt x="17546" y="39703"/>
                    <a:pt x="18080" y="27795"/>
                    <a:pt x="14411" y="22091"/>
                  </a:cubicBezTo>
                  <a:cubicBezTo>
                    <a:pt x="16879" y="19255"/>
                    <a:pt x="17380" y="15186"/>
                    <a:pt x="15645" y="11850"/>
                  </a:cubicBezTo>
                  <a:cubicBezTo>
                    <a:pt x="20215" y="10582"/>
                    <a:pt x="22483" y="5445"/>
                    <a:pt x="20348" y="1176"/>
                  </a:cubicBezTo>
                  <a:cubicBezTo>
                    <a:pt x="20348" y="1176"/>
                    <a:pt x="18264" y="0"/>
                    <a:pt x="15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3229975" y="2635650"/>
              <a:ext cx="420325" cy="879000"/>
            </a:xfrm>
            <a:custGeom>
              <a:rect b="b" l="l" r="r" t="t"/>
              <a:pathLst>
                <a:path extrusionOk="0" h="35160" w="16813">
                  <a:moveTo>
                    <a:pt x="16679" y="1"/>
                  </a:moveTo>
                  <a:cubicBezTo>
                    <a:pt x="16679" y="1"/>
                    <a:pt x="16679" y="34"/>
                    <a:pt x="16679" y="101"/>
                  </a:cubicBezTo>
                  <a:lnTo>
                    <a:pt x="16701" y="198"/>
                  </a:lnTo>
                  <a:lnTo>
                    <a:pt x="16701" y="198"/>
                  </a:lnTo>
                  <a:cubicBezTo>
                    <a:pt x="16695" y="132"/>
                    <a:pt x="16687" y="67"/>
                    <a:pt x="16679" y="1"/>
                  </a:cubicBezTo>
                  <a:close/>
                  <a:moveTo>
                    <a:pt x="16701" y="198"/>
                  </a:moveTo>
                  <a:cubicBezTo>
                    <a:pt x="16744" y="666"/>
                    <a:pt x="16734" y="1130"/>
                    <a:pt x="16646" y="1569"/>
                  </a:cubicBezTo>
                  <a:cubicBezTo>
                    <a:pt x="16446" y="2603"/>
                    <a:pt x="15678" y="3970"/>
                    <a:pt x="14311" y="5205"/>
                  </a:cubicBezTo>
                  <a:cubicBezTo>
                    <a:pt x="13644" y="5838"/>
                    <a:pt x="12810" y="6439"/>
                    <a:pt x="11976" y="7139"/>
                  </a:cubicBezTo>
                  <a:cubicBezTo>
                    <a:pt x="11042" y="7840"/>
                    <a:pt x="10208" y="8707"/>
                    <a:pt x="9541" y="9675"/>
                  </a:cubicBezTo>
                  <a:cubicBezTo>
                    <a:pt x="9374" y="9941"/>
                    <a:pt x="9241" y="10208"/>
                    <a:pt x="9107" y="10509"/>
                  </a:cubicBezTo>
                  <a:cubicBezTo>
                    <a:pt x="8974" y="10809"/>
                    <a:pt x="8874" y="11109"/>
                    <a:pt x="8774" y="11409"/>
                  </a:cubicBezTo>
                  <a:cubicBezTo>
                    <a:pt x="8607" y="12076"/>
                    <a:pt x="8507" y="12710"/>
                    <a:pt x="8440" y="13377"/>
                  </a:cubicBezTo>
                  <a:cubicBezTo>
                    <a:pt x="8340" y="14745"/>
                    <a:pt x="8407" y="16113"/>
                    <a:pt x="8340" y="17514"/>
                  </a:cubicBezTo>
                  <a:cubicBezTo>
                    <a:pt x="8307" y="18214"/>
                    <a:pt x="8206" y="18915"/>
                    <a:pt x="8040" y="19582"/>
                  </a:cubicBezTo>
                  <a:cubicBezTo>
                    <a:pt x="7873" y="20215"/>
                    <a:pt x="7606" y="20849"/>
                    <a:pt x="7239" y="21416"/>
                  </a:cubicBezTo>
                  <a:cubicBezTo>
                    <a:pt x="6472" y="22484"/>
                    <a:pt x="5404" y="23251"/>
                    <a:pt x="4437" y="23985"/>
                  </a:cubicBezTo>
                  <a:cubicBezTo>
                    <a:pt x="1935" y="25786"/>
                    <a:pt x="334" y="28588"/>
                    <a:pt x="67" y="31657"/>
                  </a:cubicBezTo>
                  <a:cubicBezTo>
                    <a:pt x="1" y="32291"/>
                    <a:pt x="1" y="32958"/>
                    <a:pt x="67" y="33592"/>
                  </a:cubicBezTo>
                  <a:cubicBezTo>
                    <a:pt x="101" y="34125"/>
                    <a:pt x="201" y="34659"/>
                    <a:pt x="334" y="35159"/>
                  </a:cubicBezTo>
                  <a:cubicBezTo>
                    <a:pt x="368" y="35126"/>
                    <a:pt x="368" y="35093"/>
                    <a:pt x="334" y="35059"/>
                  </a:cubicBezTo>
                  <a:cubicBezTo>
                    <a:pt x="334" y="34993"/>
                    <a:pt x="334" y="34893"/>
                    <a:pt x="301" y="34759"/>
                  </a:cubicBezTo>
                  <a:cubicBezTo>
                    <a:pt x="234" y="34359"/>
                    <a:pt x="167" y="33992"/>
                    <a:pt x="134" y="33592"/>
                  </a:cubicBezTo>
                  <a:cubicBezTo>
                    <a:pt x="101" y="32958"/>
                    <a:pt x="134" y="32324"/>
                    <a:pt x="167" y="31690"/>
                  </a:cubicBezTo>
                  <a:cubicBezTo>
                    <a:pt x="267" y="30856"/>
                    <a:pt x="468" y="30056"/>
                    <a:pt x="734" y="29255"/>
                  </a:cubicBezTo>
                  <a:cubicBezTo>
                    <a:pt x="1068" y="28321"/>
                    <a:pt x="1535" y="27421"/>
                    <a:pt x="2135" y="26587"/>
                  </a:cubicBezTo>
                  <a:cubicBezTo>
                    <a:pt x="2803" y="25653"/>
                    <a:pt x="3637" y="24819"/>
                    <a:pt x="4571" y="24152"/>
                  </a:cubicBezTo>
                  <a:cubicBezTo>
                    <a:pt x="5538" y="23418"/>
                    <a:pt x="6639" y="22684"/>
                    <a:pt x="7406" y="21550"/>
                  </a:cubicBezTo>
                  <a:cubicBezTo>
                    <a:pt x="7806" y="20949"/>
                    <a:pt x="8073" y="20316"/>
                    <a:pt x="8240" y="19648"/>
                  </a:cubicBezTo>
                  <a:cubicBezTo>
                    <a:pt x="8407" y="18981"/>
                    <a:pt x="8540" y="18281"/>
                    <a:pt x="8573" y="17580"/>
                  </a:cubicBezTo>
                  <a:cubicBezTo>
                    <a:pt x="8640" y="16146"/>
                    <a:pt x="8573" y="14745"/>
                    <a:pt x="8673" y="13411"/>
                  </a:cubicBezTo>
                  <a:cubicBezTo>
                    <a:pt x="8707" y="12777"/>
                    <a:pt x="8840" y="12143"/>
                    <a:pt x="8974" y="11509"/>
                  </a:cubicBezTo>
                  <a:cubicBezTo>
                    <a:pt x="9074" y="11209"/>
                    <a:pt x="9174" y="10909"/>
                    <a:pt x="9307" y="10609"/>
                  </a:cubicBezTo>
                  <a:cubicBezTo>
                    <a:pt x="9407" y="10342"/>
                    <a:pt x="9541" y="10042"/>
                    <a:pt x="9708" y="9775"/>
                  </a:cubicBezTo>
                  <a:cubicBezTo>
                    <a:pt x="10375" y="8841"/>
                    <a:pt x="11175" y="7973"/>
                    <a:pt x="12076" y="7273"/>
                  </a:cubicBezTo>
                  <a:cubicBezTo>
                    <a:pt x="12943" y="6572"/>
                    <a:pt x="13744" y="5972"/>
                    <a:pt x="14444" y="5338"/>
                  </a:cubicBezTo>
                  <a:cubicBezTo>
                    <a:pt x="15812" y="4037"/>
                    <a:pt x="16546" y="2636"/>
                    <a:pt x="16713" y="1602"/>
                  </a:cubicBezTo>
                  <a:cubicBezTo>
                    <a:pt x="16779" y="1202"/>
                    <a:pt x="16813" y="802"/>
                    <a:pt x="16746" y="401"/>
                  </a:cubicBezTo>
                  <a:lnTo>
                    <a:pt x="16701" y="198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3912125" y="4145900"/>
              <a:ext cx="224350" cy="722275"/>
            </a:xfrm>
            <a:custGeom>
              <a:rect b="b" l="l" r="r" t="t"/>
              <a:pathLst>
                <a:path extrusionOk="0" h="28891" w="8974">
                  <a:moveTo>
                    <a:pt x="701" y="1"/>
                  </a:moveTo>
                  <a:cubicBezTo>
                    <a:pt x="334" y="5705"/>
                    <a:pt x="1" y="11409"/>
                    <a:pt x="134" y="17113"/>
                  </a:cubicBezTo>
                  <a:cubicBezTo>
                    <a:pt x="134" y="18981"/>
                    <a:pt x="334" y="20883"/>
                    <a:pt x="801" y="22717"/>
                  </a:cubicBezTo>
                  <a:cubicBezTo>
                    <a:pt x="1235" y="24552"/>
                    <a:pt x="2236" y="26220"/>
                    <a:pt x="3670" y="27487"/>
                  </a:cubicBezTo>
                  <a:cubicBezTo>
                    <a:pt x="4743" y="28341"/>
                    <a:pt x="6118" y="28891"/>
                    <a:pt x="7484" y="28891"/>
                  </a:cubicBezTo>
                  <a:cubicBezTo>
                    <a:pt x="7987" y="28891"/>
                    <a:pt x="8489" y="28816"/>
                    <a:pt x="8974" y="28655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3321700" y="4197625"/>
              <a:ext cx="102600" cy="443675"/>
            </a:xfrm>
            <a:custGeom>
              <a:rect b="b" l="l" r="r" t="t"/>
              <a:pathLst>
                <a:path extrusionOk="0" h="17747" w="4104">
                  <a:moveTo>
                    <a:pt x="301" y="0"/>
                  </a:moveTo>
                  <a:lnTo>
                    <a:pt x="301" y="0"/>
                  </a:lnTo>
                  <a:cubicBezTo>
                    <a:pt x="301" y="33"/>
                    <a:pt x="268" y="100"/>
                    <a:pt x="268" y="167"/>
                  </a:cubicBezTo>
                  <a:cubicBezTo>
                    <a:pt x="234" y="300"/>
                    <a:pt x="201" y="467"/>
                    <a:pt x="168" y="701"/>
                  </a:cubicBezTo>
                  <a:cubicBezTo>
                    <a:pt x="68" y="1368"/>
                    <a:pt x="34" y="2001"/>
                    <a:pt x="1" y="2669"/>
                  </a:cubicBezTo>
                  <a:cubicBezTo>
                    <a:pt x="1" y="4870"/>
                    <a:pt x="268" y="7038"/>
                    <a:pt x="835" y="9140"/>
                  </a:cubicBezTo>
                  <a:cubicBezTo>
                    <a:pt x="1435" y="11241"/>
                    <a:pt x="2136" y="13276"/>
                    <a:pt x="3003" y="15278"/>
                  </a:cubicBezTo>
                  <a:cubicBezTo>
                    <a:pt x="3337" y="16045"/>
                    <a:pt x="3603" y="16679"/>
                    <a:pt x="3804" y="17112"/>
                  </a:cubicBezTo>
                  <a:cubicBezTo>
                    <a:pt x="3870" y="17312"/>
                    <a:pt x="4004" y="17546"/>
                    <a:pt x="4104" y="17746"/>
                  </a:cubicBezTo>
                  <a:cubicBezTo>
                    <a:pt x="4037" y="17513"/>
                    <a:pt x="3970" y="17279"/>
                    <a:pt x="3870" y="17079"/>
                  </a:cubicBezTo>
                  <a:cubicBezTo>
                    <a:pt x="3670" y="16612"/>
                    <a:pt x="3437" y="15978"/>
                    <a:pt x="3136" y="15244"/>
                  </a:cubicBezTo>
                  <a:cubicBezTo>
                    <a:pt x="2336" y="13210"/>
                    <a:pt x="1635" y="11175"/>
                    <a:pt x="1068" y="9073"/>
                  </a:cubicBezTo>
                  <a:cubicBezTo>
                    <a:pt x="468" y="7005"/>
                    <a:pt x="201" y="4837"/>
                    <a:pt x="168" y="2669"/>
                  </a:cubicBezTo>
                  <a:cubicBezTo>
                    <a:pt x="168" y="1835"/>
                    <a:pt x="201" y="1168"/>
                    <a:pt x="268" y="701"/>
                  </a:cubicBezTo>
                  <a:cubicBezTo>
                    <a:pt x="301" y="467"/>
                    <a:pt x="301" y="2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3760350" y="3903225"/>
              <a:ext cx="135125" cy="300475"/>
            </a:xfrm>
            <a:custGeom>
              <a:rect b="b" l="l" r="r" t="t"/>
              <a:pathLst>
                <a:path extrusionOk="0" h="12019" w="5405">
                  <a:moveTo>
                    <a:pt x="1" y="1"/>
                  </a:moveTo>
                  <a:cubicBezTo>
                    <a:pt x="34" y="168"/>
                    <a:pt x="67" y="368"/>
                    <a:pt x="101" y="568"/>
                  </a:cubicBezTo>
                  <a:cubicBezTo>
                    <a:pt x="168" y="968"/>
                    <a:pt x="301" y="1502"/>
                    <a:pt x="401" y="2136"/>
                  </a:cubicBezTo>
                  <a:cubicBezTo>
                    <a:pt x="701" y="3470"/>
                    <a:pt x="1068" y="5305"/>
                    <a:pt x="1535" y="7306"/>
                  </a:cubicBezTo>
                  <a:cubicBezTo>
                    <a:pt x="1769" y="8307"/>
                    <a:pt x="1969" y="9274"/>
                    <a:pt x="2169" y="10142"/>
                  </a:cubicBezTo>
                  <a:cubicBezTo>
                    <a:pt x="2236" y="10575"/>
                    <a:pt x="2369" y="10975"/>
                    <a:pt x="2536" y="11376"/>
                  </a:cubicBezTo>
                  <a:cubicBezTo>
                    <a:pt x="2703" y="11743"/>
                    <a:pt x="3070" y="11976"/>
                    <a:pt x="3470" y="12010"/>
                  </a:cubicBezTo>
                  <a:cubicBezTo>
                    <a:pt x="3527" y="12015"/>
                    <a:pt x="3583" y="12018"/>
                    <a:pt x="3639" y="12018"/>
                  </a:cubicBezTo>
                  <a:cubicBezTo>
                    <a:pt x="3906" y="12018"/>
                    <a:pt x="4155" y="11953"/>
                    <a:pt x="4404" y="11843"/>
                  </a:cubicBezTo>
                  <a:cubicBezTo>
                    <a:pt x="4604" y="11743"/>
                    <a:pt x="4804" y="11609"/>
                    <a:pt x="5004" y="11476"/>
                  </a:cubicBezTo>
                  <a:cubicBezTo>
                    <a:pt x="5138" y="11342"/>
                    <a:pt x="5271" y="11209"/>
                    <a:pt x="5405" y="11042"/>
                  </a:cubicBezTo>
                  <a:lnTo>
                    <a:pt x="5405" y="11042"/>
                  </a:lnTo>
                  <a:cubicBezTo>
                    <a:pt x="5238" y="11142"/>
                    <a:pt x="5104" y="11276"/>
                    <a:pt x="4971" y="11376"/>
                  </a:cubicBezTo>
                  <a:cubicBezTo>
                    <a:pt x="4574" y="11681"/>
                    <a:pt x="4120" y="11847"/>
                    <a:pt x="3637" y="11847"/>
                  </a:cubicBezTo>
                  <a:cubicBezTo>
                    <a:pt x="3593" y="11847"/>
                    <a:pt x="3548" y="11846"/>
                    <a:pt x="3503" y="11843"/>
                  </a:cubicBezTo>
                  <a:cubicBezTo>
                    <a:pt x="3170" y="11809"/>
                    <a:pt x="2836" y="11609"/>
                    <a:pt x="2669" y="11309"/>
                  </a:cubicBezTo>
                  <a:cubicBezTo>
                    <a:pt x="2536" y="10909"/>
                    <a:pt x="2436" y="10508"/>
                    <a:pt x="2369" y="10108"/>
                  </a:cubicBezTo>
                  <a:cubicBezTo>
                    <a:pt x="2169" y="9208"/>
                    <a:pt x="1969" y="8274"/>
                    <a:pt x="1735" y="7273"/>
                  </a:cubicBezTo>
                  <a:cubicBezTo>
                    <a:pt x="1302" y="5238"/>
                    <a:pt x="868" y="3437"/>
                    <a:pt x="568" y="2102"/>
                  </a:cubicBezTo>
                  <a:lnTo>
                    <a:pt x="168" y="568"/>
                  </a:lnTo>
                  <a:cubicBezTo>
                    <a:pt x="134" y="368"/>
                    <a:pt x="101" y="1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3802875" y="3928775"/>
              <a:ext cx="56475" cy="54150"/>
            </a:xfrm>
            <a:custGeom>
              <a:rect b="b" l="l" r="r" t="t"/>
              <a:pathLst>
                <a:path extrusionOk="0" h="2166" w="2259">
                  <a:moveTo>
                    <a:pt x="1133" y="1"/>
                  </a:moveTo>
                  <a:cubicBezTo>
                    <a:pt x="1079" y="1"/>
                    <a:pt x="1023" y="5"/>
                    <a:pt x="968" y="13"/>
                  </a:cubicBezTo>
                  <a:cubicBezTo>
                    <a:pt x="802" y="46"/>
                    <a:pt x="735" y="113"/>
                    <a:pt x="735" y="113"/>
                  </a:cubicBezTo>
                  <a:cubicBezTo>
                    <a:pt x="735" y="113"/>
                    <a:pt x="802" y="80"/>
                    <a:pt x="968" y="80"/>
                  </a:cubicBezTo>
                  <a:cubicBezTo>
                    <a:pt x="1168" y="80"/>
                    <a:pt x="1402" y="113"/>
                    <a:pt x="1569" y="247"/>
                  </a:cubicBezTo>
                  <a:cubicBezTo>
                    <a:pt x="1836" y="413"/>
                    <a:pt x="2002" y="680"/>
                    <a:pt x="2036" y="980"/>
                  </a:cubicBezTo>
                  <a:cubicBezTo>
                    <a:pt x="2036" y="1545"/>
                    <a:pt x="1570" y="1928"/>
                    <a:pt x="1074" y="1928"/>
                  </a:cubicBezTo>
                  <a:cubicBezTo>
                    <a:pt x="867" y="1928"/>
                    <a:pt x="654" y="1861"/>
                    <a:pt x="468" y="1714"/>
                  </a:cubicBezTo>
                  <a:cubicBezTo>
                    <a:pt x="268" y="1481"/>
                    <a:pt x="168" y="1181"/>
                    <a:pt x="234" y="880"/>
                  </a:cubicBezTo>
                  <a:cubicBezTo>
                    <a:pt x="268" y="647"/>
                    <a:pt x="335" y="447"/>
                    <a:pt x="501" y="313"/>
                  </a:cubicBezTo>
                  <a:cubicBezTo>
                    <a:pt x="601" y="180"/>
                    <a:pt x="668" y="146"/>
                    <a:pt x="668" y="146"/>
                  </a:cubicBezTo>
                  <a:cubicBezTo>
                    <a:pt x="668" y="138"/>
                    <a:pt x="662" y="134"/>
                    <a:pt x="650" y="134"/>
                  </a:cubicBezTo>
                  <a:cubicBezTo>
                    <a:pt x="616" y="134"/>
                    <a:pt x="535" y="171"/>
                    <a:pt x="435" y="247"/>
                  </a:cubicBezTo>
                  <a:cubicBezTo>
                    <a:pt x="234" y="380"/>
                    <a:pt x="134" y="613"/>
                    <a:pt x="68" y="847"/>
                  </a:cubicBezTo>
                  <a:cubicBezTo>
                    <a:pt x="1" y="1214"/>
                    <a:pt x="101" y="1581"/>
                    <a:pt x="335" y="1848"/>
                  </a:cubicBezTo>
                  <a:cubicBezTo>
                    <a:pt x="564" y="2067"/>
                    <a:pt x="839" y="2165"/>
                    <a:pt x="1108" y="2165"/>
                  </a:cubicBezTo>
                  <a:cubicBezTo>
                    <a:pt x="1699" y="2165"/>
                    <a:pt x="2259" y="1691"/>
                    <a:pt x="2236" y="980"/>
                  </a:cubicBezTo>
                  <a:cubicBezTo>
                    <a:pt x="2203" y="613"/>
                    <a:pt x="1969" y="313"/>
                    <a:pt x="1635" y="146"/>
                  </a:cubicBezTo>
                  <a:cubicBezTo>
                    <a:pt x="1483" y="45"/>
                    <a:pt x="131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3840425" y="4056375"/>
              <a:ext cx="57300" cy="54425"/>
            </a:xfrm>
            <a:custGeom>
              <a:rect b="b" l="l" r="r" t="t"/>
              <a:pathLst>
                <a:path extrusionOk="0" h="2177" w="2292">
                  <a:moveTo>
                    <a:pt x="1137" y="1"/>
                  </a:moveTo>
                  <a:cubicBezTo>
                    <a:pt x="1080" y="1"/>
                    <a:pt x="1023" y="5"/>
                    <a:pt x="967" y="13"/>
                  </a:cubicBezTo>
                  <a:cubicBezTo>
                    <a:pt x="801" y="46"/>
                    <a:pt x="734" y="113"/>
                    <a:pt x="734" y="113"/>
                  </a:cubicBezTo>
                  <a:cubicBezTo>
                    <a:pt x="745" y="124"/>
                    <a:pt x="760" y="128"/>
                    <a:pt x="781" y="128"/>
                  </a:cubicBezTo>
                  <a:cubicBezTo>
                    <a:pt x="823" y="128"/>
                    <a:pt x="890" y="113"/>
                    <a:pt x="1001" y="113"/>
                  </a:cubicBezTo>
                  <a:cubicBezTo>
                    <a:pt x="1035" y="107"/>
                    <a:pt x="1070" y="104"/>
                    <a:pt x="1106" y="104"/>
                  </a:cubicBezTo>
                  <a:cubicBezTo>
                    <a:pt x="1279" y="104"/>
                    <a:pt x="1463" y="169"/>
                    <a:pt x="1601" y="280"/>
                  </a:cubicBezTo>
                  <a:cubicBezTo>
                    <a:pt x="1868" y="446"/>
                    <a:pt x="2035" y="713"/>
                    <a:pt x="2068" y="1013"/>
                  </a:cubicBezTo>
                  <a:cubicBezTo>
                    <a:pt x="2068" y="1579"/>
                    <a:pt x="1603" y="1961"/>
                    <a:pt x="1106" y="1961"/>
                  </a:cubicBezTo>
                  <a:cubicBezTo>
                    <a:pt x="899" y="1961"/>
                    <a:pt x="687" y="1894"/>
                    <a:pt x="500" y="1747"/>
                  </a:cubicBezTo>
                  <a:cubicBezTo>
                    <a:pt x="167" y="1314"/>
                    <a:pt x="167" y="713"/>
                    <a:pt x="500" y="313"/>
                  </a:cubicBezTo>
                  <a:cubicBezTo>
                    <a:pt x="600" y="213"/>
                    <a:pt x="667" y="146"/>
                    <a:pt x="667" y="146"/>
                  </a:cubicBezTo>
                  <a:lnTo>
                    <a:pt x="667" y="146"/>
                  </a:lnTo>
                  <a:cubicBezTo>
                    <a:pt x="667" y="146"/>
                    <a:pt x="567" y="146"/>
                    <a:pt x="434" y="246"/>
                  </a:cubicBezTo>
                  <a:cubicBezTo>
                    <a:pt x="267" y="413"/>
                    <a:pt x="133" y="613"/>
                    <a:pt x="100" y="847"/>
                  </a:cubicBezTo>
                  <a:cubicBezTo>
                    <a:pt x="0" y="1214"/>
                    <a:pt x="100" y="1580"/>
                    <a:pt x="334" y="1881"/>
                  </a:cubicBezTo>
                  <a:cubicBezTo>
                    <a:pt x="569" y="2085"/>
                    <a:pt x="845" y="2177"/>
                    <a:pt x="1113" y="2177"/>
                  </a:cubicBezTo>
                  <a:cubicBezTo>
                    <a:pt x="1721" y="2177"/>
                    <a:pt x="2291" y="1707"/>
                    <a:pt x="2268" y="1013"/>
                  </a:cubicBezTo>
                  <a:cubicBezTo>
                    <a:pt x="2202" y="646"/>
                    <a:pt x="1968" y="313"/>
                    <a:pt x="1668" y="146"/>
                  </a:cubicBezTo>
                  <a:cubicBezTo>
                    <a:pt x="1515" y="44"/>
                    <a:pt x="1323" y="1"/>
                    <a:pt x="1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3003975" y="3929025"/>
              <a:ext cx="1476075" cy="133575"/>
            </a:xfrm>
            <a:custGeom>
              <a:rect b="b" l="l" r="r" t="t"/>
              <a:pathLst>
                <a:path extrusionOk="0" h="5343" w="59043">
                  <a:moveTo>
                    <a:pt x="59014" y="0"/>
                  </a:moveTo>
                  <a:cubicBezTo>
                    <a:pt x="58319" y="0"/>
                    <a:pt x="45388" y="1144"/>
                    <a:pt x="29522" y="2572"/>
                  </a:cubicBezTo>
                  <a:cubicBezTo>
                    <a:pt x="13210" y="4039"/>
                    <a:pt x="1" y="5240"/>
                    <a:pt x="1" y="5340"/>
                  </a:cubicBezTo>
                  <a:cubicBezTo>
                    <a:pt x="1" y="5342"/>
                    <a:pt x="11" y="5343"/>
                    <a:pt x="30" y="5343"/>
                  </a:cubicBezTo>
                  <a:cubicBezTo>
                    <a:pt x="726" y="5343"/>
                    <a:pt x="13688" y="4199"/>
                    <a:pt x="29522" y="2772"/>
                  </a:cubicBezTo>
                  <a:cubicBezTo>
                    <a:pt x="45834" y="1304"/>
                    <a:pt x="59043" y="70"/>
                    <a:pt x="59043" y="3"/>
                  </a:cubicBezTo>
                  <a:cubicBezTo>
                    <a:pt x="59043" y="1"/>
                    <a:pt x="59033" y="0"/>
                    <a:pt x="590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982300" y="3980725"/>
              <a:ext cx="1509425" cy="136050"/>
            </a:xfrm>
            <a:custGeom>
              <a:rect b="b" l="l" r="r" t="t"/>
              <a:pathLst>
                <a:path extrusionOk="0" h="5442" w="60377">
                  <a:moveTo>
                    <a:pt x="60347" y="0"/>
                  </a:moveTo>
                  <a:cubicBezTo>
                    <a:pt x="59637" y="0"/>
                    <a:pt x="46412" y="1145"/>
                    <a:pt x="30189" y="2605"/>
                  </a:cubicBezTo>
                  <a:cubicBezTo>
                    <a:pt x="13510" y="4106"/>
                    <a:pt x="1" y="5374"/>
                    <a:pt x="1" y="5440"/>
                  </a:cubicBezTo>
                  <a:cubicBezTo>
                    <a:pt x="1" y="5441"/>
                    <a:pt x="3" y="5441"/>
                    <a:pt x="8" y="5441"/>
                  </a:cubicBezTo>
                  <a:cubicBezTo>
                    <a:pt x="378" y="5441"/>
                    <a:pt x="13743" y="4285"/>
                    <a:pt x="30189" y="2805"/>
                  </a:cubicBezTo>
                  <a:cubicBezTo>
                    <a:pt x="46867" y="1304"/>
                    <a:pt x="60377" y="37"/>
                    <a:pt x="60377" y="3"/>
                  </a:cubicBezTo>
                  <a:cubicBezTo>
                    <a:pt x="60377" y="1"/>
                    <a:pt x="60367" y="0"/>
                    <a:pt x="603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291700" y="3718100"/>
              <a:ext cx="44200" cy="422000"/>
            </a:xfrm>
            <a:custGeom>
              <a:rect b="b" l="l" r="r" t="t"/>
              <a:pathLst>
                <a:path extrusionOk="0" h="16880" w="1768">
                  <a:moveTo>
                    <a:pt x="0" y="1"/>
                  </a:moveTo>
                  <a:lnTo>
                    <a:pt x="0" y="1"/>
                  </a:lnTo>
                  <a:cubicBezTo>
                    <a:pt x="33" y="201"/>
                    <a:pt x="67" y="434"/>
                    <a:pt x="100" y="668"/>
                  </a:cubicBezTo>
                  <a:cubicBezTo>
                    <a:pt x="200" y="1068"/>
                    <a:pt x="334" y="1669"/>
                    <a:pt x="500" y="2436"/>
                  </a:cubicBezTo>
                  <a:cubicBezTo>
                    <a:pt x="867" y="4404"/>
                    <a:pt x="1134" y="6405"/>
                    <a:pt x="1334" y="8373"/>
                  </a:cubicBezTo>
                  <a:cubicBezTo>
                    <a:pt x="1501" y="10375"/>
                    <a:pt x="1534" y="12376"/>
                    <a:pt x="1501" y="14378"/>
                  </a:cubicBezTo>
                  <a:cubicBezTo>
                    <a:pt x="1501" y="15178"/>
                    <a:pt x="1468" y="15812"/>
                    <a:pt x="1468" y="16212"/>
                  </a:cubicBezTo>
                  <a:cubicBezTo>
                    <a:pt x="1434" y="16446"/>
                    <a:pt x="1434" y="16679"/>
                    <a:pt x="1468" y="16879"/>
                  </a:cubicBezTo>
                  <a:cubicBezTo>
                    <a:pt x="1501" y="16679"/>
                    <a:pt x="1534" y="16446"/>
                    <a:pt x="1534" y="16212"/>
                  </a:cubicBezTo>
                  <a:cubicBezTo>
                    <a:pt x="1601" y="15812"/>
                    <a:pt x="1635" y="15178"/>
                    <a:pt x="1668" y="14411"/>
                  </a:cubicBezTo>
                  <a:cubicBezTo>
                    <a:pt x="1768" y="12376"/>
                    <a:pt x="1735" y="10375"/>
                    <a:pt x="1534" y="8373"/>
                  </a:cubicBezTo>
                  <a:cubicBezTo>
                    <a:pt x="1368" y="6372"/>
                    <a:pt x="1067" y="4370"/>
                    <a:pt x="634" y="2402"/>
                  </a:cubicBezTo>
                  <a:cubicBezTo>
                    <a:pt x="500" y="1669"/>
                    <a:pt x="334" y="1035"/>
                    <a:pt x="200" y="634"/>
                  </a:cubicBezTo>
                  <a:cubicBezTo>
                    <a:pt x="167" y="401"/>
                    <a:pt x="100" y="2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3686975" y="3233075"/>
              <a:ext cx="409475" cy="642675"/>
            </a:xfrm>
            <a:custGeom>
              <a:rect b="b" l="l" r="r" t="t"/>
              <a:pathLst>
                <a:path extrusionOk="0" h="25707" w="16379">
                  <a:moveTo>
                    <a:pt x="12692" y="0"/>
                  </a:moveTo>
                  <a:cubicBezTo>
                    <a:pt x="12513" y="0"/>
                    <a:pt x="12278" y="65"/>
                    <a:pt x="11976" y="221"/>
                  </a:cubicBezTo>
                  <a:cubicBezTo>
                    <a:pt x="10941" y="755"/>
                    <a:pt x="11976" y="6592"/>
                    <a:pt x="11976" y="6592"/>
                  </a:cubicBezTo>
                  <a:lnTo>
                    <a:pt x="11375" y="9728"/>
                  </a:lnTo>
                  <a:cubicBezTo>
                    <a:pt x="11375" y="9728"/>
                    <a:pt x="7773" y="8927"/>
                    <a:pt x="7506" y="8794"/>
                  </a:cubicBezTo>
                  <a:cubicBezTo>
                    <a:pt x="7502" y="8791"/>
                    <a:pt x="7496" y="8790"/>
                    <a:pt x="7488" y="8790"/>
                  </a:cubicBezTo>
                  <a:cubicBezTo>
                    <a:pt x="7014" y="8790"/>
                    <a:pt x="0" y="13864"/>
                    <a:pt x="0" y="13864"/>
                  </a:cubicBezTo>
                  <a:cubicBezTo>
                    <a:pt x="0" y="13864"/>
                    <a:pt x="790" y="14522"/>
                    <a:pt x="1746" y="14522"/>
                  </a:cubicBezTo>
                  <a:cubicBezTo>
                    <a:pt x="1970" y="14522"/>
                    <a:pt x="2202" y="14486"/>
                    <a:pt x="2435" y="14398"/>
                  </a:cubicBezTo>
                  <a:cubicBezTo>
                    <a:pt x="2969" y="14198"/>
                    <a:pt x="5838" y="12464"/>
                    <a:pt x="5838" y="12463"/>
                  </a:cubicBezTo>
                  <a:lnTo>
                    <a:pt x="5838" y="12463"/>
                  </a:lnTo>
                  <a:lnTo>
                    <a:pt x="3503" y="15666"/>
                  </a:lnTo>
                  <a:cubicBezTo>
                    <a:pt x="3503" y="15666"/>
                    <a:pt x="2636" y="20502"/>
                    <a:pt x="2836" y="20869"/>
                  </a:cubicBezTo>
                  <a:cubicBezTo>
                    <a:pt x="2890" y="20955"/>
                    <a:pt x="3040" y="20988"/>
                    <a:pt x="3237" y="20988"/>
                  </a:cubicBezTo>
                  <a:cubicBezTo>
                    <a:pt x="3883" y="20988"/>
                    <a:pt x="5037" y="20636"/>
                    <a:pt x="5037" y="20636"/>
                  </a:cubicBezTo>
                  <a:lnTo>
                    <a:pt x="5337" y="18668"/>
                  </a:lnTo>
                  <a:cubicBezTo>
                    <a:pt x="5337" y="18668"/>
                    <a:pt x="5571" y="20035"/>
                    <a:pt x="5771" y="20336"/>
                  </a:cubicBezTo>
                  <a:cubicBezTo>
                    <a:pt x="5825" y="20405"/>
                    <a:pt x="5936" y="20432"/>
                    <a:pt x="6074" y="20432"/>
                  </a:cubicBezTo>
                  <a:cubicBezTo>
                    <a:pt x="6536" y="20432"/>
                    <a:pt x="7306" y="20136"/>
                    <a:pt x="7306" y="20136"/>
                  </a:cubicBezTo>
                  <a:lnTo>
                    <a:pt x="7606" y="22237"/>
                  </a:lnTo>
                  <a:lnTo>
                    <a:pt x="9307" y="25706"/>
                  </a:lnTo>
                  <a:lnTo>
                    <a:pt x="16379" y="23771"/>
                  </a:lnTo>
                  <a:lnTo>
                    <a:pt x="16379" y="12530"/>
                  </a:lnTo>
                  <a:lnTo>
                    <a:pt x="14844" y="11129"/>
                  </a:lnTo>
                  <a:lnTo>
                    <a:pt x="14411" y="5425"/>
                  </a:lnTo>
                  <a:cubicBezTo>
                    <a:pt x="14411" y="5425"/>
                    <a:pt x="13243" y="1255"/>
                    <a:pt x="13243" y="755"/>
                  </a:cubicBezTo>
                  <a:cubicBezTo>
                    <a:pt x="13243" y="378"/>
                    <a:pt x="13126" y="0"/>
                    <a:pt x="1269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914625" y="3828175"/>
              <a:ext cx="618800" cy="1126675"/>
            </a:xfrm>
            <a:custGeom>
              <a:rect b="b" l="l" r="r" t="t"/>
              <a:pathLst>
                <a:path extrusionOk="0" h="45067" w="24752">
                  <a:moveTo>
                    <a:pt x="7273" y="1"/>
                  </a:moveTo>
                  <a:lnTo>
                    <a:pt x="1" y="1635"/>
                  </a:lnTo>
                  <a:cubicBezTo>
                    <a:pt x="1" y="2069"/>
                    <a:pt x="1068" y="24985"/>
                    <a:pt x="1335" y="26653"/>
                  </a:cubicBezTo>
                  <a:cubicBezTo>
                    <a:pt x="1602" y="28321"/>
                    <a:pt x="1735" y="43866"/>
                    <a:pt x="10675" y="45066"/>
                  </a:cubicBezTo>
                  <a:cubicBezTo>
                    <a:pt x="10675" y="45066"/>
                    <a:pt x="15145" y="45000"/>
                    <a:pt x="15545" y="44633"/>
                  </a:cubicBezTo>
                  <a:cubicBezTo>
                    <a:pt x="20449" y="41030"/>
                    <a:pt x="23451" y="35426"/>
                    <a:pt x="23851" y="29355"/>
                  </a:cubicBezTo>
                  <a:lnTo>
                    <a:pt x="24752" y="12977"/>
                  </a:lnTo>
                  <a:lnTo>
                    <a:pt x="24752" y="12977"/>
                  </a:lnTo>
                  <a:cubicBezTo>
                    <a:pt x="24751" y="12977"/>
                    <a:pt x="19648" y="13644"/>
                    <a:pt x="12977" y="14244"/>
                  </a:cubicBezTo>
                  <a:lnTo>
                    <a:pt x="12977" y="18547"/>
                  </a:lnTo>
                  <a:cubicBezTo>
                    <a:pt x="12977" y="18547"/>
                    <a:pt x="11442" y="14211"/>
                    <a:pt x="11175" y="13010"/>
                  </a:cubicBezTo>
                  <a:cubicBezTo>
                    <a:pt x="10942" y="11809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3968000" y="3229425"/>
              <a:ext cx="90100" cy="281900"/>
            </a:xfrm>
            <a:custGeom>
              <a:rect b="b" l="l" r="r" t="t"/>
              <a:pathLst>
                <a:path extrusionOk="0" h="11276" w="3604">
                  <a:moveTo>
                    <a:pt x="1335" y="0"/>
                  </a:moveTo>
                  <a:cubicBezTo>
                    <a:pt x="701" y="367"/>
                    <a:pt x="268" y="1001"/>
                    <a:pt x="134" y="1735"/>
                  </a:cubicBezTo>
                  <a:cubicBezTo>
                    <a:pt x="1" y="2402"/>
                    <a:pt x="1" y="3069"/>
                    <a:pt x="134" y="3736"/>
                  </a:cubicBezTo>
                  <a:cubicBezTo>
                    <a:pt x="234" y="4337"/>
                    <a:pt x="368" y="4904"/>
                    <a:pt x="468" y="5438"/>
                  </a:cubicBezTo>
                  <a:cubicBezTo>
                    <a:pt x="534" y="5938"/>
                    <a:pt x="601" y="6438"/>
                    <a:pt x="568" y="6972"/>
                  </a:cubicBezTo>
                  <a:cubicBezTo>
                    <a:pt x="568" y="7706"/>
                    <a:pt x="468" y="8406"/>
                    <a:pt x="234" y="9107"/>
                  </a:cubicBezTo>
                  <a:cubicBezTo>
                    <a:pt x="101" y="9607"/>
                    <a:pt x="1" y="9874"/>
                    <a:pt x="1" y="9874"/>
                  </a:cubicBezTo>
                  <a:cubicBezTo>
                    <a:pt x="1" y="9874"/>
                    <a:pt x="34" y="9841"/>
                    <a:pt x="101" y="9707"/>
                  </a:cubicBezTo>
                  <a:cubicBezTo>
                    <a:pt x="167" y="9574"/>
                    <a:pt x="234" y="9374"/>
                    <a:pt x="334" y="9140"/>
                  </a:cubicBezTo>
                  <a:cubicBezTo>
                    <a:pt x="568" y="8440"/>
                    <a:pt x="701" y="7706"/>
                    <a:pt x="735" y="6972"/>
                  </a:cubicBezTo>
                  <a:cubicBezTo>
                    <a:pt x="768" y="6438"/>
                    <a:pt x="735" y="5938"/>
                    <a:pt x="668" y="5438"/>
                  </a:cubicBezTo>
                  <a:cubicBezTo>
                    <a:pt x="568" y="4870"/>
                    <a:pt x="434" y="4303"/>
                    <a:pt x="334" y="3703"/>
                  </a:cubicBezTo>
                  <a:cubicBezTo>
                    <a:pt x="201" y="3069"/>
                    <a:pt x="201" y="2402"/>
                    <a:pt x="334" y="1802"/>
                  </a:cubicBezTo>
                  <a:cubicBezTo>
                    <a:pt x="467" y="1106"/>
                    <a:pt x="862" y="542"/>
                    <a:pt x="1456" y="175"/>
                  </a:cubicBezTo>
                  <a:lnTo>
                    <a:pt x="1456" y="175"/>
                  </a:lnTo>
                  <a:lnTo>
                    <a:pt x="2002" y="253"/>
                  </a:lnTo>
                  <a:lnTo>
                    <a:pt x="2002" y="253"/>
                  </a:lnTo>
                  <a:lnTo>
                    <a:pt x="2002" y="267"/>
                  </a:lnTo>
                  <a:cubicBezTo>
                    <a:pt x="2369" y="2102"/>
                    <a:pt x="2703" y="3870"/>
                    <a:pt x="3003" y="5371"/>
                  </a:cubicBezTo>
                  <a:cubicBezTo>
                    <a:pt x="3170" y="7105"/>
                    <a:pt x="3303" y="8573"/>
                    <a:pt x="3403" y="9641"/>
                  </a:cubicBezTo>
                  <a:lnTo>
                    <a:pt x="3537" y="10875"/>
                  </a:lnTo>
                  <a:cubicBezTo>
                    <a:pt x="3537" y="11008"/>
                    <a:pt x="3570" y="11142"/>
                    <a:pt x="3603" y="11275"/>
                  </a:cubicBezTo>
                  <a:cubicBezTo>
                    <a:pt x="3603" y="11142"/>
                    <a:pt x="3603" y="10975"/>
                    <a:pt x="3570" y="10841"/>
                  </a:cubicBezTo>
                  <a:cubicBezTo>
                    <a:pt x="3537" y="10541"/>
                    <a:pt x="3503" y="10141"/>
                    <a:pt x="3503" y="9641"/>
                  </a:cubicBezTo>
                  <a:cubicBezTo>
                    <a:pt x="3403" y="8573"/>
                    <a:pt x="3303" y="7072"/>
                    <a:pt x="3170" y="5337"/>
                  </a:cubicBezTo>
                  <a:cubicBezTo>
                    <a:pt x="2869" y="3836"/>
                    <a:pt x="2536" y="2068"/>
                    <a:pt x="2202" y="234"/>
                  </a:cubicBezTo>
                  <a:lnTo>
                    <a:pt x="2202" y="167"/>
                  </a:lnTo>
                  <a:lnTo>
                    <a:pt x="2202" y="67"/>
                  </a:lnTo>
                  <a:lnTo>
                    <a:pt x="2102" y="6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3687800" y="3449575"/>
              <a:ext cx="332775" cy="150200"/>
            </a:xfrm>
            <a:custGeom>
              <a:rect b="b" l="l" r="r" t="t"/>
              <a:pathLst>
                <a:path extrusionOk="0" h="6008" w="13311">
                  <a:moveTo>
                    <a:pt x="7506" y="1"/>
                  </a:moveTo>
                  <a:lnTo>
                    <a:pt x="7473" y="34"/>
                  </a:lnTo>
                  <a:lnTo>
                    <a:pt x="3570" y="2636"/>
                  </a:lnTo>
                  <a:lnTo>
                    <a:pt x="101" y="5004"/>
                  </a:lnTo>
                  <a:lnTo>
                    <a:pt x="1" y="5071"/>
                  </a:lnTo>
                  <a:lnTo>
                    <a:pt x="67" y="5138"/>
                  </a:lnTo>
                  <a:cubicBezTo>
                    <a:pt x="401" y="5505"/>
                    <a:pt x="801" y="5771"/>
                    <a:pt x="1235" y="5938"/>
                  </a:cubicBezTo>
                  <a:cubicBezTo>
                    <a:pt x="1379" y="5979"/>
                    <a:pt x="1524" y="6008"/>
                    <a:pt x="1660" y="6008"/>
                  </a:cubicBezTo>
                  <a:cubicBezTo>
                    <a:pt x="1744" y="6008"/>
                    <a:pt x="1826" y="5997"/>
                    <a:pt x="1902" y="5972"/>
                  </a:cubicBezTo>
                  <a:cubicBezTo>
                    <a:pt x="2102" y="5938"/>
                    <a:pt x="2302" y="5838"/>
                    <a:pt x="2502" y="5738"/>
                  </a:cubicBezTo>
                  <a:cubicBezTo>
                    <a:pt x="3203" y="5371"/>
                    <a:pt x="3770" y="5004"/>
                    <a:pt x="4270" y="4737"/>
                  </a:cubicBezTo>
                  <a:cubicBezTo>
                    <a:pt x="4771" y="4470"/>
                    <a:pt x="5171" y="4204"/>
                    <a:pt x="5438" y="4037"/>
                  </a:cubicBezTo>
                  <a:cubicBezTo>
                    <a:pt x="5571" y="3970"/>
                    <a:pt x="5705" y="3870"/>
                    <a:pt x="5805" y="3770"/>
                  </a:cubicBezTo>
                  <a:lnTo>
                    <a:pt x="5805" y="3770"/>
                  </a:lnTo>
                  <a:cubicBezTo>
                    <a:pt x="5671" y="3837"/>
                    <a:pt x="5538" y="3903"/>
                    <a:pt x="5405" y="4003"/>
                  </a:cubicBezTo>
                  <a:lnTo>
                    <a:pt x="4237" y="4637"/>
                  </a:lnTo>
                  <a:cubicBezTo>
                    <a:pt x="3737" y="4904"/>
                    <a:pt x="3136" y="5238"/>
                    <a:pt x="2436" y="5571"/>
                  </a:cubicBezTo>
                  <a:cubicBezTo>
                    <a:pt x="2269" y="5671"/>
                    <a:pt x="2102" y="5771"/>
                    <a:pt x="1902" y="5805"/>
                  </a:cubicBezTo>
                  <a:cubicBezTo>
                    <a:pt x="1833" y="5819"/>
                    <a:pt x="1752" y="5827"/>
                    <a:pt x="1670" y="5827"/>
                  </a:cubicBezTo>
                  <a:cubicBezTo>
                    <a:pt x="1553" y="5827"/>
                    <a:pt x="1433" y="5811"/>
                    <a:pt x="1335" y="5771"/>
                  </a:cubicBezTo>
                  <a:cubicBezTo>
                    <a:pt x="942" y="5620"/>
                    <a:pt x="604" y="5387"/>
                    <a:pt x="345" y="5096"/>
                  </a:cubicBezTo>
                  <a:lnTo>
                    <a:pt x="345" y="5096"/>
                  </a:lnTo>
                  <a:lnTo>
                    <a:pt x="3703" y="2836"/>
                  </a:lnTo>
                  <a:lnTo>
                    <a:pt x="7589" y="212"/>
                  </a:lnTo>
                  <a:lnTo>
                    <a:pt x="7589" y="212"/>
                  </a:lnTo>
                  <a:lnTo>
                    <a:pt x="11709" y="1168"/>
                  </a:lnTo>
                  <a:lnTo>
                    <a:pt x="12910" y="1402"/>
                  </a:lnTo>
                  <a:cubicBezTo>
                    <a:pt x="13043" y="1468"/>
                    <a:pt x="13177" y="1468"/>
                    <a:pt x="13310" y="1502"/>
                  </a:cubicBezTo>
                  <a:cubicBezTo>
                    <a:pt x="13177" y="1435"/>
                    <a:pt x="13043" y="1402"/>
                    <a:pt x="12910" y="1368"/>
                  </a:cubicBezTo>
                  <a:lnTo>
                    <a:pt x="11709" y="10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3755350" y="3510125"/>
              <a:ext cx="186000" cy="244375"/>
            </a:xfrm>
            <a:custGeom>
              <a:rect b="b" l="l" r="r" t="t"/>
              <a:pathLst>
                <a:path extrusionOk="0" h="9775" w="7440">
                  <a:moveTo>
                    <a:pt x="5911" y="1"/>
                  </a:moveTo>
                  <a:cubicBezTo>
                    <a:pt x="5863" y="1"/>
                    <a:pt x="5816" y="5"/>
                    <a:pt x="5771" y="14"/>
                  </a:cubicBezTo>
                  <a:cubicBezTo>
                    <a:pt x="5371" y="80"/>
                    <a:pt x="4937" y="214"/>
                    <a:pt x="4571" y="347"/>
                  </a:cubicBezTo>
                  <a:lnTo>
                    <a:pt x="4537" y="347"/>
                  </a:lnTo>
                  <a:cubicBezTo>
                    <a:pt x="4037" y="814"/>
                    <a:pt x="3436" y="1415"/>
                    <a:pt x="2803" y="2082"/>
                  </a:cubicBezTo>
                  <a:cubicBezTo>
                    <a:pt x="2502" y="2382"/>
                    <a:pt x="2169" y="2749"/>
                    <a:pt x="1835" y="3116"/>
                  </a:cubicBezTo>
                  <a:cubicBezTo>
                    <a:pt x="1468" y="3483"/>
                    <a:pt x="1135" y="3850"/>
                    <a:pt x="835" y="4283"/>
                  </a:cubicBezTo>
                  <a:lnTo>
                    <a:pt x="835" y="4317"/>
                  </a:lnTo>
                  <a:cubicBezTo>
                    <a:pt x="768" y="4717"/>
                    <a:pt x="701" y="5151"/>
                    <a:pt x="634" y="5551"/>
                  </a:cubicBezTo>
                  <a:cubicBezTo>
                    <a:pt x="401" y="6885"/>
                    <a:pt x="201" y="8186"/>
                    <a:pt x="1" y="9354"/>
                  </a:cubicBezTo>
                  <a:lnTo>
                    <a:pt x="1" y="9420"/>
                  </a:lnTo>
                  <a:lnTo>
                    <a:pt x="67" y="9454"/>
                  </a:lnTo>
                  <a:cubicBezTo>
                    <a:pt x="361" y="9667"/>
                    <a:pt x="740" y="9774"/>
                    <a:pt x="1119" y="9774"/>
                  </a:cubicBezTo>
                  <a:cubicBezTo>
                    <a:pt x="1213" y="9774"/>
                    <a:pt x="1308" y="9767"/>
                    <a:pt x="1402" y="9754"/>
                  </a:cubicBezTo>
                  <a:cubicBezTo>
                    <a:pt x="1835" y="9687"/>
                    <a:pt x="2202" y="9454"/>
                    <a:pt x="2469" y="9120"/>
                  </a:cubicBezTo>
                  <a:lnTo>
                    <a:pt x="2469" y="9087"/>
                  </a:lnTo>
                  <a:cubicBezTo>
                    <a:pt x="2602" y="8120"/>
                    <a:pt x="2703" y="7352"/>
                    <a:pt x="2769" y="6752"/>
                  </a:cubicBezTo>
                  <a:cubicBezTo>
                    <a:pt x="2803" y="6485"/>
                    <a:pt x="2836" y="6285"/>
                    <a:pt x="2836" y="6118"/>
                  </a:cubicBezTo>
                  <a:cubicBezTo>
                    <a:pt x="2836" y="6051"/>
                    <a:pt x="2836" y="5951"/>
                    <a:pt x="2836" y="5885"/>
                  </a:cubicBezTo>
                  <a:cubicBezTo>
                    <a:pt x="2803" y="5951"/>
                    <a:pt x="2769" y="6051"/>
                    <a:pt x="2769" y="6151"/>
                  </a:cubicBezTo>
                  <a:lnTo>
                    <a:pt x="2669" y="6785"/>
                  </a:lnTo>
                  <a:cubicBezTo>
                    <a:pt x="2569" y="7352"/>
                    <a:pt x="2469" y="8153"/>
                    <a:pt x="2302" y="9120"/>
                  </a:cubicBezTo>
                  <a:lnTo>
                    <a:pt x="2302" y="9054"/>
                  </a:lnTo>
                  <a:cubicBezTo>
                    <a:pt x="2069" y="9354"/>
                    <a:pt x="1735" y="9587"/>
                    <a:pt x="1335" y="9654"/>
                  </a:cubicBezTo>
                  <a:cubicBezTo>
                    <a:pt x="1281" y="9658"/>
                    <a:pt x="1226" y="9660"/>
                    <a:pt x="1172" y="9660"/>
                  </a:cubicBezTo>
                  <a:cubicBezTo>
                    <a:pt x="812" y="9660"/>
                    <a:pt x="459" y="9567"/>
                    <a:pt x="174" y="9381"/>
                  </a:cubicBezTo>
                  <a:lnTo>
                    <a:pt x="174" y="9381"/>
                  </a:lnTo>
                  <a:cubicBezTo>
                    <a:pt x="373" y="8256"/>
                    <a:pt x="604" y="6970"/>
                    <a:pt x="835" y="5651"/>
                  </a:cubicBezTo>
                  <a:cubicBezTo>
                    <a:pt x="901" y="5217"/>
                    <a:pt x="968" y="4817"/>
                    <a:pt x="1035" y="4383"/>
                  </a:cubicBezTo>
                  <a:lnTo>
                    <a:pt x="1035" y="4417"/>
                  </a:lnTo>
                  <a:cubicBezTo>
                    <a:pt x="1335" y="4017"/>
                    <a:pt x="1635" y="3650"/>
                    <a:pt x="2002" y="3283"/>
                  </a:cubicBezTo>
                  <a:lnTo>
                    <a:pt x="2969" y="2249"/>
                  </a:lnTo>
                  <a:cubicBezTo>
                    <a:pt x="3570" y="1615"/>
                    <a:pt x="4137" y="1014"/>
                    <a:pt x="4637" y="481"/>
                  </a:cubicBezTo>
                  <a:lnTo>
                    <a:pt x="4604" y="481"/>
                  </a:lnTo>
                  <a:cubicBezTo>
                    <a:pt x="5071" y="347"/>
                    <a:pt x="5438" y="180"/>
                    <a:pt x="5805" y="147"/>
                  </a:cubicBezTo>
                  <a:cubicBezTo>
                    <a:pt x="5874" y="133"/>
                    <a:pt x="5943" y="125"/>
                    <a:pt x="6010" y="125"/>
                  </a:cubicBezTo>
                  <a:cubicBezTo>
                    <a:pt x="6104" y="125"/>
                    <a:pt x="6194" y="141"/>
                    <a:pt x="6272" y="180"/>
                  </a:cubicBezTo>
                  <a:cubicBezTo>
                    <a:pt x="6439" y="214"/>
                    <a:pt x="6572" y="281"/>
                    <a:pt x="6672" y="314"/>
                  </a:cubicBezTo>
                  <a:cubicBezTo>
                    <a:pt x="6906" y="447"/>
                    <a:pt x="7172" y="547"/>
                    <a:pt x="7439" y="547"/>
                  </a:cubicBezTo>
                  <a:cubicBezTo>
                    <a:pt x="7373" y="514"/>
                    <a:pt x="7306" y="514"/>
                    <a:pt x="7239" y="481"/>
                  </a:cubicBezTo>
                  <a:cubicBezTo>
                    <a:pt x="7072" y="414"/>
                    <a:pt x="6872" y="347"/>
                    <a:pt x="6705" y="247"/>
                  </a:cubicBezTo>
                  <a:cubicBezTo>
                    <a:pt x="6572" y="180"/>
                    <a:pt x="6439" y="114"/>
                    <a:pt x="6305" y="80"/>
                  </a:cubicBezTo>
                  <a:cubicBezTo>
                    <a:pt x="6183" y="32"/>
                    <a:pt x="6043" y="1"/>
                    <a:pt x="591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3822075" y="3586350"/>
              <a:ext cx="136775" cy="160800"/>
            </a:xfrm>
            <a:custGeom>
              <a:rect b="b" l="l" r="r" t="t"/>
              <a:pathLst>
                <a:path extrusionOk="0" h="6432" w="5471">
                  <a:moveTo>
                    <a:pt x="4503" y="0"/>
                  </a:moveTo>
                  <a:lnTo>
                    <a:pt x="1968" y="67"/>
                  </a:lnTo>
                  <a:lnTo>
                    <a:pt x="1935" y="67"/>
                  </a:lnTo>
                  <a:lnTo>
                    <a:pt x="1902" y="100"/>
                  </a:lnTo>
                  <a:lnTo>
                    <a:pt x="0" y="2569"/>
                  </a:lnTo>
                  <a:lnTo>
                    <a:pt x="0" y="2602"/>
                  </a:lnTo>
                  <a:lnTo>
                    <a:pt x="0" y="2635"/>
                  </a:lnTo>
                  <a:lnTo>
                    <a:pt x="0" y="4970"/>
                  </a:lnTo>
                  <a:lnTo>
                    <a:pt x="0" y="6305"/>
                  </a:lnTo>
                  <a:lnTo>
                    <a:pt x="0" y="6371"/>
                  </a:lnTo>
                  <a:lnTo>
                    <a:pt x="67" y="6371"/>
                  </a:lnTo>
                  <a:cubicBezTo>
                    <a:pt x="207" y="6413"/>
                    <a:pt x="346" y="6432"/>
                    <a:pt x="486" y="6432"/>
                  </a:cubicBezTo>
                  <a:cubicBezTo>
                    <a:pt x="680" y="6432"/>
                    <a:pt x="874" y="6396"/>
                    <a:pt x="1068" y="6338"/>
                  </a:cubicBezTo>
                  <a:cubicBezTo>
                    <a:pt x="1234" y="6271"/>
                    <a:pt x="1368" y="6171"/>
                    <a:pt x="1468" y="6038"/>
                  </a:cubicBezTo>
                  <a:cubicBezTo>
                    <a:pt x="1535" y="5904"/>
                    <a:pt x="1601" y="5738"/>
                    <a:pt x="1668" y="5604"/>
                  </a:cubicBezTo>
                  <a:cubicBezTo>
                    <a:pt x="1798" y="5084"/>
                    <a:pt x="1865" y="4533"/>
                    <a:pt x="1868" y="3981"/>
                  </a:cubicBezTo>
                  <a:lnTo>
                    <a:pt x="1868" y="3981"/>
                  </a:lnTo>
                  <a:cubicBezTo>
                    <a:pt x="2246" y="3722"/>
                    <a:pt x="2592" y="3375"/>
                    <a:pt x="2850" y="2967"/>
                  </a:cubicBezTo>
                  <a:lnTo>
                    <a:pt x="2850" y="2967"/>
                  </a:lnTo>
                  <a:lnTo>
                    <a:pt x="4770" y="2869"/>
                  </a:lnTo>
                  <a:cubicBezTo>
                    <a:pt x="5004" y="2869"/>
                    <a:pt x="5237" y="2836"/>
                    <a:pt x="5471" y="2802"/>
                  </a:cubicBezTo>
                  <a:lnTo>
                    <a:pt x="4704" y="2802"/>
                  </a:lnTo>
                  <a:lnTo>
                    <a:pt x="2735" y="2836"/>
                  </a:lnTo>
                  <a:lnTo>
                    <a:pt x="2702" y="2836"/>
                  </a:lnTo>
                  <a:lnTo>
                    <a:pt x="2702" y="2902"/>
                  </a:lnTo>
                  <a:cubicBezTo>
                    <a:pt x="2435" y="3269"/>
                    <a:pt x="2068" y="3636"/>
                    <a:pt x="1701" y="3903"/>
                  </a:cubicBezTo>
                  <a:lnTo>
                    <a:pt x="1635" y="3903"/>
                  </a:lnTo>
                  <a:lnTo>
                    <a:pt x="1635" y="3970"/>
                  </a:lnTo>
                  <a:cubicBezTo>
                    <a:pt x="1635" y="4503"/>
                    <a:pt x="1568" y="5037"/>
                    <a:pt x="1435" y="5571"/>
                  </a:cubicBezTo>
                  <a:cubicBezTo>
                    <a:pt x="1368" y="5704"/>
                    <a:pt x="1334" y="5804"/>
                    <a:pt x="1268" y="5938"/>
                  </a:cubicBezTo>
                  <a:cubicBezTo>
                    <a:pt x="1168" y="6038"/>
                    <a:pt x="1068" y="6138"/>
                    <a:pt x="968" y="6171"/>
                  </a:cubicBezTo>
                  <a:cubicBezTo>
                    <a:pt x="802" y="6226"/>
                    <a:pt x="647" y="6251"/>
                    <a:pt x="496" y="6251"/>
                  </a:cubicBezTo>
                  <a:cubicBezTo>
                    <a:pt x="396" y="6251"/>
                    <a:pt x="298" y="6240"/>
                    <a:pt x="200" y="6220"/>
                  </a:cubicBezTo>
                  <a:lnTo>
                    <a:pt x="200" y="6220"/>
                  </a:lnTo>
                  <a:lnTo>
                    <a:pt x="200" y="2692"/>
                  </a:lnTo>
                  <a:lnTo>
                    <a:pt x="2045" y="264"/>
                  </a:lnTo>
                  <a:lnTo>
                    <a:pt x="2045" y="264"/>
                  </a:lnTo>
                  <a:lnTo>
                    <a:pt x="4503" y="100"/>
                  </a:lnTo>
                  <a:lnTo>
                    <a:pt x="5204" y="34"/>
                  </a:lnTo>
                  <a:cubicBezTo>
                    <a:pt x="5304" y="34"/>
                    <a:pt x="5371" y="0"/>
                    <a:pt x="547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3865425" y="3713925"/>
              <a:ext cx="54225" cy="155150"/>
            </a:xfrm>
            <a:custGeom>
              <a:rect b="b" l="l" r="r" t="t"/>
              <a:pathLst>
                <a:path extrusionOk="0" h="6206" w="2169">
                  <a:moveTo>
                    <a:pt x="67" y="1"/>
                  </a:moveTo>
                  <a:cubicBezTo>
                    <a:pt x="1" y="334"/>
                    <a:pt x="1" y="668"/>
                    <a:pt x="34" y="1002"/>
                  </a:cubicBezTo>
                  <a:cubicBezTo>
                    <a:pt x="134" y="2603"/>
                    <a:pt x="668" y="4137"/>
                    <a:pt x="1569" y="5471"/>
                  </a:cubicBezTo>
                  <a:cubicBezTo>
                    <a:pt x="1735" y="5738"/>
                    <a:pt x="1935" y="6005"/>
                    <a:pt x="2169" y="6205"/>
                  </a:cubicBezTo>
                  <a:cubicBezTo>
                    <a:pt x="935" y="4371"/>
                    <a:pt x="201" y="2236"/>
                    <a:pt x="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3879600" y="3705800"/>
              <a:ext cx="70075" cy="29850"/>
            </a:xfrm>
            <a:custGeom>
              <a:rect b="b" l="l" r="r" t="t"/>
              <a:pathLst>
                <a:path extrusionOk="0" h="1194" w="2803">
                  <a:moveTo>
                    <a:pt x="880" y="1"/>
                  </a:moveTo>
                  <a:cubicBezTo>
                    <a:pt x="729" y="1"/>
                    <a:pt x="579" y="20"/>
                    <a:pt x="434" y="59"/>
                  </a:cubicBezTo>
                  <a:cubicBezTo>
                    <a:pt x="168" y="126"/>
                    <a:pt x="1" y="226"/>
                    <a:pt x="1" y="259"/>
                  </a:cubicBezTo>
                  <a:cubicBezTo>
                    <a:pt x="225" y="201"/>
                    <a:pt x="451" y="173"/>
                    <a:pt x="673" y="173"/>
                  </a:cubicBezTo>
                  <a:cubicBezTo>
                    <a:pt x="1479" y="173"/>
                    <a:pt x="2247" y="540"/>
                    <a:pt x="2769" y="1193"/>
                  </a:cubicBezTo>
                  <a:cubicBezTo>
                    <a:pt x="2803" y="1160"/>
                    <a:pt x="2736" y="993"/>
                    <a:pt x="2536" y="760"/>
                  </a:cubicBezTo>
                  <a:cubicBezTo>
                    <a:pt x="2269" y="459"/>
                    <a:pt x="1936" y="226"/>
                    <a:pt x="1569" y="126"/>
                  </a:cubicBezTo>
                  <a:cubicBezTo>
                    <a:pt x="1346" y="45"/>
                    <a:pt x="1112" y="1"/>
                    <a:pt x="8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3944650" y="3663075"/>
              <a:ext cx="9200" cy="68400"/>
            </a:xfrm>
            <a:custGeom>
              <a:rect b="b" l="l" r="r" t="t"/>
              <a:pathLst>
                <a:path extrusionOk="0" h="2736" w="368">
                  <a:moveTo>
                    <a:pt x="334" y="0"/>
                  </a:moveTo>
                  <a:lnTo>
                    <a:pt x="334" y="0"/>
                  </a:lnTo>
                  <a:cubicBezTo>
                    <a:pt x="167" y="434"/>
                    <a:pt x="101" y="867"/>
                    <a:pt x="67" y="1334"/>
                  </a:cubicBezTo>
                  <a:cubicBezTo>
                    <a:pt x="1" y="1801"/>
                    <a:pt x="1" y="2268"/>
                    <a:pt x="67" y="2735"/>
                  </a:cubicBezTo>
                  <a:cubicBezTo>
                    <a:pt x="201" y="2302"/>
                    <a:pt x="268" y="1835"/>
                    <a:pt x="301" y="1368"/>
                  </a:cubicBezTo>
                  <a:cubicBezTo>
                    <a:pt x="368" y="901"/>
                    <a:pt x="368" y="434"/>
                    <a:pt x="3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4096425" y="3827350"/>
              <a:ext cx="276900" cy="927350"/>
            </a:xfrm>
            <a:custGeom>
              <a:rect b="b" l="l" r="r" t="t"/>
              <a:pathLst>
                <a:path extrusionOk="0" h="37094" w="11076">
                  <a:moveTo>
                    <a:pt x="1" y="0"/>
                  </a:moveTo>
                  <a:cubicBezTo>
                    <a:pt x="1" y="34"/>
                    <a:pt x="1" y="67"/>
                    <a:pt x="1" y="101"/>
                  </a:cubicBezTo>
                  <a:cubicBezTo>
                    <a:pt x="34" y="201"/>
                    <a:pt x="34" y="267"/>
                    <a:pt x="67" y="401"/>
                  </a:cubicBezTo>
                  <a:cubicBezTo>
                    <a:pt x="134" y="668"/>
                    <a:pt x="234" y="1035"/>
                    <a:pt x="368" y="1502"/>
                  </a:cubicBezTo>
                  <a:cubicBezTo>
                    <a:pt x="634" y="2436"/>
                    <a:pt x="1035" y="3803"/>
                    <a:pt x="1535" y="5504"/>
                  </a:cubicBezTo>
                  <a:cubicBezTo>
                    <a:pt x="2536" y="8907"/>
                    <a:pt x="3970" y="13577"/>
                    <a:pt x="5671" y="18680"/>
                  </a:cubicBezTo>
                  <a:cubicBezTo>
                    <a:pt x="6539" y="21249"/>
                    <a:pt x="7373" y="23684"/>
                    <a:pt x="8173" y="25886"/>
                  </a:cubicBezTo>
                  <a:cubicBezTo>
                    <a:pt x="8573" y="26953"/>
                    <a:pt x="8974" y="28021"/>
                    <a:pt x="9374" y="28988"/>
                  </a:cubicBezTo>
                  <a:cubicBezTo>
                    <a:pt x="9741" y="29955"/>
                    <a:pt x="10141" y="30823"/>
                    <a:pt x="10408" y="31656"/>
                  </a:cubicBezTo>
                  <a:cubicBezTo>
                    <a:pt x="10708" y="32390"/>
                    <a:pt x="10842" y="33158"/>
                    <a:pt x="10908" y="33958"/>
                  </a:cubicBezTo>
                  <a:cubicBezTo>
                    <a:pt x="10942" y="34559"/>
                    <a:pt x="10875" y="35159"/>
                    <a:pt x="10742" y="35726"/>
                  </a:cubicBezTo>
                  <a:cubicBezTo>
                    <a:pt x="10575" y="36193"/>
                    <a:pt x="10341" y="36660"/>
                    <a:pt x="10041" y="37094"/>
                  </a:cubicBezTo>
                  <a:cubicBezTo>
                    <a:pt x="10141" y="36994"/>
                    <a:pt x="10241" y="36894"/>
                    <a:pt x="10308" y="36760"/>
                  </a:cubicBezTo>
                  <a:cubicBezTo>
                    <a:pt x="10542" y="36460"/>
                    <a:pt x="10708" y="36126"/>
                    <a:pt x="10808" y="35759"/>
                  </a:cubicBezTo>
                  <a:cubicBezTo>
                    <a:pt x="10975" y="35159"/>
                    <a:pt x="11075" y="34559"/>
                    <a:pt x="11042" y="33958"/>
                  </a:cubicBezTo>
                  <a:cubicBezTo>
                    <a:pt x="11009" y="33158"/>
                    <a:pt x="10842" y="32357"/>
                    <a:pt x="10575" y="31590"/>
                  </a:cubicBezTo>
                  <a:cubicBezTo>
                    <a:pt x="10308" y="30756"/>
                    <a:pt x="9908" y="29855"/>
                    <a:pt x="9541" y="28921"/>
                  </a:cubicBezTo>
                  <a:cubicBezTo>
                    <a:pt x="9141" y="27954"/>
                    <a:pt x="8774" y="26886"/>
                    <a:pt x="8373" y="25819"/>
                  </a:cubicBezTo>
                  <a:cubicBezTo>
                    <a:pt x="7573" y="23617"/>
                    <a:pt x="6739" y="21182"/>
                    <a:pt x="5905" y="18614"/>
                  </a:cubicBezTo>
                  <a:cubicBezTo>
                    <a:pt x="4237" y="13510"/>
                    <a:pt x="2769" y="8840"/>
                    <a:pt x="1735" y="5471"/>
                  </a:cubicBezTo>
                  <a:cubicBezTo>
                    <a:pt x="1202" y="3803"/>
                    <a:pt x="768" y="2436"/>
                    <a:pt x="468" y="1468"/>
                  </a:cubicBezTo>
                  <a:lnTo>
                    <a:pt x="134" y="367"/>
                  </a:lnTo>
                  <a:lnTo>
                    <a:pt x="34" y="101"/>
                  </a:lnTo>
                  <a:cubicBezTo>
                    <a:pt x="34" y="67"/>
                    <a:pt x="34" y="34"/>
                    <a:pt x="1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824700" y="4291025"/>
              <a:ext cx="1125825" cy="867300"/>
            </a:xfrm>
            <a:custGeom>
              <a:rect b="b" l="l" r="r" t="t"/>
              <a:pathLst>
                <a:path extrusionOk="0" h="34692" w="45033">
                  <a:moveTo>
                    <a:pt x="5104" y="0"/>
                  </a:moveTo>
                  <a:lnTo>
                    <a:pt x="1368" y="21015"/>
                  </a:lnTo>
                  <a:cubicBezTo>
                    <a:pt x="0" y="28087"/>
                    <a:pt x="5404" y="34658"/>
                    <a:pt x="12609" y="34692"/>
                  </a:cubicBezTo>
                  <a:lnTo>
                    <a:pt x="45032" y="34325"/>
                  </a:lnTo>
                  <a:lnTo>
                    <a:pt x="44165" y="23817"/>
                  </a:lnTo>
                  <a:lnTo>
                    <a:pt x="16345" y="19681"/>
                  </a:lnTo>
                  <a:lnTo>
                    <a:pt x="19814" y="600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878775" y="4828075"/>
              <a:ext cx="458675" cy="333275"/>
            </a:xfrm>
            <a:custGeom>
              <a:rect b="b" l="l" r="r" t="t"/>
              <a:pathLst>
                <a:path extrusionOk="0" h="13331" w="18347">
                  <a:moveTo>
                    <a:pt x="6405" y="0"/>
                  </a:moveTo>
                  <a:cubicBezTo>
                    <a:pt x="6405" y="0"/>
                    <a:pt x="406" y="2837"/>
                    <a:pt x="12" y="2837"/>
                  </a:cubicBezTo>
                  <a:cubicBezTo>
                    <a:pt x="7" y="2837"/>
                    <a:pt x="4" y="2836"/>
                    <a:pt x="0" y="2835"/>
                  </a:cubicBezTo>
                  <a:lnTo>
                    <a:pt x="0" y="3002"/>
                  </a:lnTo>
                  <a:lnTo>
                    <a:pt x="0" y="12009"/>
                  </a:lnTo>
                  <a:lnTo>
                    <a:pt x="2969" y="12876"/>
                  </a:lnTo>
                  <a:cubicBezTo>
                    <a:pt x="3967" y="13180"/>
                    <a:pt x="5000" y="13331"/>
                    <a:pt x="6036" y="13331"/>
                  </a:cubicBezTo>
                  <a:cubicBezTo>
                    <a:pt x="7043" y="13331"/>
                    <a:pt x="8054" y="13189"/>
                    <a:pt x="9040" y="12909"/>
                  </a:cubicBezTo>
                  <a:cubicBezTo>
                    <a:pt x="10274" y="12576"/>
                    <a:pt x="11442" y="12209"/>
                    <a:pt x="11575" y="12042"/>
                  </a:cubicBezTo>
                  <a:cubicBezTo>
                    <a:pt x="12009" y="11408"/>
                    <a:pt x="12376" y="10708"/>
                    <a:pt x="12710" y="10007"/>
                  </a:cubicBezTo>
                  <a:cubicBezTo>
                    <a:pt x="12710" y="10007"/>
                    <a:pt x="14010" y="9540"/>
                    <a:pt x="14144" y="9040"/>
                  </a:cubicBezTo>
                  <a:cubicBezTo>
                    <a:pt x="14244" y="8606"/>
                    <a:pt x="14311" y="8139"/>
                    <a:pt x="14344" y="7672"/>
                  </a:cubicBezTo>
                  <a:cubicBezTo>
                    <a:pt x="14344" y="7672"/>
                    <a:pt x="16679" y="7472"/>
                    <a:pt x="17513" y="6938"/>
                  </a:cubicBezTo>
                  <a:cubicBezTo>
                    <a:pt x="18347" y="6371"/>
                    <a:pt x="18213" y="3369"/>
                    <a:pt x="18213" y="3369"/>
                  </a:cubicBezTo>
                  <a:lnTo>
                    <a:pt x="18213" y="3369"/>
                  </a:lnTo>
                  <a:lnTo>
                    <a:pt x="17113" y="4270"/>
                  </a:lnTo>
                  <a:lnTo>
                    <a:pt x="12743" y="4637"/>
                  </a:lnTo>
                  <a:lnTo>
                    <a:pt x="10208" y="2835"/>
                  </a:lnTo>
                  <a:lnTo>
                    <a:pt x="10208" y="2835"/>
                  </a:lnTo>
                  <a:cubicBezTo>
                    <a:pt x="10208" y="2835"/>
                    <a:pt x="12432" y="3028"/>
                    <a:pt x="14161" y="3028"/>
                  </a:cubicBezTo>
                  <a:cubicBezTo>
                    <a:pt x="15026" y="3028"/>
                    <a:pt x="15767" y="2980"/>
                    <a:pt x="16045" y="2835"/>
                  </a:cubicBezTo>
                  <a:cubicBezTo>
                    <a:pt x="16846" y="2368"/>
                    <a:pt x="17146" y="534"/>
                    <a:pt x="17146" y="534"/>
                  </a:cubicBezTo>
                  <a:lnTo>
                    <a:pt x="640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4035550" y="4831400"/>
              <a:ext cx="303575" cy="112300"/>
            </a:xfrm>
            <a:custGeom>
              <a:rect b="b" l="l" r="r" t="t"/>
              <a:pathLst>
                <a:path extrusionOk="0" h="4492" w="12143">
                  <a:moveTo>
                    <a:pt x="1" y="1"/>
                  </a:moveTo>
                  <a:cubicBezTo>
                    <a:pt x="67" y="1"/>
                    <a:pt x="134" y="34"/>
                    <a:pt x="234" y="34"/>
                  </a:cubicBezTo>
                  <a:lnTo>
                    <a:pt x="835" y="67"/>
                  </a:lnTo>
                  <a:lnTo>
                    <a:pt x="3103" y="234"/>
                  </a:lnTo>
                  <a:lnTo>
                    <a:pt x="10769" y="662"/>
                  </a:lnTo>
                  <a:lnTo>
                    <a:pt x="10769" y="662"/>
                  </a:lnTo>
                  <a:cubicBezTo>
                    <a:pt x="10687" y="1593"/>
                    <a:pt x="9874" y="2445"/>
                    <a:pt x="8874" y="2736"/>
                  </a:cubicBezTo>
                  <a:cubicBezTo>
                    <a:pt x="8361" y="2879"/>
                    <a:pt x="7823" y="2947"/>
                    <a:pt x="7283" y="2947"/>
                  </a:cubicBezTo>
                  <a:cubicBezTo>
                    <a:pt x="6945" y="2947"/>
                    <a:pt x="6606" y="2921"/>
                    <a:pt x="6272" y="2869"/>
                  </a:cubicBezTo>
                  <a:cubicBezTo>
                    <a:pt x="5493" y="2772"/>
                    <a:pt x="4650" y="2706"/>
                    <a:pt x="3837" y="2703"/>
                  </a:cubicBezTo>
                  <a:lnTo>
                    <a:pt x="3837" y="2703"/>
                  </a:lnTo>
                  <a:cubicBezTo>
                    <a:pt x="3837" y="2703"/>
                    <a:pt x="3837" y="2703"/>
                    <a:pt x="3837" y="2702"/>
                  </a:cubicBezTo>
                  <a:lnTo>
                    <a:pt x="3837" y="2703"/>
                  </a:lnTo>
                  <a:lnTo>
                    <a:pt x="3837" y="2703"/>
                  </a:lnTo>
                  <a:cubicBezTo>
                    <a:pt x="3814" y="2703"/>
                    <a:pt x="3792" y="2702"/>
                    <a:pt x="3770" y="2702"/>
                  </a:cubicBezTo>
                  <a:lnTo>
                    <a:pt x="3270" y="2736"/>
                  </a:lnTo>
                  <a:lnTo>
                    <a:pt x="3770" y="2903"/>
                  </a:lnTo>
                  <a:cubicBezTo>
                    <a:pt x="4337" y="3136"/>
                    <a:pt x="4837" y="3536"/>
                    <a:pt x="5404" y="3803"/>
                  </a:cubicBezTo>
                  <a:cubicBezTo>
                    <a:pt x="5905" y="4070"/>
                    <a:pt x="6472" y="4237"/>
                    <a:pt x="7039" y="4370"/>
                  </a:cubicBezTo>
                  <a:cubicBezTo>
                    <a:pt x="7485" y="4450"/>
                    <a:pt x="7938" y="4492"/>
                    <a:pt x="8392" y="4492"/>
                  </a:cubicBezTo>
                  <a:cubicBezTo>
                    <a:pt x="8889" y="4492"/>
                    <a:pt x="9386" y="4442"/>
                    <a:pt x="9874" y="4337"/>
                  </a:cubicBezTo>
                  <a:cubicBezTo>
                    <a:pt x="10475" y="4204"/>
                    <a:pt x="11075" y="3970"/>
                    <a:pt x="11609" y="3670"/>
                  </a:cubicBezTo>
                  <a:cubicBezTo>
                    <a:pt x="11742" y="3570"/>
                    <a:pt x="11876" y="3503"/>
                    <a:pt x="12009" y="3403"/>
                  </a:cubicBezTo>
                  <a:cubicBezTo>
                    <a:pt x="12109" y="3336"/>
                    <a:pt x="12143" y="3270"/>
                    <a:pt x="12143" y="3270"/>
                  </a:cubicBezTo>
                  <a:lnTo>
                    <a:pt x="12143" y="3270"/>
                  </a:lnTo>
                  <a:cubicBezTo>
                    <a:pt x="12143" y="3270"/>
                    <a:pt x="11942" y="3403"/>
                    <a:pt x="11576" y="3570"/>
                  </a:cubicBezTo>
                  <a:cubicBezTo>
                    <a:pt x="10635" y="4074"/>
                    <a:pt x="9585" y="4327"/>
                    <a:pt x="8532" y="4327"/>
                  </a:cubicBezTo>
                  <a:cubicBezTo>
                    <a:pt x="8054" y="4327"/>
                    <a:pt x="7575" y="4274"/>
                    <a:pt x="7106" y="4170"/>
                  </a:cubicBezTo>
                  <a:cubicBezTo>
                    <a:pt x="6539" y="4070"/>
                    <a:pt x="6005" y="3870"/>
                    <a:pt x="5505" y="3603"/>
                  </a:cubicBezTo>
                  <a:cubicBezTo>
                    <a:pt x="5104" y="3353"/>
                    <a:pt x="4686" y="3122"/>
                    <a:pt x="4262" y="2909"/>
                  </a:cubicBezTo>
                  <a:lnTo>
                    <a:pt x="4262" y="2909"/>
                  </a:lnTo>
                  <a:cubicBezTo>
                    <a:pt x="4934" y="2928"/>
                    <a:pt x="5592" y="2988"/>
                    <a:pt x="6272" y="3069"/>
                  </a:cubicBezTo>
                  <a:cubicBezTo>
                    <a:pt x="6591" y="3117"/>
                    <a:pt x="6910" y="3139"/>
                    <a:pt x="7227" y="3139"/>
                  </a:cubicBezTo>
                  <a:cubicBezTo>
                    <a:pt x="7806" y="3139"/>
                    <a:pt x="8380" y="3065"/>
                    <a:pt x="8940" y="2936"/>
                  </a:cubicBezTo>
                  <a:cubicBezTo>
                    <a:pt x="9507" y="2769"/>
                    <a:pt x="9974" y="2436"/>
                    <a:pt x="10375" y="2035"/>
                  </a:cubicBezTo>
                  <a:cubicBezTo>
                    <a:pt x="10742" y="1635"/>
                    <a:pt x="10975" y="1101"/>
                    <a:pt x="11008" y="568"/>
                  </a:cubicBezTo>
                  <a:lnTo>
                    <a:pt x="11008" y="468"/>
                  </a:lnTo>
                  <a:lnTo>
                    <a:pt x="10908" y="468"/>
                  </a:lnTo>
                  <a:lnTo>
                    <a:pt x="3103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57300" y="5014025"/>
              <a:ext cx="124275" cy="14200"/>
            </a:xfrm>
            <a:custGeom>
              <a:rect b="b" l="l" r="r" t="t"/>
              <a:pathLst>
                <a:path extrusionOk="0" h="568" w="4971">
                  <a:moveTo>
                    <a:pt x="4971" y="1"/>
                  </a:moveTo>
                  <a:lnTo>
                    <a:pt x="4971" y="1"/>
                  </a:lnTo>
                  <a:cubicBezTo>
                    <a:pt x="4137" y="34"/>
                    <a:pt x="3303" y="101"/>
                    <a:pt x="2503" y="234"/>
                  </a:cubicBezTo>
                  <a:cubicBezTo>
                    <a:pt x="1669" y="301"/>
                    <a:pt x="835" y="401"/>
                    <a:pt x="1" y="534"/>
                  </a:cubicBezTo>
                  <a:cubicBezTo>
                    <a:pt x="279" y="557"/>
                    <a:pt x="557" y="568"/>
                    <a:pt x="835" y="568"/>
                  </a:cubicBezTo>
                  <a:cubicBezTo>
                    <a:pt x="1391" y="568"/>
                    <a:pt x="1947" y="523"/>
                    <a:pt x="2503" y="434"/>
                  </a:cubicBezTo>
                  <a:cubicBezTo>
                    <a:pt x="3336" y="401"/>
                    <a:pt x="4170" y="234"/>
                    <a:pt x="497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53975" y="5065725"/>
              <a:ext cx="68400" cy="26725"/>
            </a:xfrm>
            <a:custGeom>
              <a:rect b="b" l="l" r="r" t="t"/>
              <a:pathLst>
                <a:path extrusionOk="0" h="1069" w="2736">
                  <a:moveTo>
                    <a:pt x="2736" y="1"/>
                  </a:moveTo>
                  <a:cubicBezTo>
                    <a:pt x="2235" y="68"/>
                    <a:pt x="1768" y="234"/>
                    <a:pt x="1335" y="435"/>
                  </a:cubicBezTo>
                  <a:cubicBezTo>
                    <a:pt x="868" y="568"/>
                    <a:pt x="401" y="768"/>
                    <a:pt x="0" y="1068"/>
                  </a:cubicBezTo>
                  <a:cubicBezTo>
                    <a:pt x="467" y="1002"/>
                    <a:pt x="968" y="835"/>
                    <a:pt x="1401" y="635"/>
                  </a:cubicBezTo>
                  <a:cubicBezTo>
                    <a:pt x="1868" y="501"/>
                    <a:pt x="2335" y="268"/>
                    <a:pt x="273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845425" y="4091700"/>
              <a:ext cx="57550" cy="33700"/>
            </a:xfrm>
            <a:custGeom>
              <a:rect b="b" l="l" r="r" t="t"/>
              <a:pathLst>
                <a:path extrusionOk="0" h="1348" w="2302">
                  <a:moveTo>
                    <a:pt x="0" y="101"/>
                  </a:moveTo>
                  <a:lnTo>
                    <a:pt x="0" y="101"/>
                  </a:lnTo>
                  <a:cubicBezTo>
                    <a:pt x="54" y="208"/>
                    <a:pt x="120" y="300"/>
                    <a:pt x="195" y="379"/>
                  </a:cubicBezTo>
                  <a:lnTo>
                    <a:pt x="195" y="379"/>
                  </a:lnTo>
                  <a:cubicBezTo>
                    <a:pt x="196" y="353"/>
                    <a:pt x="198" y="327"/>
                    <a:pt x="200" y="301"/>
                  </a:cubicBezTo>
                  <a:lnTo>
                    <a:pt x="0" y="101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cubicBezTo>
                    <a:pt x="1876" y="472"/>
                    <a:pt x="1437" y="715"/>
                    <a:pt x="1000" y="715"/>
                  </a:cubicBezTo>
                  <a:cubicBezTo>
                    <a:pt x="706" y="715"/>
                    <a:pt x="412" y="605"/>
                    <a:pt x="195" y="379"/>
                  </a:cubicBezTo>
                  <a:lnTo>
                    <a:pt x="195" y="379"/>
                  </a:lnTo>
                  <a:cubicBezTo>
                    <a:pt x="182" y="922"/>
                    <a:pt x="632" y="1348"/>
                    <a:pt x="1147" y="1348"/>
                  </a:cubicBezTo>
                  <a:cubicBezTo>
                    <a:pt x="1198" y="1348"/>
                    <a:pt x="1249" y="1344"/>
                    <a:pt x="1301" y="1335"/>
                  </a:cubicBezTo>
                  <a:cubicBezTo>
                    <a:pt x="1935" y="1235"/>
                    <a:pt x="2302" y="568"/>
                    <a:pt x="2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809550" y="3964950"/>
              <a:ext cx="57575" cy="33675"/>
            </a:xfrm>
            <a:custGeom>
              <a:rect b="b" l="l" r="r" t="t"/>
              <a:pathLst>
                <a:path extrusionOk="0" h="1347" w="2303">
                  <a:moveTo>
                    <a:pt x="1" y="67"/>
                  </a:moveTo>
                  <a:cubicBezTo>
                    <a:pt x="47" y="159"/>
                    <a:pt x="102" y="240"/>
                    <a:pt x="164" y="312"/>
                  </a:cubicBezTo>
                  <a:lnTo>
                    <a:pt x="164" y="312"/>
                  </a:lnTo>
                  <a:cubicBezTo>
                    <a:pt x="165" y="297"/>
                    <a:pt x="166" y="282"/>
                    <a:pt x="168" y="267"/>
                  </a:cubicBezTo>
                  <a:lnTo>
                    <a:pt x="1" y="67"/>
                  </a:lnTo>
                  <a:close/>
                  <a:moveTo>
                    <a:pt x="2036" y="0"/>
                  </a:moveTo>
                  <a:lnTo>
                    <a:pt x="2036" y="0"/>
                  </a:lnTo>
                  <a:cubicBezTo>
                    <a:pt x="1864" y="463"/>
                    <a:pt x="1446" y="697"/>
                    <a:pt x="1021" y="697"/>
                  </a:cubicBezTo>
                  <a:cubicBezTo>
                    <a:pt x="706" y="697"/>
                    <a:pt x="388" y="569"/>
                    <a:pt x="164" y="312"/>
                  </a:cubicBezTo>
                  <a:lnTo>
                    <a:pt x="164" y="312"/>
                  </a:lnTo>
                  <a:cubicBezTo>
                    <a:pt x="131" y="874"/>
                    <a:pt x="594" y="1347"/>
                    <a:pt x="1148" y="1347"/>
                  </a:cubicBezTo>
                  <a:cubicBezTo>
                    <a:pt x="1199" y="1347"/>
                    <a:pt x="1250" y="1343"/>
                    <a:pt x="1302" y="1335"/>
                  </a:cubicBezTo>
                  <a:cubicBezTo>
                    <a:pt x="1936" y="1235"/>
                    <a:pt x="2302" y="567"/>
                    <a:pt x="2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3315050" y="4205125"/>
              <a:ext cx="90075" cy="306025"/>
            </a:xfrm>
            <a:custGeom>
              <a:rect b="b" l="l" r="r" t="t"/>
              <a:pathLst>
                <a:path extrusionOk="0" h="12241" w="3603">
                  <a:moveTo>
                    <a:pt x="834" y="0"/>
                  </a:moveTo>
                  <a:lnTo>
                    <a:pt x="567" y="67"/>
                  </a:lnTo>
                  <a:cubicBezTo>
                    <a:pt x="0" y="3903"/>
                    <a:pt x="534" y="7839"/>
                    <a:pt x="2102" y="11408"/>
                  </a:cubicBezTo>
                  <a:cubicBezTo>
                    <a:pt x="2276" y="11786"/>
                    <a:pt x="2602" y="12240"/>
                    <a:pt x="2970" y="12240"/>
                  </a:cubicBezTo>
                  <a:cubicBezTo>
                    <a:pt x="3025" y="12240"/>
                    <a:pt x="3080" y="12230"/>
                    <a:pt x="3136" y="12209"/>
                  </a:cubicBezTo>
                  <a:cubicBezTo>
                    <a:pt x="3503" y="12042"/>
                    <a:pt x="3603" y="11609"/>
                    <a:pt x="3603" y="11208"/>
                  </a:cubicBezTo>
                  <a:cubicBezTo>
                    <a:pt x="3603" y="7372"/>
                    <a:pt x="1368" y="3836"/>
                    <a:pt x="834" y="0"/>
                  </a:cubicBezTo>
                  <a:close/>
                </a:path>
              </a:pathLst>
            </a:custGeom>
            <a:solidFill>
              <a:srgbClr val="203E80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223175" y="3848200"/>
              <a:ext cx="19225" cy="416150"/>
            </a:xfrm>
            <a:custGeom>
              <a:rect b="b" l="l" r="r" t="t"/>
              <a:pathLst>
                <a:path extrusionOk="0" h="16646" w="769">
                  <a:moveTo>
                    <a:pt x="34" y="0"/>
                  </a:moveTo>
                  <a:lnTo>
                    <a:pt x="34" y="0"/>
                  </a:lnTo>
                  <a:cubicBezTo>
                    <a:pt x="1" y="201"/>
                    <a:pt x="34" y="434"/>
                    <a:pt x="68" y="668"/>
                  </a:cubicBezTo>
                  <a:cubicBezTo>
                    <a:pt x="68" y="1101"/>
                    <a:pt x="134" y="1702"/>
                    <a:pt x="168" y="2435"/>
                  </a:cubicBezTo>
                  <a:cubicBezTo>
                    <a:pt x="301" y="3937"/>
                    <a:pt x="435" y="6005"/>
                    <a:pt x="468" y="8306"/>
                  </a:cubicBezTo>
                  <a:cubicBezTo>
                    <a:pt x="535" y="10608"/>
                    <a:pt x="535" y="12676"/>
                    <a:pt x="535" y="14177"/>
                  </a:cubicBezTo>
                  <a:lnTo>
                    <a:pt x="535" y="15978"/>
                  </a:lnTo>
                  <a:cubicBezTo>
                    <a:pt x="501" y="16179"/>
                    <a:pt x="501" y="16412"/>
                    <a:pt x="535" y="16646"/>
                  </a:cubicBezTo>
                  <a:cubicBezTo>
                    <a:pt x="568" y="16412"/>
                    <a:pt x="601" y="16212"/>
                    <a:pt x="601" y="15978"/>
                  </a:cubicBezTo>
                  <a:cubicBezTo>
                    <a:pt x="635" y="15545"/>
                    <a:pt x="668" y="14944"/>
                    <a:pt x="701" y="14211"/>
                  </a:cubicBezTo>
                  <a:cubicBezTo>
                    <a:pt x="735" y="12676"/>
                    <a:pt x="768" y="10608"/>
                    <a:pt x="701" y="8306"/>
                  </a:cubicBezTo>
                  <a:cubicBezTo>
                    <a:pt x="635" y="6005"/>
                    <a:pt x="468" y="3937"/>
                    <a:pt x="335" y="2435"/>
                  </a:cubicBezTo>
                  <a:cubicBezTo>
                    <a:pt x="268" y="1668"/>
                    <a:pt x="168" y="1068"/>
                    <a:pt x="134" y="634"/>
                  </a:cubicBezTo>
                  <a:cubicBezTo>
                    <a:pt x="101" y="434"/>
                    <a:pt x="68" y="2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29"/>
          <p:cNvSpPr txBox="1"/>
          <p:nvPr/>
        </p:nvSpPr>
        <p:spPr>
          <a:xfrm>
            <a:off x="2760300" y="1294375"/>
            <a:ext cx="5907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 Book Tickets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Manage Tickets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Managing Rooms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Managing Galleries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Managing Articles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Manage Visitor Data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Process Orders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263238"/>
                </a:solidFill>
                <a:latin typeface="Raleway"/>
                <a:ea typeface="Raleway"/>
                <a:cs typeface="Raleway"/>
                <a:sym typeface="Raleway"/>
              </a:rPr>
              <a:t>Authentication</a:t>
            </a:r>
            <a:endParaRPr sz="2000">
              <a:solidFill>
                <a:srgbClr val="26323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8" name="Google Shape;1188;p29"/>
          <p:cNvSpPr txBox="1"/>
          <p:nvPr/>
        </p:nvSpPr>
        <p:spPr>
          <a:xfrm>
            <a:off x="1357527" y="1017736"/>
            <a:ext cx="2219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3238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5"/>
          <p:cNvSpPr txBox="1"/>
          <p:nvPr>
            <p:ph type="title"/>
          </p:nvPr>
        </p:nvSpPr>
        <p:spPr>
          <a:xfrm>
            <a:off x="6307500" y="1831275"/>
            <a:ext cx="1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/>
              <a:t>DEMO</a:t>
            </a:r>
            <a:endParaRPr sz="4200"/>
          </a:p>
        </p:txBody>
      </p:sp>
      <p:grpSp>
        <p:nvGrpSpPr>
          <p:cNvPr id="1194" name="Google Shape;1194;p25"/>
          <p:cNvGrpSpPr/>
          <p:nvPr/>
        </p:nvGrpSpPr>
        <p:grpSpPr>
          <a:xfrm>
            <a:off x="685808" y="980900"/>
            <a:ext cx="3872779" cy="3181704"/>
            <a:chOff x="719991" y="980900"/>
            <a:chExt cx="3872779" cy="3181704"/>
          </a:xfrm>
        </p:grpSpPr>
        <p:grpSp>
          <p:nvGrpSpPr>
            <p:cNvPr id="1195" name="Google Shape;1195;p25"/>
            <p:cNvGrpSpPr/>
            <p:nvPr/>
          </p:nvGrpSpPr>
          <p:grpSpPr>
            <a:xfrm>
              <a:off x="719991" y="980900"/>
              <a:ext cx="3872779" cy="3181704"/>
              <a:chOff x="1377550" y="921425"/>
              <a:chExt cx="4891725" cy="4018825"/>
            </a:xfrm>
          </p:grpSpPr>
          <p:sp>
            <p:nvSpPr>
              <p:cNvPr id="1196" name="Google Shape;1196;p25"/>
              <p:cNvSpPr/>
              <p:nvPr/>
            </p:nvSpPr>
            <p:spPr>
              <a:xfrm>
                <a:off x="3046475" y="4166875"/>
                <a:ext cx="1555050" cy="725075"/>
              </a:xfrm>
              <a:custGeom>
                <a:rect b="b" l="l" r="r" t="t"/>
                <a:pathLst>
                  <a:path extrusionOk="0" h="29003" w="62202">
                    <a:moveTo>
                      <a:pt x="58720" y="1"/>
                    </a:moveTo>
                    <a:lnTo>
                      <a:pt x="3291" y="120"/>
                    </a:lnTo>
                    <a:lnTo>
                      <a:pt x="0" y="29003"/>
                    </a:lnTo>
                    <a:lnTo>
                      <a:pt x="62202" y="28860"/>
                    </a:lnTo>
                    <a:lnTo>
                      <a:pt x="58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>
                <a:off x="3046475" y="4793550"/>
                <a:ext cx="1555050" cy="98400"/>
              </a:xfrm>
              <a:custGeom>
                <a:rect b="b" l="l" r="r" t="t"/>
                <a:pathLst>
                  <a:path extrusionOk="0" h="3936" w="62202">
                    <a:moveTo>
                      <a:pt x="61773" y="0"/>
                    </a:moveTo>
                    <a:lnTo>
                      <a:pt x="406" y="24"/>
                    </a:lnTo>
                    <a:lnTo>
                      <a:pt x="0" y="3936"/>
                    </a:lnTo>
                    <a:lnTo>
                      <a:pt x="0" y="3936"/>
                    </a:lnTo>
                    <a:lnTo>
                      <a:pt x="62202" y="3793"/>
                    </a:lnTo>
                    <a:lnTo>
                      <a:pt x="61773" y="0"/>
                    </a:lnTo>
                    <a:close/>
                  </a:path>
                </a:pathLst>
              </a:custGeom>
              <a:solidFill>
                <a:srgbClr val="455A64">
                  <a:alpha val="68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>
                <a:off x="2810350" y="4858550"/>
                <a:ext cx="2026100" cy="81700"/>
              </a:xfrm>
              <a:custGeom>
                <a:rect b="b" l="l" r="r" t="t"/>
                <a:pathLst>
                  <a:path extrusionOk="0" h="3268" w="81044">
                    <a:moveTo>
                      <a:pt x="81044" y="0"/>
                    </a:moveTo>
                    <a:lnTo>
                      <a:pt x="0" y="215"/>
                    </a:lnTo>
                    <a:lnTo>
                      <a:pt x="24" y="3268"/>
                    </a:lnTo>
                    <a:lnTo>
                      <a:pt x="81044" y="3053"/>
                    </a:lnTo>
                    <a:lnTo>
                      <a:pt x="810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>
                <a:off x="1377550" y="921425"/>
                <a:ext cx="4891725" cy="2879375"/>
              </a:xfrm>
              <a:custGeom>
                <a:rect b="b" l="l" r="r" t="t"/>
                <a:pathLst>
                  <a:path extrusionOk="0" h="115175" w="195669">
                    <a:moveTo>
                      <a:pt x="7918" y="1"/>
                    </a:moveTo>
                    <a:cubicBezTo>
                      <a:pt x="3554" y="1"/>
                      <a:pt x="0" y="3554"/>
                      <a:pt x="0" y="7943"/>
                    </a:cubicBezTo>
                    <a:lnTo>
                      <a:pt x="0" y="115174"/>
                    </a:lnTo>
                    <a:lnTo>
                      <a:pt x="195668" y="115174"/>
                    </a:lnTo>
                    <a:lnTo>
                      <a:pt x="195668" y="7943"/>
                    </a:lnTo>
                    <a:cubicBezTo>
                      <a:pt x="195668" y="3554"/>
                      <a:pt x="192115" y="1"/>
                      <a:pt x="187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>
                <a:off x="1377550" y="3800775"/>
                <a:ext cx="4891725" cy="499700"/>
              </a:xfrm>
              <a:custGeom>
                <a:rect b="b" l="l" r="r" t="t"/>
                <a:pathLst>
                  <a:path extrusionOk="0" h="19988" w="195669">
                    <a:moveTo>
                      <a:pt x="0" y="0"/>
                    </a:moveTo>
                    <a:lnTo>
                      <a:pt x="0" y="12045"/>
                    </a:lnTo>
                    <a:cubicBezTo>
                      <a:pt x="0" y="16433"/>
                      <a:pt x="3554" y="19987"/>
                      <a:pt x="7918" y="19987"/>
                    </a:cubicBezTo>
                    <a:lnTo>
                      <a:pt x="187726" y="19987"/>
                    </a:lnTo>
                    <a:cubicBezTo>
                      <a:pt x="192115" y="19987"/>
                      <a:pt x="195668" y="16433"/>
                      <a:pt x="195668" y="12045"/>
                    </a:cubicBezTo>
                    <a:lnTo>
                      <a:pt x="195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>
                <a:off x="3727400" y="3947450"/>
                <a:ext cx="190825" cy="190825"/>
              </a:xfrm>
              <a:custGeom>
                <a:rect b="b" l="l" r="r" t="t"/>
                <a:pathLst>
                  <a:path extrusionOk="0" h="7633" w="7633">
                    <a:moveTo>
                      <a:pt x="3816" y="1"/>
                    </a:moveTo>
                    <a:cubicBezTo>
                      <a:pt x="1694" y="1"/>
                      <a:pt x="0" y="1694"/>
                      <a:pt x="0" y="3817"/>
                    </a:cubicBezTo>
                    <a:cubicBezTo>
                      <a:pt x="0" y="5939"/>
                      <a:pt x="1694" y="7633"/>
                      <a:pt x="3816" y="7633"/>
                    </a:cubicBezTo>
                    <a:cubicBezTo>
                      <a:pt x="5939" y="7633"/>
                      <a:pt x="7632" y="5939"/>
                      <a:pt x="7632" y="3817"/>
                    </a:cubicBezTo>
                    <a:cubicBezTo>
                      <a:pt x="7632" y="1742"/>
                      <a:pt x="5939" y="1"/>
                      <a:pt x="3816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2" name="Google Shape;1202;p25"/>
            <p:cNvSpPr/>
            <p:nvPr/>
          </p:nvSpPr>
          <p:spPr>
            <a:xfrm>
              <a:off x="2574294" y="3371695"/>
              <a:ext cx="164700" cy="16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2"/>
          <p:cNvSpPr txBox="1"/>
          <p:nvPr>
            <p:ph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208" name="Google Shape;1208;p22"/>
          <p:cNvGrpSpPr/>
          <p:nvPr/>
        </p:nvGrpSpPr>
        <p:grpSpPr>
          <a:xfrm>
            <a:off x="7816955" y="3097972"/>
            <a:ext cx="877308" cy="2042473"/>
            <a:chOff x="731955" y="2811840"/>
            <a:chExt cx="564367" cy="1313910"/>
          </a:xfrm>
        </p:grpSpPr>
        <p:sp>
          <p:nvSpPr>
            <p:cNvPr id="1209" name="Google Shape;1209;p22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22"/>
          <p:cNvGrpSpPr/>
          <p:nvPr/>
        </p:nvGrpSpPr>
        <p:grpSpPr>
          <a:xfrm flipH="1">
            <a:off x="634230" y="4224885"/>
            <a:ext cx="551967" cy="915573"/>
            <a:chOff x="731955" y="3388996"/>
            <a:chExt cx="355077" cy="588982"/>
          </a:xfrm>
        </p:grpSpPr>
        <p:sp>
          <p:nvSpPr>
            <p:cNvPr id="1240" name="Google Shape;1240;p22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0"/>
          <p:cNvSpPr txBox="1"/>
          <p:nvPr>
            <p:ph type="title"/>
          </p:nvPr>
        </p:nvSpPr>
        <p:spPr>
          <a:xfrm>
            <a:off x="0" y="183725"/>
            <a:ext cx="388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OUR TEAM</a:t>
            </a:r>
            <a:endParaRPr sz="3600"/>
          </a:p>
        </p:txBody>
      </p:sp>
      <p:grpSp>
        <p:nvGrpSpPr>
          <p:cNvPr id="869" name="Google Shape;869;p30"/>
          <p:cNvGrpSpPr/>
          <p:nvPr/>
        </p:nvGrpSpPr>
        <p:grpSpPr>
          <a:xfrm flipH="1">
            <a:off x="406039" y="2969725"/>
            <a:ext cx="2674840" cy="2181206"/>
            <a:chOff x="6659900" y="3229575"/>
            <a:chExt cx="2245500" cy="1831100"/>
          </a:xfrm>
        </p:grpSpPr>
        <p:sp>
          <p:nvSpPr>
            <p:cNvPr id="870" name="Google Shape;870;p30"/>
            <p:cNvSpPr/>
            <p:nvPr/>
          </p:nvSpPr>
          <p:spPr>
            <a:xfrm>
              <a:off x="7200175" y="3257325"/>
              <a:ext cx="18275" cy="17250"/>
            </a:xfrm>
            <a:custGeom>
              <a:rect b="b" l="l" r="r" t="t"/>
              <a:pathLst>
                <a:path extrusionOk="0" h="690" w="731">
                  <a:moveTo>
                    <a:pt x="45" y="0"/>
                  </a:moveTo>
                  <a:cubicBezTo>
                    <a:pt x="39" y="0"/>
                    <a:pt x="34" y="2"/>
                    <a:pt x="31" y="5"/>
                  </a:cubicBezTo>
                  <a:cubicBezTo>
                    <a:pt x="1" y="35"/>
                    <a:pt x="92" y="248"/>
                    <a:pt x="305" y="430"/>
                  </a:cubicBezTo>
                  <a:cubicBezTo>
                    <a:pt x="455" y="580"/>
                    <a:pt x="605" y="689"/>
                    <a:pt x="670" y="689"/>
                  </a:cubicBezTo>
                  <a:cubicBezTo>
                    <a:pt x="684" y="689"/>
                    <a:pt x="694" y="684"/>
                    <a:pt x="700" y="673"/>
                  </a:cubicBezTo>
                  <a:cubicBezTo>
                    <a:pt x="730" y="643"/>
                    <a:pt x="609" y="461"/>
                    <a:pt x="426" y="278"/>
                  </a:cubicBezTo>
                  <a:cubicBezTo>
                    <a:pt x="263" y="115"/>
                    <a:pt x="99" y="0"/>
                    <a:pt x="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8009475" y="3596975"/>
              <a:ext cx="895925" cy="1463700"/>
            </a:xfrm>
            <a:custGeom>
              <a:rect b="b" l="l" r="r" t="t"/>
              <a:pathLst>
                <a:path extrusionOk="0" h="58548" w="35837">
                  <a:moveTo>
                    <a:pt x="31610" y="0"/>
                  </a:moveTo>
                  <a:cubicBezTo>
                    <a:pt x="30506" y="0"/>
                    <a:pt x="28417" y="783"/>
                    <a:pt x="26444" y="5842"/>
                  </a:cubicBezTo>
                  <a:cubicBezTo>
                    <a:pt x="23587" y="13136"/>
                    <a:pt x="22645" y="17301"/>
                    <a:pt x="22645" y="17301"/>
                  </a:cubicBezTo>
                  <a:cubicBezTo>
                    <a:pt x="22645" y="17301"/>
                    <a:pt x="22166" y="18240"/>
                    <a:pt x="21437" y="18240"/>
                  </a:cubicBezTo>
                  <a:cubicBezTo>
                    <a:pt x="21230" y="18240"/>
                    <a:pt x="21003" y="18164"/>
                    <a:pt x="20760" y="17969"/>
                  </a:cubicBezTo>
                  <a:cubicBezTo>
                    <a:pt x="19758" y="17211"/>
                    <a:pt x="18370" y="15102"/>
                    <a:pt x="16897" y="15102"/>
                  </a:cubicBezTo>
                  <a:cubicBezTo>
                    <a:pt x="16717" y="15102"/>
                    <a:pt x="16535" y="15134"/>
                    <a:pt x="16353" y="15203"/>
                  </a:cubicBezTo>
                  <a:cubicBezTo>
                    <a:pt x="14712" y="15872"/>
                    <a:pt x="14256" y="17909"/>
                    <a:pt x="14864" y="20796"/>
                  </a:cubicBezTo>
                  <a:cubicBezTo>
                    <a:pt x="15502" y="23653"/>
                    <a:pt x="16626" y="29976"/>
                    <a:pt x="16718" y="30553"/>
                  </a:cubicBezTo>
                  <a:cubicBezTo>
                    <a:pt x="16814" y="31011"/>
                    <a:pt x="16681" y="31640"/>
                    <a:pt x="16199" y="31640"/>
                  </a:cubicBezTo>
                  <a:cubicBezTo>
                    <a:pt x="16072" y="31640"/>
                    <a:pt x="15922" y="31596"/>
                    <a:pt x="15745" y="31495"/>
                  </a:cubicBezTo>
                  <a:cubicBezTo>
                    <a:pt x="15075" y="31137"/>
                    <a:pt x="11829" y="28220"/>
                    <a:pt x="9483" y="28220"/>
                  </a:cubicBezTo>
                  <a:cubicBezTo>
                    <a:pt x="8847" y="28220"/>
                    <a:pt x="8277" y="28434"/>
                    <a:pt x="7842" y="28973"/>
                  </a:cubicBezTo>
                  <a:cubicBezTo>
                    <a:pt x="5806" y="31465"/>
                    <a:pt x="8845" y="39155"/>
                    <a:pt x="9180" y="40006"/>
                  </a:cubicBezTo>
                  <a:cubicBezTo>
                    <a:pt x="9483" y="40857"/>
                    <a:pt x="9362" y="41252"/>
                    <a:pt x="8967" y="41496"/>
                  </a:cubicBezTo>
                  <a:cubicBezTo>
                    <a:pt x="8938" y="41515"/>
                    <a:pt x="8903" y="41525"/>
                    <a:pt x="8863" y="41525"/>
                  </a:cubicBezTo>
                  <a:cubicBezTo>
                    <a:pt x="8347" y="41525"/>
                    <a:pt x="6913" y="39977"/>
                    <a:pt x="5532" y="38821"/>
                  </a:cubicBezTo>
                  <a:cubicBezTo>
                    <a:pt x="4543" y="37993"/>
                    <a:pt x="3367" y="37179"/>
                    <a:pt x="2376" y="37179"/>
                  </a:cubicBezTo>
                  <a:cubicBezTo>
                    <a:pt x="1875" y="37179"/>
                    <a:pt x="1421" y="37388"/>
                    <a:pt x="1064" y="37909"/>
                  </a:cubicBezTo>
                  <a:cubicBezTo>
                    <a:pt x="0" y="39459"/>
                    <a:pt x="213" y="45447"/>
                    <a:pt x="6809" y="54535"/>
                  </a:cubicBezTo>
                  <a:lnTo>
                    <a:pt x="10152" y="58547"/>
                  </a:lnTo>
                  <a:lnTo>
                    <a:pt x="15319" y="57757"/>
                  </a:lnTo>
                  <a:cubicBezTo>
                    <a:pt x="26292" y="55356"/>
                    <a:pt x="30426" y="51040"/>
                    <a:pt x="30669" y="49186"/>
                  </a:cubicBezTo>
                  <a:cubicBezTo>
                    <a:pt x="30912" y="47331"/>
                    <a:pt x="28694" y="46936"/>
                    <a:pt x="26748" y="46876"/>
                  </a:cubicBezTo>
                  <a:cubicBezTo>
                    <a:pt x="26502" y="46868"/>
                    <a:pt x="26251" y="46865"/>
                    <a:pt x="26000" y="46865"/>
                  </a:cubicBezTo>
                  <a:cubicBezTo>
                    <a:pt x="25297" y="46865"/>
                    <a:pt x="24591" y="46887"/>
                    <a:pt x="23993" y="46887"/>
                  </a:cubicBezTo>
                  <a:cubicBezTo>
                    <a:pt x="23112" y="46887"/>
                    <a:pt x="22465" y="46839"/>
                    <a:pt x="22402" y="46602"/>
                  </a:cubicBezTo>
                  <a:cubicBezTo>
                    <a:pt x="22280" y="46146"/>
                    <a:pt x="22432" y="45781"/>
                    <a:pt x="23253" y="45356"/>
                  </a:cubicBezTo>
                  <a:cubicBezTo>
                    <a:pt x="24043" y="44930"/>
                    <a:pt x="31429" y="41222"/>
                    <a:pt x="31612" y="37970"/>
                  </a:cubicBezTo>
                  <a:cubicBezTo>
                    <a:pt x="31764" y="34748"/>
                    <a:pt x="24955" y="34839"/>
                    <a:pt x="24013" y="34626"/>
                  </a:cubicBezTo>
                  <a:cubicBezTo>
                    <a:pt x="23070" y="34413"/>
                    <a:pt x="23465" y="33593"/>
                    <a:pt x="23921" y="33258"/>
                  </a:cubicBezTo>
                  <a:cubicBezTo>
                    <a:pt x="24347" y="32894"/>
                    <a:pt x="29423" y="28912"/>
                    <a:pt x="31794" y="27210"/>
                  </a:cubicBezTo>
                  <a:cubicBezTo>
                    <a:pt x="34165" y="25477"/>
                    <a:pt x="35198" y="23714"/>
                    <a:pt x="34408" y="22042"/>
                  </a:cubicBezTo>
                  <a:cubicBezTo>
                    <a:pt x="33993" y="21244"/>
                    <a:pt x="33044" y="21058"/>
                    <a:pt x="32025" y="21058"/>
                  </a:cubicBezTo>
                  <a:cubicBezTo>
                    <a:pt x="31139" y="21058"/>
                    <a:pt x="30201" y="21199"/>
                    <a:pt x="29518" y="21199"/>
                  </a:cubicBezTo>
                  <a:cubicBezTo>
                    <a:pt x="29431" y="21199"/>
                    <a:pt x="29349" y="21196"/>
                    <a:pt x="29271" y="21191"/>
                  </a:cubicBezTo>
                  <a:cubicBezTo>
                    <a:pt x="27903" y="21100"/>
                    <a:pt x="28329" y="19428"/>
                    <a:pt x="28329" y="19428"/>
                  </a:cubicBezTo>
                  <a:cubicBezTo>
                    <a:pt x="28329" y="19428"/>
                    <a:pt x="30396" y="15690"/>
                    <a:pt x="33101" y="8334"/>
                  </a:cubicBezTo>
                  <a:cubicBezTo>
                    <a:pt x="35836" y="979"/>
                    <a:pt x="32342" y="127"/>
                    <a:pt x="32341" y="127"/>
                  </a:cubicBezTo>
                  <a:lnTo>
                    <a:pt x="32341" y="127"/>
                  </a:lnTo>
                  <a:lnTo>
                    <a:pt x="32393" y="153"/>
                  </a:lnTo>
                  <a:lnTo>
                    <a:pt x="32393" y="153"/>
                  </a:lnTo>
                  <a:cubicBezTo>
                    <a:pt x="32341" y="128"/>
                    <a:pt x="32056" y="0"/>
                    <a:pt x="316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8266300" y="3763525"/>
              <a:ext cx="488650" cy="1269800"/>
            </a:xfrm>
            <a:custGeom>
              <a:rect b="b" l="l" r="r" t="t"/>
              <a:pathLst>
                <a:path extrusionOk="0" h="50792" w="19546">
                  <a:moveTo>
                    <a:pt x="19545" y="0"/>
                  </a:moveTo>
                  <a:cubicBezTo>
                    <a:pt x="19515" y="31"/>
                    <a:pt x="19484" y="91"/>
                    <a:pt x="19454" y="152"/>
                  </a:cubicBezTo>
                  <a:lnTo>
                    <a:pt x="19302" y="578"/>
                  </a:lnTo>
                  <a:cubicBezTo>
                    <a:pt x="19150" y="1003"/>
                    <a:pt x="18907" y="1581"/>
                    <a:pt x="18633" y="2341"/>
                  </a:cubicBezTo>
                  <a:lnTo>
                    <a:pt x="16202" y="8724"/>
                  </a:lnTo>
                  <a:cubicBezTo>
                    <a:pt x="14165" y="14104"/>
                    <a:pt x="11278" y="21520"/>
                    <a:pt x="8086" y="29727"/>
                  </a:cubicBezTo>
                  <a:cubicBezTo>
                    <a:pt x="4894" y="37934"/>
                    <a:pt x="2037" y="45350"/>
                    <a:pt x="1" y="50761"/>
                  </a:cubicBezTo>
                  <a:lnTo>
                    <a:pt x="122" y="50791"/>
                  </a:lnTo>
                  <a:cubicBezTo>
                    <a:pt x="2159" y="45411"/>
                    <a:pt x="5046" y="37995"/>
                    <a:pt x="8238" y="29788"/>
                  </a:cubicBezTo>
                  <a:cubicBezTo>
                    <a:pt x="11430" y="21581"/>
                    <a:pt x="14287" y="14165"/>
                    <a:pt x="16323" y="8754"/>
                  </a:cubicBezTo>
                  <a:cubicBezTo>
                    <a:pt x="17326" y="6049"/>
                    <a:pt x="18147" y="3860"/>
                    <a:pt x="18694" y="2341"/>
                  </a:cubicBezTo>
                  <a:cubicBezTo>
                    <a:pt x="18968" y="1611"/>
                    <a:pt x="19180" y="1003"/>
                    <a:pt x="19332" y="608"/>
                  </a:cubicBezTo>
                  <a:cubicBezTo>
                    <a:pt x="19393" y="395"/>
                    <a:pt x="19424" y="243"/>
                    <a:pt x="19484" y="152"/>
                  </a:cubicBezTo>
                  <a:cubicBezTo>
                    <a:pt x="19545" y="31"/>
                    <a:pt x="19545" y="0"/>
                    <a:pt x="1954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8471475" y="4068225"/>
              <a:ext cx="79825" cy="224950"/>
            </a:xfrm>
            <a:custGeom>
              <a:rect b="b" l="l" r="r" t="t"/>
              <a:pathLst>
                <a:path extrusionOk="0" h="8998" w="3193">
                  <a:moveTo>
                    <a:pt x="1" y="1"/>
                  </a:moveTo>
                  <a:cubicBezTo>
                    <a:pt x="1" y="122"/>
                    <a:pt x="31" y="244"/>
                    <a:pt x="61" y="366"/>
                  </a:cubicBezTo>
                  <a:cubicBezTo>
                    <a:pt x="153" y="639"/>
                    <a:pt x="274" y="943"/>
                    <a:pt x="396" y="1338"/>
                  </a:cubicBezTo>
                  <a:cubicBezTo>
                    <a:pt x="700" y="2189"/>
                    <a:pt x="1095" y="3284"/>
                    <a:pt x="1520" y="4530"/>
                  </a:cubicBezTo>
                  <a:cubicBezTo>
                    <a:pt x="1946" y="5776"/>
                    <a:pt x="2341" y="6901"/>
                    <a:pt x="2645" y="7721"/>
                  </a:cubicBezTo>
                  <a:cubicBezTo>
                    <a:pt x="2797" y="8116"/>
                    <a:pt x="2949" y="8451"/>
                    <a:pt x="3040" y="8664"/>
                  </a:cubicBezTo>
                  <a:cubicBezTo>
                    <a:pt x="3071" y="8785"/>
                    <a:pt x="3131" y="8907"/>
                    <a:pt x="3192" y="8998"/>
                  </a:cubicBezTo>
                  <a:cubicBezTo>
                    <a:pt x="3192" y="8876"/>
                    <a:pt x="3131" y="8755"/>
                    <a:pt x="3101" y="8664"/>
                  </a:cubicBezTo>
                  <a:lnTo>
                    <a:pt x="2767" y="7691"/>
                  </a:lnTo>
                  <a:lnTo>
                    <a:pt x="1672" y="4469"/>
                  </a:lnTo>
                  <a:cubicBezTo>
                    <a:pt x="1247" y="3223"/>
                    <a:pt x="852" y="2098"/>
                    <a:pt x="548" y="1308"/>
                  </a:cubicBezTo>
                  <a:cubicBezTo>
                    <a:pt x="396" y="882"/>
                    <a:pt x="244" y="578"/>
                    <a:pt x="153" y="335"/>
                  </a:cubicBezTo>
                  <a:cubicBezTo>
                    <a:pt x="122" y="214"/>
                    <a:pt x="61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564175" y="4192825"/>
              <a:ext cx="256875" cy="101900"/>
            </a:xfrm>
            <a:custGeom>
              <a:rect b="b" l="l" r="r" t="t"/>
              <a:pathLst>
                <a:path extrusionOk="0" h="4076" w="10275">
                  <a:moveTo>
                    <a:pt x="10273" y="1"/>
                  </a:moveTo>
                  <a:cubicBezTo>
                    <a:pt x="10192" y="1"/>
                    <a:pt x="7855" y="842"/>
                    <a:pt x="5107" y="1947"/>
                  </a:cubicBezTo>
                  <a:cubicBezTo>
                    <a:pt x="2281" y="3072"/>
                    <a:pt x="1" y="4044"/>
                    <a:pt x="1" y="4075"/>
                  </a:cubicBezTo>
                  <a:cubicBezTo>
                    <a:pt x="1" y="4075"/>
                    <a:pt x="3" y="4075"/>
                    <a:pt x="4" y="4075"/>
                  </a:cubicBezTo>
                  <a:cubicBezTo>
                    <a:pt x="109" y="4075"/>
                    <a:pt x="2389" y="3205"/>
                    <a:pt x="5168" y="2099"/>
                  </a:cubicBezTo>
                  <a:cubicBezTo>
                    <a:pt x="7995" y="974"/>
                    <a:pt x="10275" y="32"/>
                    <a:pt x="10275" y="2"/>
                  </a:cubicBezTo>
                  <a:cubicBezTo>
                    <a:pt x="10275" y="1"/>
                    <a:pt x="10274" y="1"/>
                    <a:pt x="102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8427400" y="4571275"/>
              <a:ext cx="242425" cy="33475"/>
            </a:xfrm>
            <a:custGeom>
              <a:rect b="b" l="l" r="r" t="t"/>
              <a:pathLst>
                <a:path extrusionOk="0" h="1339" w="9697">
                  <a:moveTo>
                    <a:pt x="9697" y="1"/>
                  </a:moveTo>
                  <a:cubicBezTo>
                    <a:pt x="9545" y="1"/>
                    <a:pt x="9423" y="1"/>
                    <a:pt x="9302" y="61"/>
                  </a:cubicBezTo>
                  <a:lnTo>
                    <a:pt x="8268" y="244"/>
                  </a:lnTo>
                  <a:cubicBezTo>
                    <a:pt x="7387" y="396"/>
                    <a:pt x="6171" y="609"/>
                    <a:pt x="4864" y="761"/>
                  </a:cubicBezTo>
                  <a:cubicBezTo>
                    <a:pt x="3527" y="943"/>
                    <a:pt x="2311" y="1065"/>
                    <a:pt x="1429" y="1156"/>
                  </a:cubicBezTo>
                  <a:lnTo>
                    <a:pt x="396" y="1247"/>
                  </a:lnTo>
                  <a:cubicBezTo>
                    <a:pt x="274" y="1247"/>
                    <a:pt x="122" y="1277"/>
                    <a:pt x="1" y="1308"/>
                  </a:cubicBezTo>
                  <a:cubicBezTo>
                    <a:pt x="122" y="1338"/>
                    <a:pt x="244" y="1338"/>
                    <a:pt x="365" y="1338"/>
                  </a:cubicBezTo>
                  <a:cubicBezTo>
                    <a:pt x="609" y="1308"/>
                    <a:pt x="973" y="1308"/>
                    <a:pt x="1429" y="1277"/>
                  </a:cubicBezTo>
                  <a:cubicBezTo>
                    <a:pt x="2311" y="1217"/>
                    <a:pt x="3527" y="1125"/>
                    <a:pt x="4864" y="943"/>
                  </a:cubicBezTo>
                  <a:cubicBezTo>
                    <a:pt x="6201" y="761"/>
                    <a:pt x="7417" y="517"/>
                    <a:pt x="8268" y="335"/>
                  </a:cubicBezTo>
                  <a:cubicBezTo>
                    <a:pt x="8724" y="244"/>
                    <a:pt x="9059" y="183"/>
                    <a:pt x="9302" y="122"/>
                  </a:cubicBezTo>
                  <a:cubicBezTo>
                    <a:pt x="9423" y="92"/>
                    <a:pt x="9545" y="31"/>
                    <a:pt x="9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298225" y="4417775"/>
              <a:ext cx="131475" cy="183925"/>
            </a:xfrm>
            <a:custGeom>
              <a:rect b="b" l="l" r="r" t="t"/>
              <a:pathLst>
                <a:path extrusionOk="0" h="7357" w="5259">
                  <a:moveTo>
                    <a:pt x="0" y="1"/>
                  </a:moveTo>
                  <a:lnTo>
                    <a:pt x="0" y="1"/>
                  </a:lnTo>
                  <a:cubicBezTo>
                    <a:pt x="61" y="122"/>
                    <a:pt x="122" y="214"/>
                    <a:pt x="183" y="335"/>
                  </a:cubicBezTo>
                  <a:lnTo>
                    <a:pt x="730" y="1125"/>
                  </a:lnTo>
                  <a:cubicBezTo>
                    <a:pt x="1186" y="1794"/>
                    <a:pt x="1824" y="2706"/>
                    <a:pt x="2554" y="3739"/>
                  </a:cubicBezTo>
                  <a:cubicBezTo>
                    <a:pt x="3283" y="4742"/>
                    <a:pt x="3952" y="5654"/>
                    <a:pt x="4438" y="6323"/>
                  </a:cubicBezTo>
                  <a:lnTo>
                    <a:pt x="5016" y="7083"/>
                  </a:lnTo>
                  <a:cubicBezTo>
                    <a:pt x="5076" y="7174"/>
                    <a:pt x="5168" y="7265"/>
                    <a:pt x="5259" y="7357"/>
                  </a:cubicBezTo>
                  <a:cubicBezTo>
                    <a:pt x="5198" y="7235"/>
                    <a:pt x="5137" y="7113"/>
                    <a:pt x="5076" y="7022"/>
                  </a:cubicBezTo>
                  <a:lnTo>
                    <a:pt x="4529" y="6232"/>
                  </a:lnTo>
                  <a:cubicBezTo>
                    <a:pt x="4073" y="5563"/>
                    <a:pt x="3435" y="4621"/>
                    <a:pt x="2675" y="3618"/>
                  </a:cubicBezTo>
                  <a:cubicBezTo>
                    <a:pt x="1946" y="2615"/>
                    <a:pt x="1307" y="1703"/>
                    <a:pt x="821" y="1034"/>
                  </a:cubicBezTo>
                  <a:lnTo>
                    <a:pt x="244" y="274"/>
                  </a:lnTo>
                  <a:cubicBezTo>
                    <a:pt x="92" y="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143200" y="4675375"/>
              <a:ext cx="170250" cy="234075"/>
            </a:xfrm>
            <a:custGeom>
              <a:rect b="b" l="l" r="r" t="t"/>
              <a:pathLst>
                <a:path extrusionOk="0" h="9363" w="6810">
                  <a:moveTo>
                    <a:pt x="1" y="1"/>
                  </a:moveTo>
                  <a:lnTo>
                    <a:pt x="1" y="1"/>
                  </a:lnTo>
                  <a:cubicBezTo>
                    <a:pt x="61" y="153"/>
                    <a:pt x="153" y="274"/>
                    <a:pt x="244" y="396"/>
                  </a:cubicBezTo>
                  <a:lnTo>
                    <a:pt x="943" y="1399"/>
                  </a:lnTo>
                  <a:cubicBezTo>
                    <a:pt x="1551" y="2250"/>
                    <a:pt x="2402" y="3436"/>
                    <a:pt x="3344" y="4743"/>
                  </a:cubicBezTo>
                  <a:cubicBezTo>
                    <a:pt x="4256" y="6019"/>
                    <a:pt x="5138" y="7174"/>
                    <a:pt x="5745" y="8025"/>
                  </a:cubicBezTo>
                  <a:lnTo>
                    <a:pt x="6505" y="8998"/>
                  </a:lnTo>
                  <a:cubicBezTo>
                    <a:pt x="6597" y="9120"/>
                    <a:pt x="6718" y="9241"/>
                    <a:pt x="6809" y="9363"/>
                  </a:cubicBezTo>
                  <a:cubicBezTo>
                    <a:pt x="6749" y="9211"/>
                    <a:pt x="6657" y="9089"/>
                    <a:pt x="6566" y="8968"/>
                  </a:cubicBezTo>
                  <a:lnTo>
                    <a:pt x="5867" y="7965"/>
                  </a:lnTo>
                  <a:cubicBezTo>
                    <a:pt x="5259" y="7113"/>
                    <a:pt x="4408" y="5928"/>
                    <a:pt x="3466" y="4651"/>
                  </a:cubicBezTo>
                  <a:cubicBezTo>
                    <a:pt x="2524" y="3344"/>
                    <a:pt x="1672" y="2189"/>
                    <a:pt x="1034" y="1338"/>
                  </a:cubicBezTo>
                  <a:cubicBezTo>
                    <a:pt x="730" y="943"/>
                    <a:pt x="487" y="609"/>
                    <a:pt x="274" y="366"/>
                  </a:cubicBezTo>
                  <a:cubicBezTo>
                    <a:pt x="213" y="244"/>
                    <a:pt x="92" y="122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8311150" y="4852450"/>
              <a:ext cx="305500" cy="50175"/>
            </a:xfrm>
            <a:custGeom>
              <a:rect b="b" l="l" r="r" t="t"/>
              <a:pathLst>
                <a:path extrusionOk="0" h="2007" w="12220">
                  <a:moveTo>
                    <a:pt x="12219" y="0"/>
                  </a:moveTo>
                  <a:lnTo>
                    <a:pt x="12219" y="0"/>
                  </a:lnTo>
                  <a:cubicBezTo>
                    <a:pt x="12067" y="30"/>
                    <a:pt x="11885" y="30"/>
                    <a:pt x="11733" y="91"/>
                  </a:cubicBezTo>
                  <a:lnTo>
                    <a:pt x="10426" y="334"/>
                  </a:lnTo>
                  <a:cubicBezTo>
                    <a:pt x="9332" y="547"/>
                    <a:pt x="7781" y="851"/>
                    <a:pt x="6110" y="1125"/>
                  </a:cubicBezTo>
                  <a:cubicBezTo>
                    <a:pt x="4438" y="1398"/>
                    <a:pt x="2888" y="1611"/>
                    <a:pt x="1793" y="1763"/>
                  </a:cubicBezTo>
                  <a:lnTo>
                    <a:pt x="486" y="1945"/>
                  </a:lnTo>
                  <a:cubicBezTo>
                    <a:pt x="304" y="1945"/>
                    <a:pt x="152" y="1976"/>
                    <a:pt x="0" y="2006"/>
                  </a:cubicBezTo>
                  <a:lnTo>
                    <a:pt x="486" y="2006"/>
                  </a:lnTo>
                  <a:cubicBezTo>
                    <a:pt x="790" y="1976"/>
                    <a:pt x="1246" y="1945"/>
                    <a:pt x="1793" y="1885"/>
                  </a:cubicBezTo>
                  <a:cubicBezTo>
                    <a:pt x="2918" y="1763"/>
                    <a:pt x="4438" y="1550"/>
                    <a:pt x="6140" y="1277"/>
                  </a:cubicBezTo>
                  <a:cubicBezTo>
                    <a:pt x="7842" y="1003"/>
                    <a:pt x="9362" y="699"/>
                    <a:pt x="10456" y="456"/>
                  </a:cubicBezTo>
                  <a:cubicBezTo>
                    <a:pt x="11003" y="334"/>
                    <a:pt x="11459" y="213"/>
                    <a:pt x="11763" y="152"/>
                  </a:cubicBezTo>
                  <a:cubicBezTo>
                    <a:pt x="11915" y="122"/>
                    <a:pt x="12067" y="61"/>
                    <a:pt x="12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697125" y="4523400"/>
              <a:ext cx="154275" cy="142900"/>
            </a:xfrm>
            <a:custGeom>
              <a:rect b="b" l="l" r="r" t="t"/>
              <a:pathLst>
                <a:path extrusionOk="0" h="5716" w="6171">
                  <a:moveTo>
                    <a:pt x="821" y="1"/>
                  </a:moveTo>
                  <a:lnTo>
                    <a:pt x="1" y="821"/>
                  </a:lnTo>
                  <a:lnTo>
                    <a:pt x="578" y="3132"/>
                  </a:lnTo>
                  <a:lnTo>
                    <a:pt x="5441" y="5715"/>
                  </a:lnTo>
                  <a:lnTo>
                    <a:pt x="6171" y="4834"/>
                  </a:lnTo>
                  <a:lnTo>
                    <a:pt x="3253" y="5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659900" y="4491100"/>
              <a:ext cx="629975" cy="565025"/>
            </a:xfrm>
            <a:custGeom>
              <a:rect b="b" l="l" r="r" t="t"/>
              <a:pathLst>
                <a:path extrusionOk="0" h="22601" w="25199">
                  <a:moveTo>
                    <a:pt x="644" y="0"/>
                  </a:moveTo>
                  <a:cubicBezTo>
                    <a:pt x="482" y="0"/>
                    <a:pt x="326" y="69"/>
                    <a:pt x="213" y="199"/>
                  </a:cubicBezTo>
                  <a:cubicBezTo>
                    <a:pt x="0" y="442"/>
                    <a:pt x="31" y="776"/>
                    <a:pt x="243" y="989"/>
                  </a:cubicBezTo>
                  <a:lnTo>
                    <a:pt x="24226" y="22600"/>
                  </a:lnTo>
                  <a:lnTo>
                    <a:pt x="25198" y="21901"/>
                  </a:lnTo>
                  <a:lnTo>
                    <a:pt x="1064" y="168"/>
                  </a:lnTo>
                  <a:cubicBezTo>
                    <a:pt x="936" y="54"/>
                    <a:pt x="788" y="0"/>
                    <a:pt x="6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976000" y="4091025"/>
              <a:ext cx="121625" cy="237125"/>
            </a:xfrm>
            <a:custGeom>
              <a:rect b="b" l="l" r="r" t="t"/>
              <a:pathLst>
                <a:path extrusionOk="0" h="9485" w="4865">
                  <a:moveTo>
                    <a:pt x="2463" y="1"/>
                  </a:moveTo>
                  <a:lnTo>
                    <a:pt x="1004" y="305"/>
                  </a:lnTo>
                  <a:lnTo>
                    <a:pt x="1" y="3223"/>
                  </a:lnTo>
                  <a:lnTo>
                    <a:pt x="3436" y="9484"/>
                  </a:lnTo>
                  <a:lnTo>
                    <a:pt x="4864" y="9028"/>
                  </a:lnTo>
                  <a:lnTo>
                    <a:pt x="4682" y="2341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983600" y="4022675"/>
              <a:ext cx="312350" cy="1034200"/>
            </a:xfrm>
            <a:custGeom>
              <a:rect b="b" l="l" r="r" t="t"/>
              <a:pathLst>
                <a:path extrusionOk="0" h="41368" w="12494">
                  <a:moveTo>
                    <a:pt x="814" y="0"/>
                  </a:moveTo>
                  <a:cubicBezTo>
                    <a:pt x="747" y="0"/>
                    <a:pt x="678" y="10"/>
                    <a:pt x="609" y="29"/>
                  </a:cubicBezTo>
                  <a:cubicBezTo>
                    <a:pt x="244" y="151"/>
                    <a:pt x="1" y="546"/>
                    <a:pt x="122" y="941"/>
                  </a:cubicBezTo>
                  <a:lnTo>
                    <a:pt x="10943" y="41367"/>
                  </a:lnTo>
                  <a:lnTo>
                    <a:pt x="12493" y="41337"/>
                  </a:lnTo>
                  <a:lnTo>
                    <a:pt x="1581" y="607"/>
                  </a:lnTo>
                  <a:cubicBezTo>
                    <a:pt x="1479" y="250"/>
                    <a:pt x="1164" y="0"/>
                    <a:pt x="8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7491975" y="4354700"/>
              <a:ext cx="256875" cy="701425"/>
            </a:xfrm>
            <a:custGeom>
              <a:rect b="b" l="l" r="r" t="t"/>
              <a:pathLst>
                <a:path extrusionOk="0" h="28057" w="10275">
                  <a:moveTo>
                    <a:pt x="6323" y="1"/>
                  </a:moveTo>
                  <a:lnTo>
                    <a:pt x="1" y="28056"/>
                  </a:lnTo>
                  <a:lnTo>
                    <a:pt x="3830" y="28056"/>
                  </a:lnTo>
                  <a:lnTo>
                    <a:pt x="10274" y="1034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8038350" y="4354700"/>
              <a:ext cx="234825" cy="701425"/>
            </a:xfrm>
            <a:custGeom>
              <a:rect b="b" l="l" r="r" t="t"/>
              <a:pathLst>
                <a:path extrusionOk="0" h="28057" w="9393">
                  <a:moveTo>
                    <a:pt x="2918" y="1"/>
                  </a:moveTo>
                  <a:lnTo>
                    <a:pt x="0" y="1673"/>
                  </a:lnTo>
                  <a:cubicBezTo>
                    <a:pt x="0" y="1946"/>
                    <a:pt x="5806" y="28056"/>
                    <a:pt x="5806" y="28056"/>
                  </a:cubicBezTo>
                  <a:lnTo>
                    <a:pt x="9392" y="2805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8321025" y="4171575"/>
              <a:ext cx="486350" cy="884550"/>
            </a:xfrm>
            <a:custGeom>
              <a:rect b="b" l="l" r="r" t="t"/>
              <a:pathLst>
                <a:path extrusionOk="0" h="35382" w="19454">
                  <a:moveTo>
                    <a:pt x="2280" y="1"/>
                  </a:moveTo>
                  <a:lnTo>
                    <a:pt x="0" y="2219"/>
                  </a:lnTo>
                  <a:cubicBezTo>
                    <a:pt x="91" y="2523"/>
                    <a:pt x="15472" y="35381"/>
                    <a:pt x="15472" y="35381"/>
                  </a:cubicBezTo>
                  <a:lnTo>
                    <a:pt x="19454" y="353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7366600" y="3303900"/>
              <a:ext cx="1306275" cy="1233100"/>
            </a:xfrm>
            <a:custGeom>
              <a:rect b="b" l="l" r="r" t="t"/>
              <a:pathLst>
                <a:path extrusionOk="0" h="49324" w="52251">
                  <a:moveTo>
                    <a:pt x="29341" y="1"/>
                  </a:moveTo>
                  <a:cubicBezTo>
                    <a:pt x="21188" y="1"/>
                    <a:pt x="12682" y="4728"/>
                    <a:pt x="7508" y="13036"/>
                  </a:cubicBezTo>
                  <a:cubicBezTo>
                    <a:pt x="0" y="25042"/>
                    <a:pt x="2250" y="39996"/>
                    <a:pt x="12523" y="46410"/>
                  </a:cubicBezTo>
                  <a:cubicBezTo>
                    <a:pt x="15698" y="48386"/>
                    <a:pt x="19262" y="49323"/>
                    <a:pt x="22894" y="49323"/>
                  </a:cubicBezTo>
                  <a:cubicBezTo>
                    <a:pt x="31050" y="49323"/>
                    <a:pt x="39548" y="44596"/>
                    <a:pt x="44743" y="36288"/>
                  </a:cubicBezTo>
                  <a:cubicBezTo>
                    <a:pt x="52250" y="24282"/>
                    <a:pt x="49971" y="9327"/>
                    <a:pt x="39697" y="2914"/>
                  </a:cubicBezTo>
                  <a:cubicBezTo>
                    <a:pt x="36532" y="938"/>
                    <a:pt x="32971" y="1"/>
                    <a:pt x="29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7373425" y="3305825"/>
              <a:ext cx="1237900" cy="1192750"/>
            </a:xfrm>
            <a:custGeom>
              <a:rect b="b" l="l" r="r" t="t"/>
              <a:pathLst>
                <a:path extrusionOk="0" h="47710" w="49516">
                  <a:moveTo>
                    <a:pt x="28406" y="1"/>
                  </a:moveTo>
                  <a:cubicBezTo>
                    <a:pt x="20495" y="1"/>
                    <a:pt x="12146" y="4851"/>
                    <a:pt x="7113" y="13232"/>
                  </a:cubicBezTo>
                  <a:cubicBezTo>
                    <a:pt x="1" y="25026"/>
                    <a:pt x="2159" y="39342"/>
                    <a:pt x="11916" y="45208"/>
                  </a:cubicBezTo>
                  <a:cubicBezTo>
                    <a:pt x="14739" y="46906"/>
                    <a:pt x="17888" y="47710"/>
                    <a:pt x="21110" y="47710"/>
                  </a:cubicBezTo>
                  <a:cubicBezTo>
                    <a:pt x="29021" y="47710"/>
                    <a:pt x="37370" y="42860"/>
                    <a:pt x="42403" y="34479"/>
                  </a:cubicBezTo>
                  <a:cubicBezTo>
                    <a:pt x="49515" y="22685"/>
                    <a:pt x="47357" y="8369"/>
                    <a:pt x="37600" y="2502"/>
                  </a:cubicBezTo>
                  <a:cubicBezTo>
                    <a:pt x="34777" y="805"/>
                    <a:pt x="31628" y="1"/>
                    <a:pt x="2840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7417500" y="3300875"/>
              <a:ext cx="1149000" cy="1202050"/>
            </a:xfrm>
            <a:custGeom>
              <a:rect b="b" l="l" r="r" t="t"/>
              <a:pathLst>
                <a:path extrusionOk="0" h="48082" w="45960">
                  <a:moveTo>
                    <a:pt x="26849" y="389"/>
                  </a:moveTo>
                  <a:cubicBezTo>
                    <a:pt x="29459" y="389"/>
                    <a:pt x="32035" y="995"/>
                    <a:pt x="34409" y="2123"/>
                  </a:cubicBezTo>
                  <a:cubicBezTo>
                    <a:pt x="38694" y="4190"/>
                    <a:pt x="41916" y="8020"/>
                    <a:pt x="43527" y="12853"/>
                  </a:cubicBezTo>
                  <a:cubicBezTo>
                    <a:pt x="45564" y="19114"/>
                    <a:pt x="44804" y="26439"/>
                    <a:pt x="41369" y="32974"/>
                  </a:cubicBezTo>
                  <a:cubicBezTo>
                    <a:pt x="36597" y="42150"/>
                    <a:pt x="27751" y="47706"/>
                    <a:pt x="19326" y="47706"/>
                  </a:cubicBezTo>
                  <a:cubicBezTo>
                    <a:pt x="16643" y="47706"/>
                    <a:pt x="14003" y="47143"/>
                    <a:pt x="11551" y="45953"/>
                  </a:cubicBezTo>
                  <a:cubicBezTo>
                    <a:pt x="7296" y="43856"/>
                    <a:pt x="4074" y="40057"/>
                    <a:pt x="2463" y="35224"/>
                  </a:cubicBezTo>
                  <a:cubicBezTo>
                    <a:pt x="426" y="28993"/>
                    <a:pt x="1186" y="21637"/>
                    <a:pt x="4621" y="15102"/>
                  </a:cubicBezTo>
                  <a:cubicBezTo>
                    <a:pt x="9363" y="5953"/>
                    <a:pt x="18238" y="390"/>
                    <a:pt x="26658" y="390"/>
                  </a:cubicBezTo>
                  <a:cubicBezTo>
                    <a:pt x="26722" y="390"/>
                    <a:pt x="26785" y="389"/>
                    <a:pt x="26849" y="389"/>
                  </a:cubicBezTo>
                  <a:close/>
                  <a:moveTo>
                    <a:pt x="26663" y="0"/>
                  </a:moveTo>
                  <a:cubicBezTo>
                    <a:pt x="18100" y="0"/>
                    <a:pt x="9117" y="5635"/>
                    <a:pt x="4256" y="14920"/>
                  </a:cubicBezTo>
                  <a:cubicBezTo>
                    <a:pt x="791" y="21546"/>
                    <a:pt x="1" y="28993"/>
                    <a:pt x="2098" y="35345"/>
                  </a:cubicBezTo>
                  <a:cubicBezTo>
                    <a:pt x="3739" y="40269"/>
                    <a:pt x="7022" y="44160"/>
                    <a:pt x="11399" y="46288"/>
                  </a:cubicBezTo>
                  <a:cubicBezTo>
                    <a:pt x="13861" y="47473"/>
                    <a:pt x="16566" y="48081"/>
                    <a:pt x="19332" y="48081"/>
                  </a:cubicBezTo>
                  <a:cubicBezTo>
                    <a:pt x="27874" y="48081"/>
                    <a:pt x="36871" y="42458"/>
                    <a:pt x="41704" y="33157"/>
                  </a:cubicBezTo>
                  <a:cubicBezTo>
                    <a:pt x="45169" y="26531"/>
                    <a:pt x="45959" y="19084"/>
                    <a:pt x="43862" y="12731"/>
                  </a:cubicBezTo>
                  <a:cubicBezTo>
                    <a:pt x="42251" y="7807"/>
                    <a:pt x="38938" y="3916"/>
                    <a:pt x="34591" y="1789"/>
                  </a:cubicBezTo>
                  <a:cubicBezTo>
                    <a:pt x="32090" y="575"/>
                    <a:pt x="29398" y="0"/>
                    <a:pt x="26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7805050" y="3701025"/>
              <a:ext cx="374650" cy="384900"/>
            </a:xfrm>
            <a:custGeom>
              <a:rect b="b" l="l" r="r" t="t"/>
              <a:pathLst>
                <a:path extrusionOk="0" h="15396" w="14986">
                  <a:moveTo>
                    <a:pt x="9148" y="0"/>
                  </a:moveTo>
                  <a:cubicBezTo>
                    <a:pt x="6642" y="0"/>
                    <a:pt x="3884" y="1778"/>
                    <a:pt x="2219" y="4719"/>
                  </a:cubicBezTo>
                  <a:cubicBezTo>
                    <a:pt x="1" y="8610"/>
                    <a:pt x="548" y="13139"/>
                    <a:pt x="3466" y="14780"/>
                  </a:cubicBezTo>
                  <a:cubicBezTo>
                    <a:pt x="4195" y="15198"/>
                    <a:pt x="5003" y="15396"/>
                    <a:pt x="5838" y="15396"/>
                  </a:cubicBezTo>
                  <a:cubicBezTo>
                    <a:pt x="8344" y="15396"/>
                    <a:pt x="11103" y="13617"/>
                    <a:pt x="12767" y="10677"/>
                  </a:cubicBezTo>
                  <a:cubicBezTo>
                    <a:pt x="14986" y="6786"/>
                    <a:pt x="14408" y="2257"/>
                    <a:pt x="11521" y="616"/>
                  </a:cubicBezTo>
                  <a:cubicBezTo>
                    <a:pt x="10791" y="198"/>
                    <a:pt x="9984" y="0"/>
                    <a:pt x="914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7637125" y="3514475"/>
              <a:ext cx="721925" cy="774950"/>
            </a:xfrm>
            <a:custGeom>
              <a:rect b="b" l="l" r="r" t="t"/>
              <a:pathLst>
                <a:path extrusionOk="0" h="30998" w="28877">
                  <a:moveTo>
                    <a:pt x="17777" y="3030"/>
                  </a:moveTo>
                  <a:cubicBezTo>
                    <a:pt x="18906" y="3030"/>
                    <a:pt x="20054" y="3304"/>
                    <a:pt x="21064" y="3853"/>
                  </a:cubicBezTo>
                  <a:cubicBezTo>
                    <a:pt x="22827" y="4765"/>
                    <a:pt x="24074" y="6406"/>
                    <a:pt x="24712" y="8564"/>
                  </a:cubicBezTo>
                  <a:cubicBezTo>
                    <a:pt x="25715" y="11938"/>
                    <a:pt x="25046" y="16193"/>
                    <a:pt x="22949" y="19932"/>
                  </a:cubicBezTo>
                  <a:cubicBezTo>
                    <a:pt x="20132" y="24932"/>
                    <a:pt x="15429" y="27993"/>
                    <a:pt x="11277" y="27993"/>
                  </a:cubicBezTo>
                  <a:cubicBezTo>
                    <a:pt x="10053" y="27993"/>
                    <a:pt x="8877" y="27727"/>
                    <a:pt x="7812" y="27166"/>
                  </a:cubicBezTo>
                  <a:cubicBezTo>
                    <a:pt x="6049" y="26224"/>
                    <a:pt x="4803" y="24613"/>
                    <a:pt x="4164" y="22424"/>
                  </a:cubicBezTo>
                  <a:cubicBezTo>
                    <a:pt x="3161" y="19050"/>
                    <a:pt x="3830" y="14825"/>
                    <a:pt x="5927" y="11087"/>
                  </a:cubicBezTo>
                  <a:cubicBezTo>
                    <a:pt x="8754" y="6102"/>
                    <a:pt x="13435" y="3032"/>
                    <a:pt x="17599" y="3032"/>
                  </a:cubicBezTo>
                  <a:cubicBezTo>
                    <a:pt x="17659" y="3030"/>
                    <a:pt x="17718" y="3030"/>
                    <a:pt x="17777" y="3030"/>
                  </a:cubicBezTo>
                  <a:close/>
                  <a:moveTo>
                    <a:pt x="17672" y="0"/>
                  </a:moveTo>
                  <a:cubicBezTo>
                    <a:pt x="12408" y="0"/>
                    <a:pt x="6648" y="3628"/>
                    <a:pt x="3283" y="9597"/>
                  </a:cubicBezTo>
                  <a:cubicBezTo>
                    <a:pt x="760" y="14096"/>
                    <a:pt x="0" y="19111"/>
                    <a:pt x="1246" y="23306"/>
                  </a:cubicBezTo>
                  <a:cubicBezTo>
                    <a:pt x="2097" y="26285"/>
                    <a:pt x="3891" y="28534"/>
                    <a:pt x="6383" y="29871"/>
                  </a:cubicBezTo>
                  <a:cubicBezTo>
                    <a:pt x="7819" y="30604"/>
                    <a:pt x="9397" y="30998"/>
                    <a:pt x="11006" y="30998"/>
                  </a:cubicBezTo>
                  <a:cubicBezTo>
                    <a:pt x="11066" y="30998"/>
                    <a:pt x="11126" y="30997"/>
                    <a:pt x="11186" y="30996"/>
                  </a:cubicBezTo>
                  <a:cubicBezTo>
                    <a:pt x="16475" y="30996"/>
                    <a:pt x="22219" y="27379"/>
                    <a:pt x="25593" y="21421"/>
                  </a:cubicBezTo>
                  <a:cubicBezTo>
                    <a:pt x="28116" y="16923"/>
                    <a:pt x="28876" y="11908"/>
                    <a:pt x="27630" y="7713"/>
                  </a:cubicBezTo>
                  <a:cubicBezTo>
                    <a:pt x="26748" y="4734"/>
                    <a:pt x="24985" y="2485"/>
                    <a:pt x="22463" y="1147"/>
                  </a:cubicBezTo>
                  <a:cubicBezTo>
                    <a:pt x="20979" y="369"/>
                    <a:pt x="19351" y="0"/>
                    <a:pt x="176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7479050" y="3364400"/>
              <a:ext cx="1038050" cy="1074700"/>
            </a:xfrm>
            <a:custGeom>
              <a:rect b="b" l="l" r="r" t="t"/>
              <a:pathLst>
                <a:path extrusionOk="0" h="42988" w="41522">
                  <a:moveTo>
                    <a:pt x="24764" y="3015"/>
                  </a:moveTo>
                  <a:cubicBezTo>
                    <a:pt x="26895" y="3015"/>
                    <a:pt x="29019" y="3561"/>
                    <a:pt x="30913" y="4597"/>
                  </a:cubicBezTo>
                  <a:cubicBezTo>
                    <a:pt x="33922" y="6299"/>
                    <a:pt x="36020" y="9126"/>
                    <a:pt x="37023" y="12774"/>
                  </a:cubicBezTo>
                  <a:cubicBezTo>
                    <a:pt x="38360" y="17819"/>
                    <a:pt x="37357" y="23716"/>
                    <a:pt x="34226" y="28944"/>
                  </a:cubicBezTo>
                  <a:cubicBezTo>
                    <a:pt x="30090" y="35869"/>
                    <a:pt x="23209" y="39983"/>
                    <a:pt x="16905" y="39983"/>
                  </a:cubicBezTo>
                  <a:cubicBezTo>
                    <a:pt x="14687" y="39983"/>
                    <a:pt x="12540" y="39473"/>
                    <a:pt x="10609" y="38397"/>
                  </a:cubicBezTo>
                  <a:cubicBezTo>
                    <a:pt x="7600" y="36695"/>
                    <a:pt x="5472" y="33868"/>
                    <a:pt x="4499" y="30221"/>
                  </a:cubicBezTo>
                  <a:cubicBezTo>
                    <a:pt x="3162" y="25175"/>
                    <a:pt x="4165" y="19278"/>
                    <a:pt x="7296" y="14050"/>
                  </a:cubicBezTo>
                  <a:cubicBezTo>
                    <a:pt x="11399" y="7120"/>
                    <a:pt x="18269" y="3017"/>
                    <a:pt x="24591" y="3017"/>
                  </a:cubicBezTo>
                  <a:cubicBezTo>
                    <a:pt x="24649" y="3016"/>
                    <a:pt x="24706" y="3015"/>
                    <a:pt x="24764" y="3015"/>
                  </a:cubicBezTo>
                  <a:close/>
                  <a:moveTo>
                    <a:pt x="24639" y="0"/>
                  </a:moveTo>
                  <a:cubicBezTo>
                    <a:pt x="17272" y="0"/>
                    <a:pt x="9369" y="4628"/>
                    <a:pt x="4682" y="12470"/>
                  </a:cubicBezTo>
                  <a:cubicBezTo>
                    <a:pt x="1125" y="18397"/>
                    <a:pt x="1" y="25175"/>
                    <a:pt x="1581" y="31011"/>
                  </a:cubicBezTo>
                  <a:cubicBezTo>
                    <a:pt x="2736" y="35418"/>
                    <a:pt x="5442" y="38975"/>
                    <a:pt x="9120" y="41042"/>
                  </a:cubicBezTo>
                  <a:cubicBezTo>
                    <a:pt x="11439" y="42320"/>
                    <a:pt x="14049" y="42988"/>
                    <a:pt x="16694" y="42988"/>
                  </a:cubicBezTo>
                  <a:cubicBezTo>
                    <a:pt x="16753" y="42988"/>
                    <a:pt x="16812" y="42988"/>
                    <a:pt x="16870" y="42987"/>
                  </a:cubicBezTo>
                  <a:cubicBezTo>
                    <a:pt x="24226" y="42987"/>
                    <a:pt x="32159" y="38367"/>
                    <a:pt x="36840" y="30525"/>
                  </a:cubicBezTo>
                  <a:cubicBezTo>
                    <a:pt x="40366" y="24598"/>
                    <a:pt x="41521" y="17850"/>
                    <a:pt x="39941" y="11983"/>
                  </a:cubicBezTo>
                  <a:cubicBezTo>
                    <a:pt x="38755" y="7576"/>
                    <a:pt x="36081" y="4020"/>
                    <a:pt x="32372" y="1953"/>
                  </a:cubicBezTo>
                  <a:cubicBezTo>
                    <a:pt x="29992" y="628"/>
                    <a:pt x="27352" y="0"/>
                    <a:pt x="246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7189550" y="3268075"/>
              <a:ext cx="207475" cy="176325"/>
            </a:xfrm>
            <a:custGeom>
              <a:rect b="b" l="l" r="r" t="t"/>
              <a:pathLst>
                <a:path extrusionOk="0" h="7053" w="8299">
                  <a:moveTo>
                    <a:pt x="1003" y="0"/>
                  </a:moveTo>
                  <a:lnTo>
                    <a:pt x="0" y="1125"/>
                  </a:lnTo>
                  <a:lnTo>
                    <a:pt x="912" y="4073"/>
                  </a:lnTo>
                  <a:lnTo>
                    <a:pt x="7417" y="7052"/>
                  </a:lnTo>
                  <a:lnTo>
                    <a:pt x="8298" y="5867"/>
                  </a:lnTo>
                  <a:lnTo>
                    <a:pt x="4195" y="57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7138625" y="3229575"/>
              <a:ext cx="856425" cy="691150"/>
            </a:xfrm>
            <a:custGeom>
              <a:rect b="b" l="l" r="r" t="t"/>
              <a:pathLst>
                <a:path extrusionOk="0" h="27646" w="34257">
                  <a:moveTo>
                    <a:pt x="845" y="0"/>
                  </a:moveTo>
                  <a:cubicBezTo>
                    <a:pt x="608" y="0"/>
                    <a:pt x="370" y="102"/>
                    <a:pt x="213" y="294"/>
                  </a:cubicBezTo>
                  <a:cubicBezTo>
                    <a:pt x="1" y="598"/>
                    <a:pt x="31" y="1054"/>
                    <a:pt x="335" y="1297"/>
                  </a:cubicBezTo>
                  <a:lnTo>
                    <a:pt x="33010" y="27498"/>
                  </a:lnTo>
                  <a:cubicBezTo>
                    <a:pt x="33134" y="27597"/>
                    <a:pt x="33284" y="27646"/>
                    <a:pt x="33430" y="27646"/>
                  </a:cubicBezTo>
                  <a:cubicBezTo>
                    <a:pt x="33641" y="27646"/>
                    <a:pt x="33845" y="27544"/>
                    <a:pt x="33953" y="27346"/>
                  </a:cubicBezTo>
                  <a:cubicBezTo>
                    <a:pt x="34256" y="27103"/>
                    <a:pt x="34256" y="26647"/>
                    <a:pt x="33953" y="26404"/>
                  </a:cubicBezTo>
                  <a:lnTo>
                    <a:pt x="1338" y="172"/>
                  </a:lnTo>
                  <a:cubicBezTo>
                    <a:pt x="1196" y="56"/>
                    <a:pt x="1020" y="0"/>
                    <a:pt x="8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7940325" y="3849375"/>
              <a:ext cx="60050" cy="88025"/>
            </a:xfrm>
            <a:custGeom>
              <a:rect b="b" l="l" r="r" t="t"/>
              <a:pathLst>
                <a:path extrusionOk="0" h="3521" w="2402">
                  <a:moveTo>
                    <a:pt x="1976" y="1"/>
                  </a:moveTo>
                  <a:lnTo>
                    <a:pt x="1976" y="1"/>
                  </a:lnTo>
                  <a:cubicBezTo>
                    <a:pt x="1945" y="31"/>
                    <a:pt x="2067" y="274"/>
                    <a:pt x="2128" y="670"/>
                  </a:cubicBezTo>
                  <a:cubicBezTo>
                    <a:pt x="2219" y="1217"/>
                    <a:pt x="2128" y="1764"/>
                    <a:pt x="1854" y="2220"/>
                  </a:cubicBezTo>
                  <a:cubicBezTo>
                    <a:pt x="1581" y="2706"/>
                    <a:pt x="1155" y="3071"/>
                    <a:pt x="669" y="3284"/>
                  </a:cubicBezTo>
                  <a:cubicBezTo>
                    <a:pt x="274" y="3436"/>
                    <a:pt x="0" y="3466"/>
                    <a:pt x="0" y="3496"/>
                  </a:cubicBezTo>
                  <a:cubicBezTo>
                    <a:pt x="68" y="3513"/>
                    <a:pt x="136" y="3521"/>
                    <a:pt x="203" y="3521"/>
                  </a:cubicBezTo>
                  <a:cubicBezTo>
                    <a:pt x="377" y="3521"/>
                    <a:pt x="546" y="3471"/>
                    <a:pt x="699" y="3405"/>
                  </a:cubicBezTo>
                  <a:cubicBezTo>
                    <a:pt x="1277" y="3223"/>
                    <a:pt x="1733" y="2828"/>
                    <a:pt x="2037" y="2341"/>
                  </a:cubicBezTo>
                  <a:cubicBezTo>
                    <a:pt x="2310" y="1825"/>
                    <a:pt x="2401" y="1217"/>
                    <a:pt x="2280" y="639"/>
                  </a:cubicBezTo>
                  <a:cubicBezTo>
                    <a:pt x="2249" y="426"/>
                    <a:pt x="2128" y="183"/>
                    <a:pt x="1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30"/>
          <p:cNvSpPr/>
          <p:nvPr/>
        </p:nvSpPr>
        <p:spPr>
          <a:xfrm>
            <a:off x="4010932" y="240800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4010932" y="335320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0"/>
          <p:cNvSpPr/>
          <p:nvPr/>
        </p:nvSpPr>
        <p:spPr>
          <a:xfrm>
            <a:off x="4010934" y="2282245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0"/>
          <p:cNvSpPr/>
          <p:nvPr/>
        </p:nvSpPr>
        <p:spPr>
          <a:xfrm>
            <a:off x="4010925" y="1261532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30"/>
          <p:cNvGrpSpPr/>
          <p:nvPr/>
        </p:nvGrpSpPr>
        <p:grpSpPr>
          <a:xfrm>
            <a:off x="4214108" y="461106"/>
            <a:ext cx="295311" cy="295311"/>
            <a:chOff x="5660400" y="238125"/>
            <a:chExt cx="481825" cy="481825"/>
          </a:xfrm>
        </p:grpSpPr>
        <p:sp>
          <p:nvSpPr>
            <p:cNvPr id="900" name="Google Shape;900;p30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30"/>
          <p:cNvGrpSpPr/>
          <p:nvPr/>
        </p:nvGrpSpPr>
        <p:grpSpPr>
          <a:xfrm>
            <a:off x="4214073" y="1460030"/>
            <a:ext cx="295402" cy="295311"/>
            <a:chOff x="5642475" y="1435075"/>
            <a:chExt cx="481975" cy="481825"/>
          </a:xfrm>
        </p:grpSpPr>
        <p:sp>
          <p:nvSpPr>
            <p:cNvPr id="903" name="Google Shape;903;p30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30"/>
          <p:cNvGrpSpPr/>
          <p:nvPr/>
        </p:nvGrpSpPr>
        <p:grpSpPr>
          <a:xfrm>
            <a:off x="4214174" y="3561076"/>
            <a:ext cx="295216" cy="295278"/>
            <a:chOff x="5049725" y="2027900"/>
            <a:chExt cx="481750" cy="481850"/>
          </a:xfrm>
        </p:grpSpPr>
        <p:sp>
          <p:nvSpPr>
            <p:cNvPr id="907" name="Google Shape;907;p30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" name="Google Shape;915;p30"/>
          <p:cNvGrpSpPr/>
          <p:nvPr/>
        </p:nvGrpSpPr>
        <p:grpSpPr>
          <a:xfrm>
            <a:off x="4214122" y="2510556"/>
            <a:ext cx="295311" cy="295311"/>
            <a:chOff x="1492675" y="2620775"/>
            <a:chExt cx="481825" cy="481825"/>
          </a:xfrm>
        </p:grpSpPr>
        <p:sp>
          <p:nvSpPr>
            <p:cNvPr id="916" name="Google Shape;916;p30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30"/>
          <p:cNvSpPr txBox="1"/>
          <p:nvPr>
            <p:ph idx="1" type="subTitle"/>
          </p:nvPr>
        </p:nvSpPr>
        <p:spPr>
          <a:xfrm>
            <a:off x="4891300" y="248229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11421046</a:t>
            </a:r>
            <a:endParaRPr sz="2000"/>
          </a:p>
        </p:txBody>
      </p:sp>
      <p:sp>
        <p:nvSpPr>
          <p:cNvPr id="919" name="Google Shape;919;p30"/>
          <p:cNvSpPr txBox="1"/>
          <p:nvPr>
            <p:ph idx="2" type="subTitle"/>
          </p:nvPr>
        </p:nvSpPr>
        <p:spPr>
          <a:xfrm>
            <a:off x="4891300" y="2142195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TRIVERA SILALAHI</a:t>
            </a:r>
            <a:endParaRPr/>
          </a:p>
        </p:txBody>
      </p:sp>
      <p:sp>
        <p:nvSpPr>
          <p:cNvPr id="920" name="Google Shape;920;p30"/>
          <p:cNvSpPr txBox="1"/>
          <p:nvPr>
            <p:ph idx="3" type="subTitle"/>
          </p:nvPr>
        </p:nvSpPr>
        <p:spPr>
          <a:xfrm>
            <a:off x="4891300" y="3516686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11421048</a:t>
            </a:r>
            <a:endParaRPr sz="2000"/>
          </a:p>
        </p:txBody>
      </p:sp>
      <p:sp>
        <p:nvSpPr>
          <p:cNvPr id="921" name="Google Shape;921;p30"/>
          <p:cNvSpPr txBox="1"/>
          <p:nvPr>
            <p:ph idx="4" type="subTitle"/>
          </p:nvPr>
        </p:nvSpPr>
        <p:spPr>
          <a:xfrm>
            <a:off x="4891300" y="317658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ANITA LUCIANA MUNTHE</a:t>
            </a:r>
            <a:endParaRPr/>
          </a:p>
        </p:txBody>
      </p:sp>
      <p:sp>
        <p:nvSpPr>
          <p:cNvPr id="922" name="Google Shape;922;p30"/>
          <p:cNvSpPr txBox="1"/>
          <p:nvPr>
            <p:ph idx="5" type="subTitle"/>
          </p:nvPr>
        </p:nvSpPr>
        <p:spPr>
          <a:xfrm>
            <a:off x="4891300" y="1447915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11421032</a:t>
            </a:r>
            <a:endParaRPr sz="2000"/>
          </a:p>
        </p:txBody>
      </p:sp>
      <p:sp>
        <p:nvSpPr>
          <p:cNvPr id="923" name="Google Shape;923;p30"/>
          <p:cNvSpPr txBox="1"/>
          <p:nvPr>
            <p:ph idx="6" type="subTitle"/>
          </p:nvPr>
        </p:nvSpPr>
        <p:spPr>
          <a:xfrm>
            <a:off x="4891300" y="1107816"/>
            <a:ext cx="3120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GUNAWAN SINAGA</a:t>
            </a:r>
            <a:endParaRPr/>
          </a:p>
        </p:txBody>
      </p:sp>
      <p:sp>
        <p:nvSpPr>
          <p:cNvPr id="924" name="Google Shape;924;p30"/>
          <p:cNvSpPr txBox="1"/>
          <p:nvPr>
            <p:ph idx="7" type="subTitle"/>
          </p:nvPr>
        </p:nvSpPr>
        <p:spPr>
          <a:xfrm>
            <a:off x="4889900" y="413538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11421018</a:t>
            </a:r>
            <a:endParaRPr sz="2000"/>
          </a:p>
        </p:txBody>
      </p:sp>
      <p:sp>
        <p:nvSpPr>
          <p:cNvPr id="925" name="Google Shape;925;p30"/>
          <p:cNvSpPr txBox="1"/>
          <p:nvPr>
            <p:ph idx="8" type="subTitle"/>
          </p:nvPr>
        </p:nvSpPr>
        <p:spPr>
          <a:xfrm>
            <a:off x="4889900" y="73450"/>
            <a:ext cx="365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YUDI FRANDIANTO SARAGIH</a:t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4010938" y="4323707"/>
            <a:ext cx="701700" cy="70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7" name="Google Shape;927;p30"/>
          <p:cNvGrpSpPr/>
          <p:nvPr/>
        </p:nvGrpSpPr>
        <p:grpSpPr>
          <a:xfrm>
            <a:off x="4206030" y="4509766"/>
            <a:ext cx="311458" cy="354341"/>
            <a:chOff x="-46762575" y="3200500"/>
            <a:chExt cx="263100" cy="299325"/>
          </a:xfrm>
        </p:grpSpPr>
        <p:sp>
          <p:nvSpPr>
            <p:cNvPr id="928" name="Google Shape;928;p30"/>
            <p:cNvSpPr/>
            <p:nvPr/>
          </p:nvSpPr>
          <p:spPr>
            <a:xfrm>
              <a:off x="-46762575" y="3393475"/>
              <a:ext cx="263100" cy="106350"/>
            </a:xfrm>
            <a:custGeom>
              <a:rect b="b" l="l" r="r" t="t"/>
              <a:pathLst>
                <a:path extrusionOk="0" h="4254" w="10524">
                  <a:moveTo>
                    <a:pt x="7814" y="1418"/>
                  </a:moveTo>
                  <a:lnTo>
                    <a:pt x="8003" y="2142"/>
                  </a:lnTo>
                  <a:lnTo>
                    <a:pt x="2553" y="2142"/>
                  </a:lnTo>
                  <a:lnTo>
                    <a:pt x="2710" y="1418"/>
                  </a:lnTo>
                  <a:close/>
                  <a:moveTo>
                    <a:pt x="726" y="0"/>
                  </a:moveTo>
                  <a:lnTo>
                    <a:pt x="726" y="725"/>
                  </a:lnTo>
                  <a:lnTo>
                    <a:pt x="379" y="725"/>
                  </a:lnTo>
                  <a:cubicBezTo>
                    <a:pt x="159" y="725"/>
                    <a:pt x="1" y="882"/>
                    <a:pt x="1" y="1071"/>
                  </a:cubicBezTo>
                  <a:cubicBezTo>
                    <a:pt x="1" y="1260"/>
                    <a:pt x="159" y="1418"/>
                    <a:pt x="379" y="1418"/>
                  </a:cubicBezTo>
                  <a:lnTo>
                    <a:pt x="2017" y="1418"/>
                  </a:lnTo>
                  <a:lnTo>
                    <a:pt x="1419" y="3844"/>
                  </a:lnTo>
                  <a:cubicBezTo>
                    <a:pt x="1387" y="4033"/>
                    <a:pt x="1513" y="4222"/>
                    <a:pt x="1671" y="4253"/>
                  </a:cubicBezTo>
                  <a:lnTo>
                    <a:pt x="1734" y="4253"/>
                  </a:lnTo>
                  <a:cubicBezTo>
                    <a:pt x="1891" y="4253"/>
                    <a:pt x="2049" y="4159"/>
                    <a:pt x="2112" y="4001"/>
                  </a:cubicBezTo>
                  <a:lnTo>
                    <a:pt x="2364" y="2804"/>
                  </a:lnTo>
                  <a:lnTo>
                    <a:pt x="8161" y="2804"/>
                  </a:lnTo>
                  <a:lnTo>
                    <a:pt x="8444" y="4001"/>
                  </a:lnTo>
                  <a:cubicBezTo>
                    <a:pt x="8476" y="4159"/>
                    <a:pt x="8633" y="4253"/>
                    <a:pt x="8791" y="4253"/>
                  </a:cubicBezTo>
                  <a:lnTo>
                    <a:pt x="8854" y="4253"/>
                  </a:lnTo>
                  <a:cubicBezTo>
                    <a:pt x="9074" y="4222"/>
                    <a:pt x="9169" y="4033"/>
                    <a:pt x="9106" y="3844"/>
                  </a:cubicBezTo>
                  <a:lnTo>
                    <a:pt x="8507" y="1418"/>
                  </a:lnTo>
                  <a:lnTo>
                    <a:pt x="10177" y="1418"/>
                  </a:lnTo>
                  <a:cubicBezTo>
                    <a:pt x="10366" y="1418"/>
                    <a:pt x="10524" y="1260"/>
                    <a:pt x="10524" y="1071"/>
                  </a:cubicBezTo>
                  <a:cubicBezTo>
                    <a:pt x="10524" y="882"/>
                    <a:pt x="10398" y="725"/>
                    <a:pt x="10209" y="725"/>
                  </a:cubicBezTo>
                  <a:lnTo>
                    <a:pt x="9862" y="725"/>
                  </a:lnTo>
                  <a:lnTo>
                    <a:pt x="98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-46743650" y="3200500"/>
              <a:ext cx="228425" cy="176450"/>
            </a:xfrm>
            <a:custGeom>
              <a:rect b="b" l="l" r="r" t="t"/>
              <a:pathLst>
                <a:path extrusionOk="0" h="7058" w="9137">
                  <a:moveTo>
                    <a:pt x="4568" y="725"/>
                  </a:moveTo>
                  <a:cubicBezTo>
                    <a:pt x="5041" y="725"/>
                    <a:pt x="5419" y="1040"/>
                    <a:pt x="5545" y="1418"/>
                  </a:cubicBezTo>
                  <a:lnTo>
                    <a:pt x="3592" y="1418"/>
                  </a:lnTo>
                  <a:cubicBezTo>
                    <a:pt x="3686" y="1040"/>
                    <a:pt x="4096" y="725"/>
                    <a:pt x="4568" y="725"/>
                  </a:cubicBezTo>
                  <a:close/>
                  <a:moveTo>
                    <a:pt x="4568" y="2804"/>
                  </a:moveTo>
                  <a:cubicBezTo>
                    <a:pt x="5167" y="2804"/>
                    <a:pt x="5640" y="3277"/>
                    <a:pt x="5640" y="3875"/>
                  </a:cubicBezTo>
                  <a:cubicBezTo>
                    <a:pt x="5576" y="4474"/>
                    <a:pt x="5104" y="4947"/>
                    <a:pt x="4568" y="4947"/>
                  </a:cubicBezTo>
                  <a:cubicBezTo>
                    <a:pt x="3970" y="4947"/>
                    <a:pt x="3497" y="4474"/>
                    <a:pt x="3497" y="3875"/>
                  </a:cubicBezTo>
                  <a:cubicBezTo>
                    <a:pt x="3497" y="3277"/>
                    <a:pt x="3970" y="2804"/>
                    <a:pt x="4568" y="2804"/>
                  </a:cubicBezTo>
                  <a:close/>
                  <a:moveTo>
                    <a:pt x="4568" y="0"/>
                  </a:moveTo>
                  <a:cubicBezTo>
                    <a:pt x="3718" y="0"/>
                    <a:pt x="2993" y="630"/>
                    <a:pt x="2836" y="1418"/>
                  </a:cubicBezTo>
                  <a:lnTo>
                    <a:pt x="1071" y="1418"/>
                  </a:lnTo>
                  <a:cubicBezTo>
                    <a:pt x="473" y="1418"/>
                    <a:pt x="0" y="1891"/>
                    <a:pt x="0" y="2489"/>
                  </a:cubicBezTo>
                  <a:lnTo>
                    <a:pt x="0" y="7057"/>
                  </a:lnTo>
                  <a:lnTo>
                    <a:pt x="914" y="7057"/>
                  </a:lnTo>
                  <a:lnTo>
                    <a:pt x="2899" y="5041"/>
                  </a:lnTo>
                  <a:cubicBezTo>
                    <a:pt x="2962" y="4978"/>
                    <a:pt x="3056" y="4947"/>
                    <a:pt x="3155" y="4947"/>
                  </a:cubicBezTo>
                  <a:cubicBezTo>
                    <a:pt x="3253" y="4947"/>
                    <a:pt x="3355" y="4978"/>
                    <a:pt x="3434" y="5041"/>
                  </a:cubicBezTo>
                  <a:lnTo>
                    <a:pt x="4600" y="6238"/>
                  </a:lnTo>
                  <a:lnTo>
                    <a:pt x="5703" y="5041"/>
                  </a:lnTo>
                  <a:cubicBezTo>
                    <a:pt x="5766" y="4962"/>
                    <a:pt x="5852" y="4923"/>
                    <a:pt x="5943" y="4923"/>
                  </a:cubicBezTo>
                  <a:cubicBezTo>
                    <a:pt x="6033" y="4923"/>
                    <a:pt x="6128" y="4962"/>
                    <a:pt x="6207" y="5041"/>
                  </a:cubicBezTo>
                  <a:lnTo>
                    <a:pt x="8223" y="7057"/>
                  </a:lnTo>
                  <a:lnTo>
                    <a:pt x="9137" y="7057"/>
                  </a:lnTo>
                  <a:lnTo>
                    <a:pt x="9137" y="2489"/>
                  </a:lnTo>
                  <a:cubicBezTo>
                    <a:pt x="9137" y="1891"/>
                    <a:pt x="8664" y="1418"/>
                    <a:pt x="8065" y="1418"/>
                  </a:cubicBezTo>
                  <a:lnTo>
                    <a:pt x="6301" y="1418"/>
                  </a:lnTo>
                  <a:cubicBezTo>
                    <a:pt x="6144" y="630"/>
                    <a:pt x="5450" y="0"/>
                    <a:pt x="4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-46638125" y="32895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-46696400" y="3345425"/>
              <a:ext cx="63025" cy="31525"/>
            </a:xfrm>
            <a:custGeom>
              <a:rect b="b" l="l" r="r" t="t"/>
              <a:pathLst>
                <a:path extrusionOk="0" h="1261" w="2521">
                  <a:moveTo>
                    <a:pt x="1261" y="0"/>
                  </a:moveTo>
                  <a:lnTo>
                    <a:pt x="0" y="1260"/>
                  </a:lnTo>
                  <a:lnTo>
                    <a:pt x="2521" y="12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-46616850" y="3345425"/>
              <a:ext cx="53575" cy="31525"/>
            </a:xfrm>
            <a:custGeom>
              <a:rect b="b" l="l" r="r" t="t"/>
              <a:pathLst>
                <a:path extrusionOk="0" h="1261" w="2143">
                  <a:moveTo>
                    <a:pt x="883" y="0"/>
                  </a:moveTo>
                  <a:lnTo>
                    <a:pt x="0" y="945"/>
                  </a:lnTo>
                  <a:lnTo>
                    <a:pt x="315" y="1260"/>
                  </a:lnTo>
                  <a:lnTo>
                    <a:pt x="2143" y="126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3" name="Google Shape;933;p30"/>
          <p:cNvSpPr txBox="1"/>
          <p:nvPr>
            <p:ph idx="6" type="subTitle"/>
          </p:nvPr>
        </p:nvSpPr>
        <p:spPr>
          <a:xfrm>
            <a:off x="4950175" y="4323700"/>
            <a:ext cx="3886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SILVANY PUTRI SIPAHUTAR</a:t>
            </a:r>
            <a:endParaRPr/>
          </a:p>
        </p:txBody>
      </p:sp>
      <p:sp>
        <p:nvSpPr>
          <p:cNvPr id="934" name="Google Shape;934;p30"/>
          <p:cNvSpPr txBox="1"/>
          <p:nvPr>
            <p:ph idx="3" type="subTitle"/>
          </p:nvPr>
        </p:nvSpPr>
        <p:spPr>
          <a:xfrm>
            <a:off x="4950175" y="4551061"/>
            <a:ext cx="312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11421056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"/>
          <p:cNvSpPr/>
          <p:nvPr/>
        </p:nvSpPr>
        <p:spPr>
          <a:xfrm>
            <a:off x="2692350" y="11676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"/>
          <p:cNvSpPr/>
          <p:nvPr/>
        </p:nvSpPr>
        <p:spPr>
          <a:xfrm>
            <a:off x="51136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"/>
          <p:cNvSpPr/>
          <p:nvPr/>
        </p:nvSpPr>
        <p:spPr>
          <a:xfrm>
            <a:off x="69426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"/>
          <p:cNvSpPr/>
          <p:nvPr/>
        </p:nvSpPr>
        <p:spPr>
          <a:xfrm>
            <a:off x="42375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"/>
          <p:cNvSpPr/>
          <p:nvPr/>
        </p:nvSpPr>
        <p:spPr>
          <a:xfrm>
            <a:off x="1532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"/>
          <p:cNvSpPr/>
          <p:nvPr/>
        </p:nvSpPr>
        <p:spPr>
          <a:xfrm>
            <a:off x="656250" y="11676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"/>
          <p:cNvSpPr txBox="1"/>
          <p:nvPr>
            <p:ph type="title"/>
          </p:nvPr>
        </p:nvSpPr>
        <p:spPr>
          <a:xfrm>
            <a:off x="505000" y="25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6" name="Google Shape;946;p4"/>
          <p:cNvSpPr txBox="1"/>
          <p:nvPr>
            <p:ph idx="2" type="subTitle"/>
          </p:nvPr>
        </p:nvSpPr>
        <p:spPr>
          <a:xfrm>
            <a:off x="72000" y="1836628"/>
            <a:ext cx="18375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7" name="Google Shape;947;p4"/>
          <p:cNvSpPr txBox="1"/>
          <p:nvPr>
            <p:ph idx="4" type="subTitle"/>
          </p:nvPr>
        </p:nvSpPr>
        <p:spPr>
          <a:xfrm>
            <a:off x="1816200" y="189883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48" name="Google Shape;948;p4"/>
          <p:cNvSpPr txBox="1"/>
          <p:nvPr>
            <p:ph idx="6" type="subTitle"/>
          </p:nvPr>
        </p:nvSpPr>
        <p:spPr>
          <a:xfrm>
            <a:off x="4237500" y="184138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949" name="Google Shape;949;p4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950" name="Google Shape;950;p4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951" name="Google Shape;951;p4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52" name="Google Shape;952;p4"/>
          <p:cNvSpPr txBox="1"/>
          <p:nvPr>
            <p:ph idx="16" type="title"/>
          </p:nvPr>
        </p:nvSpPr>
        <p:spPr>
          <a:xfrm>
            <a:off x="656250" y="11676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3" name="Google Shape;953;p4"/>
          <p:cNvSpPr txBox="1"/>
          <p:nvPr>
            <p:ph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4" name="Google Shape;954;p4"/>
          <p:cNvSpPr txBox="1"/>
          <p:nvPr>
            <p:ph idx="18" type="title"/>
          </p:nvPr>
        </p:nvSpPr>
        <p:spPr>
          <a:xfrm>
            <a:off x="2692350" y="1123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5" name="Google Shape;955;p4"/>
          <p:cNvSpPr txBox="1"/>
          <p:nvPr>
            <p:ph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6" name="Google Shape;956;p4"/>
          <p:cNvSpPr txBox="1"/>
          <p:nvPr>
            <p:ph idx="20" type="title"/>
          </p:nvPr>
        </p:nvSpPr>
        <p:spPr>
          <a:xfrm>
            <a:off x="5113638" y="116762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7" name="Google Shape;957;p4"/>
          <p:cNvSpPr txBox="1"/>
          <p:nvPr>
            <p:ph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58" name="Google Shape;958;p4"/>
          <p:cNvSpPr/>
          <p:nvPr/>
        </p:nvSpPr>
        <p:spPr>
          <a:xfrm>
            <a:off x="6896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"/>
          <p:cNvSpPr/>
          <p:nvPr/>
        </p:nvSpPr>
        <p:spPr>
          <a:xfrm rot="2506023">
            <a:off x="4082293" y="30991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"/>
          <p:cNvSpPr txBox="1"/>
          <p:nvPr>
            <p:ph idx="20" type="title"/>
          </p:nvPr>
        </p:nvSpPr>
        <p:spPr>
          <a:xfrm>
            <a:off x="7286225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2" name="Google Shape;962;p4"/>
          <p:cNvSpPr/>
          <p:nvPr/>
        </p:nvSpPr>
        <p:spPr>
          <a:xfrm>
            <a:off x="70958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"/>
          <p:cNvSpPr txBox="1"/>
          <p:nvPr>
            <p:ph idx="18" type="title"/>
          </p:nvPr>
        </p:nvSpPr>
        <p:spPr>
          <a:xfrm>
            <a:off x="7095800" y="1242775"/>
            <a:ext cx="669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4" name="Google Shape;964;p4"/>
          <p:cNvSpPr txBox="1"/>
          <p:nvPr>
            <p:ph idx="8" type="subTitle"/>
          </p:nvPr>
        </p:nvSpPr>
        <p:spPr>
          <a:xfrm>
            <a:off x="6360175" y="1898836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"/>
          <p:cNvSpPr txBox="1"/>
          <p:nvPr>
            <p:ph type="title"/>
          </p:nvPr>
        </p:nvSpPr>
        <p:spPr>
          <a:xfrm>
            <a:off x="772225" y="1115875"/>
            <a:ext cx="7252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970" name="Google Shape;970;p3"/>
          <p:cNvSpPr txBox="1"/>
          <p:nvPr>
            <p:ph idx="1" type="subTitle"/>
          </p:nvPr>
        </p:nvSpPr>
        <p:spPr>
          <a:xfrm>
            <a:off x="1884900" y="2291425"/>
            <a:ext cx="49278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complete the Final Year II Project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complete information to meet the public’s need to seek information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skills and creativity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"/>
          <p:cNvSpPr txBox="1"/>
          <p:nvPr>
            <p:ph type="title"/>
          </p:nvPr>
        </p:nvSpPr>
        <p:spPr>
          <a:xfrm>
            <a:off x="1810524" y="1332650"/>
            <a:ext cx="5039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76" name="Google Shape;976;p6"/>
          <p:cNvSpPr txBox="1"/>
          <p:nvPr>
            <p:ph idx="1" type="subTitle"/>
          </p:nvPr>
        </p:nvSpPr>
        <p:spPr>
          <a:xfrm>
            <a:off x="469425" y="2337850"/>
            <a:ext cx="7107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Difficulty in finding information about the Toba Sibisa Caldera</a:t>
            </a:r>
            <a:endParaRPr sz="1700"/>
          </a:p>
          <a:p>
            <a:pPr indent="-33655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Lack of promotional media for Caldera Toba Sibisa</a:t>
            </a:r>
            <a:endParaRPr sz="1700"/>
          </a:p>
        </p:txBody>
      </p:sp>
      <p:grpSp>
        <p:nvGrpSpPr>
          <p:cNvPr id="977" name="Google Shape;977;p6"/>
          <p:cNvGrpSpPr/>
          <p:nvPr/>
        </p:nvGrpSpPr>
        <p:grpSpPr>
          <a:xfrm flipH="1">
            <a:off x="5664526" y="3810849"/>
            <a:ext cx="1019450" cy="1379152"/>
            <a:chOff x="3231057" y="5846468"/>
            <a:chExt cx="1701919" cy="2302424"/>
          </a:xfrm>
        </p:grpSpPr>
        <p:sp>
          <p:nvSpPr>
            <p:cNvPr id="978" name="Google Shape;978;p6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6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991" name="Google Shape;991;p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52ab934ff9_3_29"/>
          <p:cNvSpPr txBox="1"/>
          <p:nvPr>
            <p:ph type="title"/>
          </p:nvPr>
        </p:nvSpPr>
        <p:spPr>
          <a:xfrm>
            <a:off x="1197475" y="1322275"/>
            <a:ext cx="624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1002" name="Google Shape;1002;g252ab934ff9_3_29"/>
          <p:cNvSpPr txBox="1"/>
          <p:nvPr>
            <p:ph idx="1" type="subTitle"/>
          </p:nvPr>
        </p:nvSpPr>
        <p:spPr>
          <a:xfrm>
            <a:off x="3076000" y="2257149"/>
            <a:ext cx="5292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System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Target System</a:t>
            </a:r>
            <a:endParaRPr sz="20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003" name="Google Shape;1003;g252ab934ff9_3_29"/>
          <p:cNvGrpSpPr/>
          <p:nvPr/>
        </p:nvGrpSpPr>
        <p:grpSpPr>
          <a:xfrm flipH="1">
            <a:off x="5664528" y="3810849"/>
            <a:ext cx="1019449" cy="1379152"/>
            <a:chOff x="3231057" y="5846468"/>
            <a:chExt cx="1701919" cy="2302424"/>
          </a:xfrm>
        </p:grpSpPr>
        <p:sp>
          <p:nvSpPr>
            <p:cNvPr id="1004" name="Google Shape;1004;g252ab934ff9_3_29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252ab934ff9_3_29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252ab934ff9_3_29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252ab934ff9_3_29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252ab934ff9_3_29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252ab934ff9_3_29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52ab934ff9_3_29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52ab934ff9_3_29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52ab934ff9_3_29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252ab934ff9_3_29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252ab934ff9_3_29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252ab934ff9_3_29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g252ab934ff9_3_29"/>
          <p:cNvGrpSpPr/>
          <p:nvPr/>
        </p:nvGrpSpPr>
        <p:grpSpPr>
          <a:xfrm>
            <a:off x="6683963" y="4278168"/>
            <a:ext cx="668104" cy="895218"/>
            <a:chOff x="122038" y="7256930"/>
            <a:chExt cx="668104" cy="895218"/>
          </a:xfrm>
        </p:grpSpPr>
        <p:sp>
          <p:nvSpPr>
            <p:cNvPr id="1017" name="Google Shape;1017;g252ab934ff9_3_29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252ab934ff9_3_29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252ab934ff9_3_29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252ab934ff9_3_29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252ab934ff9_3_29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252ab934ff9_3_29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"/>
          <p:cNvSpPr txBox="1"/>
          <p:nvPr>
            <p:ph type="title"/>
          </p:nvPr>
        </p:nvSpPr>
        <p:spPr>
          <a:xfrm>
            <a:off x="311700" y="185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System</a:t>
            </a:r>
            <a:endParaRPr/>
          </a:p>
        </p:txBody>
      </p:sp>
      <p:grpSp>
        <p:nvGrpSpPr>
          <p:cNvPr id="1028" name="Google Shape;1028;p10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029" name="Google Shape;1029;p1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5" name="Google Shape;1035;p10"/>
          <p:cNvPicPr preferRelativeResize="0"/>
          <p:nvPr/>
        </p:nvPicPr>
        <p:blipFill rotWithShape="1">
          <a:blip r:embed="rId3">
            <a:alphaModFix/>
          </a:blip>
          <a:srcRect b="11371" l="0" r="0" t="0"/>
          <a:stretch/>
        </p:blipFill>
        <p:spPr>
          <a:xfrm>
            <a:off x="1011425" y="757975"/>
            <a:ext cx="7499899" cy="3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52ab934ff9_3_16"/>
          <p:cNvSpPr txBox="1"/>
          <p:nvPr>
            <p:ph type="title"/>
          </p:nvPr>
        </p:nvSpPr>
        <p:spPr>
          <a:xfrm>
            <a:off x="311700" y="195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Target </a:t>
            </a:r>
            <a:r>
              <a:rPr lang="en"/>
              <a:t>System</a:t>
            </a:r>
            <a:endParaRPr/>
          </a:p>
        </p:txBody>
      </p:sp>
      <p:grpSp>
        <p:nvGrpSpPr>
          <p:cNvPr id="1041" name="Google Shape;1041;g252ab934ff9_3_16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042" name="Google Shape;1042;g252ab934ff9_3_16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252ab934ff9_3_16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52ab934ff9_3_16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252ab934ff9_3_16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252ab934ff9_3_16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252ab934ff9_3_16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8" name="Google Shape;1048;g252ab934ff9_3_16"/>
          <p:cNvPicPr preferRelativeResize="0"/>
          <p:nvPr/>
        </p:nvPicPr>
        <p:blipFill rotWithShape="1">
          <a:blip r:embed="rId3">
            <a:alphaModFix/>
          </a:blip>
          <a:srcRect b="8357" l="0" r="0" t="0"/>
          <a:stretch/>
        </p:blipFill>
        <p:spPr>
          <a:xfrm>
            <a:off x="692924" y="768325"/>
            <a:ext cx="7957726" cy="41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"/>
          <p:cNvSpPr txBox="1"/>
          <p:nvPr>
            <p:ph type="title"/>
          </p:nvPr>
        </p:nvSpPr>
        <p:spPr>
          <a:xfrm>
            <a:off x="3116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054" name="Google Shape;1054;p8"/>
          <p:cNvSpPr/>
          <p:nvPr/>
        </p:nvSpPr>
        <p:spPr>
          <a:xfrm>
            <a:off x="5189825" y="4098999"/>
            <a:ext cx="185861" cy="185490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5" name="Google Shape;1055;p8"/>
          <p:cNvCxnSpPr>
            <a:stCxn id="1056" idx="2"/>
            <a:endCxn id="1057" idx="6"/>
          </p:cNvCxnSpPr>
          <p:nvPr/>
        </p:nvCxnSpPr>
        <p:spPr>
          <a:xfrm rot="10800000">
            <a:off x="4290863" y="2808050"/>
            <a:ext cx="56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8" name="Google Shape;1058;p8"/>
          <p:cNvSpPr/>
          <p:nvPr/>
        </p:nvSpPr>
        <p:spPr>
          <a:xfrm>
            <a:off x="936875" y="1417825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3979125" y="1511025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7996175" y="3359550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8044700" y="2958275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2" name="Google Shape;1062;p8"/>
          <p:cNvGrpSpPr/>
          <p:nvPr/>
        </p:nvGrpSpPr>
        <p:grpSpPr>
          <a:xfrm>
            <a:off x="7791818" y="4157371"/>
            <a:ext cx="666389" cy="982655"/>
            <a:chOff x="3312267" y="2949449"/>
            <a:chExt cx="928765" cy="1369555"/>
          </a:xfrm>
        </p:grpSpPr>
        <p:sp>
          <p:nvSpPr>
            <p:cNvPr id="1063" name="Google Shape;1063;p8"/>
            <p:cNvSpPr/>
            <p:nvPr/>
          </p:nvSpPr>
          <p:spPr>
            <a:xfrm>
              <a:off x="3312267" y="2949449"/>
              <a:ext cx="928765" cy="1369555"/>
            </a:xfrm>
            <a:custGeom>
              <a:rect b="b" l="l" r="r" t="t"/>
              <a:pathLst>
                <a:path extrusionOk="0" h="68324" w="46334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729484" y="2962298"/>
              <a:ext cx="159157" cy="1354681"/>
            </a:xfrm>
            <a:custGeom>
              <a:rect b="b" l="l" r="r" t="t"/>
              <a:pathLst>
                <a:path extrusionOk="0" h="67582" w="794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3527571" y="3338082"/>
              <a:ext cx="204619" cy="318956"/>
            </a:xfrm>
            <a:custGeom>
              <a:rect b="b" l="l" r="r" t="t"/>
              <a:pathLst>
                <a:path extrusionOk="0" h="15912" w="10208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3731508" y="3396914"/>
              <a:ext cx="363757" cy="260124"/>
            </a:xfrm>
            <a:custGeom>
              <a:rect b="b" l="l" r="r" t="t"/>
              <a:pathLst>
                <a:path extrusionOk="0" h="12977" w="18147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3327642" y="3766002"/>
              <a:ext cx="437983" cy="413909"/>
            </a:xfrm>
            <a:custGeom>
              <a:rect b="b" l="l" r="r" t="t"/>
              <a:pathLst>
                <a:path extrusionOk="0" h="20649" w="2185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3764923" y="3762655"/>
              <a:ext cx="449349" cy="417257"/>
            </a:xfrm>
            <a:custGeom>
              <a:rect b="b" l="l" r="r" t="t"/>
              <a:pathLst>
                <a:path extrusionOk="0" h="20816" w="22417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8"/>
          <p:cNvGrpSpPr/>
          <p:nvPr/>
        </p:nvGrpSpPr>
        <p:grpSpPr>
          <a:xfrm>
            <a:off x="247143" y="3097547"/>
            <a:ext cx="877308" cy="2042473"/>
            <a:chOff x="731955" y="2811840"/>
            <a:chExt cx="564367" cy="1313910"/>
          </a:xfrm>
        </p:grpSpPr>
        <p:sp>
          <p:nvSpPr>
            <p:cNvPr id="1070" name="Google Shape;1070;p8"/>
            <p:cNvSpPr/>
            <p:nvPr/>
          </p:nvSpPr>
          <p:spPr>
            <a:xfrm>
              <a:off x="1038864" y="2811840"/>
              <a:ext cx="165191" cy="1313910"/>
            </a:xfrm>
            <a:custGeom>
              <a:rect b="b" l="l" r="r" t="t"/>
              <a:pathLst>
                <a:path extrusionOk="0" h="65548" w="8241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1085669" y="2945500"/>
              <a:ext cx="81603" cy="189987"/>
            </a:xfrm>
            <a:custGeom>
              <a:rect b="b" l="l" r="r" t="t"/>
              <a:pathLst>
                <a:path extrusionOk="0" h="9478" w="4071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1107738" y="2986372"/>
              <a:ext cx="24094" cy="149115"/>
            </a:xfrm>
            <a:custGeom>
              <a:rect b="b" l="l" r="r" t="t"/>
              <a:pathLst>
                <a:path extrusionOk="0" h="7439" w="1202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965519" y="3262873"/>
              <a:ext cx="120851" cy="153444"/>
            </a:xfrm>
            <a:custGeom>
              <a:rect b="b" l="l" r="r" t="t"/>
              <a:pathLst>
                <a:path extrusionOk="0" h="7655" w="6029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996749" y="3295285"/>
              <a:ext cx="90283" cy="119709"/>
            </a:xfrm>
            <a:custGeom>
              <a:rect b="b" l="l" r="r" t="t"/>
              <a:pathLst>
                <a:path extrusionOk="0" h="5972" w="4504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1039545" y="3543222"/>
              <a:ext cx="85592" cy="180686"/>
            </a:xfrm>
            <a:custGeom>
              <a:rect b="b" l="l" r="r" t="t"/>
              <a:pathLst>
                <a:path extrusionOk="0" h="9014" w="427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1060933" y="3582129"/>
              <a:ext cx="51516" cy="141778"/>
            </a:xfrm>
            <a:custGeom>
              <a:rect b="b" l="l" r="r" t="t"/>
              <a:pathLst>
                <a:path extrusionOk="0" h="7073" w="257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963975" y="3855463"/>
              <a:ext cx="87617" cy="178020"/>
            </a:xfrm>
            <a:custGeom>
              <a:rect b="b" l="l" r="r" t="t"/>
              <a:pathLst>
                <a:path extrusionOk="0" h="8881" w="4371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986706" y="3893047"/>
              <a:ext cx="56186" cy="139774"/>
            </a:xfrm>
            <a:custGeom>
              <a:rect b="b" l="l" r="r" t="t"/>
              <a:pathLst>
                <a:path extrusionOk="0" h="6973" w="2803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1183288" y="2872556"/>
              <a:ext cx="113034" cy="158636"/>
            </a:xfrm>
            <a:custGeom>
              <a:rect b="b" l="l" r="r" t="t"/>
              <a:pathLst>
                <a:path extrusionOk="0" h="7914" w="5639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1183969" y="2910141"/>
              <a:ext cx="89621" cy="121052"/>
            </a:xfrm>
            <a:custGeom>
              <a:rect b="b" l="l" r="r" t="t"/>
              <a:pathLst>
                <a:path extrusionOk="0" h="6039" w="4471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1064942" y="3135046"/>
              <a:ext cx="122234" cy="151560"/>
            </a:xfrm>
            <a:custGeom>
              <a:rect b="b" l="l" r="r" t="t"/>
              <a:pathLst>
                <a:path extrusionOk="0" h="7561" w="6098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1066285" y="3170906"/>
              <a:ext cx="95635" cy="116361"/>
            </a:xfrm>
            <a:custGeom>
              <a:rect b="b" l="l" r="r" t="t"/>
              <a:pathLst>
                <a:path extrusionOk="0" h="5805" w="4771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1127803" y="3383183"/>
              <a:ext cx="80922" cy="188944"/>
            </a:xfrm>
            <a:custGeom>
              <a:rect b="b" l="l" r="r" t="t"/>
              <a:pathLst>
                <a:path extrusionOk="0" h="9426" w="4037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1131151" y="3424997"/>
              <a:ext cx="32774" cy="146449"/>
            </a:xfrm>
            <a:custGeom>
              <a:rect b="b" l="l" r="r" t="t"/>
              <a:pathLst>
                <a:path extrusionOk="0" h="7306" w="1635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1052915" y="3753554"/>
              <a:ext cx="119027" cy="153545"/>
            </a:xfrm>
            <a:custGeom>
              <a:rect b="b" l="l" r="r" t="t"/>
              <a:pathLst>
                <a:path extrusionOk="0" h="7660" w="5938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1052915" y="3790076"/>
              <a:ext cx="94973" cy="118366"/>
            </a:xfrm>
            <a:custGeom>
              <a:rect b="b" l="l" r="r" t="t"/>
              <a:pathLst>
                <a:path extrusionOk="0" h="5905" w="4738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828251" y="3419645"/>
              <a:ext cx="215323" cy="555667"/>
            </a:xfrm>
            <a:custGeom>
              <a:rect b="b" l="l" r="r" t="t"/>
              <a:pathLst>
                <a:path extrusionOk="0" h="27721" w="10742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892435" y="3550037"/>
              <a:ext cx="12067" cy="150458"/>
            </a:xfrm>
            <a:custGeom>
              <a:rect b="b" l="l" r="r" t="t"/>
              <a:pathLst>
                <a:path extrusionOk="0" h="7506" w="602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847634" y="3508264"/>
              <a:ext cx="82265" cy="192232"/>
            </a:xfrm>
            <a:custGeom>
              <a:rect b="b" l="l" r="r" t="t"/>
              <a:pathLst>
                <a:path extrusionOk="0" h="9590" w="4104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1041550" y="3828863"/>
              <a:ext cx="22751" cy="148453"/>
            </a:xfrm>
            <a:custGeom>
              <a:rect b="b" l="l" r="r" t="t"/>
              <a:pathLst>
                <a:path extrusionOk="0" h="7406" w="1135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1004767" y="3787751"/>
              <a:ext cx="82265" cy="190227"/>
            </a:xfrm>
            <a:custGeom>
              <a:rect b="b" l="l" r="r" t="t"/>
              <a:pathLst>
                <a:path extrusionOk="0" h="9490" w="4104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731955" y="3388996"/>
              <a:ext cx="102330" cy="171084"/>
            </a:xfrm>
            <a:custGeom>
              <a:rect b="b" l="l" r="r" t="t"/>
              <a:pathLst>
                <a:path extrusionOk="0" h="8535" w="5105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760719" y="3428344"/>
              <a:ext cx="72222" cy="131736"/>
            </a:xfrm>
            <a:custGeom>
              <a:rect b="b" l="l" r="r" t="t"/>
              <a:pathLst>
                <a:path extrusionOk="0" h="6572" w="3603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845169" y="3744975"/>
              <a:ext cx="157614" cy="115319"/>
            </a:xfrm>
            <a:custGeom>
              <a:rect b="b" l="l" r="r" t="t"/>
              <a:pathLst>
                <a:path extrusionOk="0" h="5753" w="7863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878403" y="3774702"/>
              <a:ext cx="123036" cy="86274"/>
            </a:xfrm>
            <a:custGeom>
              <a:rect b="b" l="l" r="r" t="t"/>
              <a:pathLst>
                <a:path extrusionOk="0" h="4304" w="6138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0" name="Google Shape;110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50" y="696375"/>
            <a:ext cx="5441576" cy="44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