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69" r:id="rId4"/>
    <p:sldId id="271" r:id="rId5"/>
    <p:sldId id="270" r:id="rId6"/>
    <p:sldId id="272" r:id="rId7"/>
    <p:sldId id="274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DDE83-C3D6-4477-98A4-91B50BC3330F}" v="449" dt="2022-04-27T13:02:42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13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11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664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944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625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289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924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66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61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53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10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18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57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04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2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72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81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ccuweather.com/accuweather-forecast-api/apis/get/forecasts/v1/daily/1day/%7BlocationKey%7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document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r>
              <a:rPr lang="it-IT" sz="6600" dirty="0">
                <a:solidFill>
                  <a:schemeClr val="tx1"/>
                </a:solidFill>
              </a:rPr>
              <a:t>MHW3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it-IT" sz="2000" dirty="0"/>
              <a:t>Anita Schilirò</a:t>
            </a:r>
          </a:p>
          <a:p>
            <a:pPr algn="r"/>
            <a:r>
              <a:rPr lang="it-IT" sz="2000" dirty="0"/>
              <a:t>1000001476</a:t>
            </a:r>
          </a:p>
          <a:p>
            <a:pPr algn="r"/>
            <a:r>
              <a:rPr lang="it-IT" sz="2000" dirty="0"/>
              <a:t>29/04/2022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04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Descrizione del progetto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1" indent="0">
              <a:buNone/>
            </a:pPr>
            <a:r>
              <a:rPr lang="en-US" dirty="0">
                <a:solidFill>
                  <a:schemeClr val="tx1"/>
                </a:solidFill>
              </a:rPr>
              <a:t>Il </a:t>
            </a:r>
            <a:r>
              <a:rPr lang="en-US" dirty="0" err="1">
                <a:solidFill>
                  <a:schemeClr val="tx1"/>
                </a:solidFill>
              </a:rPr>
              <a:t>progetto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che</a:t>
            </a:r>
            <a:r>
              <a:rPr lang="en-US" dirty="0">
                <a:solidFill>
                  <a:schemeClr val="tx1"/>
                </a:solidFill>
              </a:rPr>
              <a:t> ho </a:t>
            </a:r>
            <a:r>
              <a:rPr lang="en-US" dirty="0" err="1">
                <a:solidFill>
                  <a:schemeClr val="tx1"/>
                </a:solidFill>
              </a:rPr>
              <a:t>deciso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realizzare</a:t>
            </a:r>
            <a:r>
              <a:rPr lang="en-US" dirty="0">
                <a:solidFill>
                  <a:schemeClr val="tx1"/>
                </a:solidFill>
              </a:rPr>
              <a:t> è la </a:t>
            </a:r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 per un </a:t>
            </a:r>
            <a:r>
              <a:rPr lang="en-US" dirty="0" err="1">
                <a:solidFill>
                  <a:schemeClr val="tx1"/>
                </a:solidFill>
              </a:rPr>
              <a:t>negozio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abbigliamento</a:t>
            </a:r>
            <a:r>
              <a:rPr lang="en-US" dirty="0">
                <a:solidFill>
                  <a:schemeClr val="tx1"/>
                </a:solidFill>
              </a:rPr>
              <a:t> per bambini.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tx1"/>
                </a:solidFill>
              </a:rPr>
              <a:t>Ho </a:t>
            </a:r>
            <a:r>
              <a:rPr lang="en-US" dirty="0" err="1">
                <a:solidFill>
                  <a:schemeClr val="tx1"/>
                </a:solidFill>
              </a:rPr>
              <a:t>incluso</a:t>
            </a:r>
            <a:r>
              <a:rPr lang="en-US" dirty="0">
                <a:solidFill>
                  <a:schemeClr val="tx1"/>
                </a:solidFill>
              </a:rPr>
              <a:t> 2 API REST:</a:t>
            </a:r>
          </a:p>
          <a:p>
            <a:pPr marL="285750"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AccuWeather con </a:t>
            </a:r>
            <a:r>
              <a:rPr lang="en-US" dirty="0" err="1">
                <a:solidFill>
                  <a:schemeClr val="tx1"/>
                </a:solidFill>
              </a:rPr>
              <a:t>autenticazione</a:t>
            </a:r>
            <a:r>
              <a:rPr lang="en-US" dirty="0">
                <a:solidFill>
                  <a:schemeClr val="tx1"/>
                </a:solidFill>
              </a:rPr>
              <a:t> API Key</a:t>
            </a:r>
          </a:p>
          <a:p>
            <a:pPr marL="285750" lvl="1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Unsplash</a:t>
            </a:r>
            <a:r>
              <a:rPr lang="en-US" dirty="0">
                <a:solidFill>
                  <a:schemeClr val="tx1"/>
                </a:solidFill>
              </a:rPr>
              <a:t> con </a:t>
            </a:r>
            <a:r>
              <a:rPr lang="en-US" dirty="0" err="1">
                <a:solidFill>
                  <a:schemeClr val="tx1"/>
                </a:solidFill>
              </a:rPr>
              <a:t>autenticazione</a:t>
            </a:r>
            <a:r>
              <a:rPr lang="en-US" dirty="0">
                <a:solidFill>
                  <a:schemeClr val="tx1"/>
                </a:solidFill>
              </a:rPr>
              <a:t> OAuth2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API REST</a:t>
            </a:r>
            <a:br>
              <a:rPr lang="en-US" sz="3200" dirty="0">
                <a:solidFill>
                  <a:srgbClr val="EBEBEB"/>
                </a:solidFill>
              </a:rPr>
            </a:br>
            <a:r>
              <a:rPr lang="en-US" sz="3200" dirty="0">
                <a:solidFill>
                  <a:srgbClr val="EBEBEB"/>
                </a:solidFill>
              </a:rPr>
              <a:t>AccuWeather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35838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1" indent="0">
              <a:buNone/>
            </a:pPr>
            <a:r>
              <a:rPr lang="en-US" sz="2000" dirty="0"/>
              <a:t>La API REST di AccuWeather </a:t>
            </a:r>
            <a:r>
              <a:rPr lang="en-US" sz="2000" dirty="0" err="1"/>
              <a:t>permette</a:t>
            </a:r>
            <a:r>
              <a:rPr lang="en-US" sz="2000" dirty="0"/>
              <a:t> di </a:t>
            </a:r>
            <a:r>
              <a:rPr lang="en-US" sz="2000" dirty="0" err="1"/>
              <a:t>estrapolare</a:t>
            </a:r>
            <a:r>
              <a:rPr lang="en-US" sz="2000" dirty="0"/>
              <a:t>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riguardo</a:t>
            </a:r>
            <a:r>
              <a:rPr lang="en-US" sz="2000" dirty="0"/>
              <a:t> le </a:t>
            </a:r>
            <a:r>
              <a:rPr lang="en-US" sz="2000" dirty="0" err="1"/>
              <a:t>previsioni</a:t>
            </a:r>
            <a:r>
              <a:rPr lang="en-US" sz="2000" dirty="0"/>
              <a:t> </a:t>
            </a:r>
            <a:r>
              <a:rPr lang="en-US" sz="2000" dirty="0" err="1"/>
              <a:t>meteo</a:t>
            </a:r>
            <a:r>
              <a:rPr lang="en-US" sz="2000" dirty="0"/>
              <a:t> in tempo </a:t>
            </a:r>
            <a:r>
              <a:rPr lang="en-US" sz="2000" dirty="0" err="1"/>
              <a:t>reale</a:t>
            </a:r>
            <a:r>
              <a:rPr lang="en-US" sz="2000" dirty="0"/>
              <a:t>.</a:t>
            </a:r>
          </a:p>
          <a:p>
            <a:pPr marL="0" lvl="1" indent="0">
              <a:buNone/>
            </a:pPr>
            <a:r>
              <a:rPr lang="en-US" sz="2000" dirty="0"/>
              <a:t>Nel </a:t>
            </a:r>
            <a:r>
              <a:rPr lang="en-US" sz="2000" dirty="0" err="1"/>
              <a:t>mio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ho </a:t>
            </a:r>
            <a:r>
              <a:rPr lang="en-US" sz="2000" dirty="0" err="1"/>
              <a:t>scelto</a:t>
            </a:r>
            <a:r>
              <a:rPr lang="en-US" sz="2000" dirty="0"/>
              <a:t> di </a:t>
            </a:r>
            <a:r>
              <a:rPr lang="en-US" sz="2000" dirty="0" err="1"/>
              <a:t>inserire</a:t>
            </a:r>
            <a:r>
              <a:rPr lang="en-US" sz="2000" dirty="0"/>
              <a:t> le </a:t>
            </a:r>
            <a:r>
              <a:rPr lang="en-US" sz="2000" dirty="0" err="1"/>
              <a:t>previsioni</a:t>
            </a:r>
            <a:r>
              <a:rPr lang="en-US" sz="2000" dirty="0"/>
              <a:t> </a:t>
            </a:r>
            <a:r>
              <a:rPr lang="en-US" sz="2000" dirty="0" err="1"/>
              <a:t>meteo</a:t>
            </a:r>
            <a:r>
              <a:rPr lang="en-US" sz="2000" dirty="0"/>
              <a:t> per Catania per la </a:t>
            </a:r>
            <a:r>
              <a:rPr lang="en-US" sz="2000" dirty="0" err="1"/>
              <a:t>giornata</a:t>
            </a:r>
            <a:r>
              <a:rPr lang="en-US" sz="2000" dirty="0"/>
              <a:t> </a:t>
            </a:r>
            <a:r>
              <a:rPr lang="en-US" sz="2000" dirty="0" err="1"/>
              <a:t>corrente</a:t>
            </a:r>
            <a:r>
              <a:rPr lang="en-US" sz="2000" dirty="0"/>
              <a:t> </a:t>
            </a:r>
            <a:r>
              <a:rPr lang="en-US" sz="2000" dirty="0" err="1"/>
              <a:t>all’interno</a:t>
            </a:r>
            <a:r>
              <a:rPr lang="en-US" sz="2000" dirty="0"/>
              <a:t> del footer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pagina</a:t>
            </a:r>
            <a:r>
              <a:rPr lang="en-US" sz="2000" dirty="0"/>
              <a:t> web.</a:t>
            </a:r>
          </a:p>
          <a:p>
            <a:pPr marL="0" lvl="1" indent="0">
              <a:buNone/>
            </a:pPr>
            <a:r>
              <a:rPr lang="en-US" sz="2000" dirty="0"/>
              <a:t>La API REST </a:t>
            </a:r>
            <a:r>
              <a:rPr lang="en-US" sz="2000" dirty="0" err="1"/>
              <a:t>utilizza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autenticazione</a:t>
            </a:r>
            <a:r>
              <a:rPr lang="en-US" sz="2000" dirty="0"/>
              <a:t> </a:t>
            </a:r>
            <a:r>
              <a:rPr lang="en-US" sz="2000" dirty="0" err="1"/>
              <a:t>tramite</a:t>
            </a:r>
            <a:r>
              <a:rPr lang="en-US" sz="2000" dirty="0"/>
              <a:t> API Key.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8E5D361-A4E2-4E88-A3DA-464934757D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" t="92949"/>
          <a:stretch/>
        </p:blipFill>
        <p:spPr>
          <a:xfrm>
            <a:off x="5142960" y="4109226"/>
            <a:ext cx="6171724" cy="133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FF6D45-653A-4A88-A974-274A65C6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REST </a:t>
            </a:r>
            <a:r>
              <a:rPr lang="it-IT" dirty="0" err="1"/>
              <a:t>AccuWeather</a:t>
            </a:r>
            <a:r>
              <a:rPr lang="it-IT" dirty="0"/>
              <a:t> - Codice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D548CCC-3A2E-487A-99A4-76AC3CE0F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4" b="4101"/>
          <a:stretch/>
        </p:blipFill>
        <p:spPr>
          <a:xfrm>
            <a:off x="854459" y="2338438"/>
            <a:ext cx="7845625" cy="482335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9AEE1F-BEC6-42BA-AEDF-25420717F9C7}"/>
              </a:ext>
            </a:extLst>
          </p:cNvPr>
          <p:cNvSpPr txBox="1"/>
          <p:nvPr/>
        </p:nvSpPr>
        <p:spPr>
          <a:xfrm>
            <a:off x="1193077" y="3149676"/>
            <a:ext cx="5379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Effettuo una richiesta all’API REST di </a:t>
            </a:r>
            <a:r>
              <a:rPr lang="it-IT" dirty="0" err="1"/>
              <a:t>AccuWeather</a:t>
            </a:r>
            <a:r>
              <a:rPr lang="it-IT" dirty="0"/>
              <a:t> concatenando all’endpoint la mia API Key fornitami in fase di registrazione. </a:t>
            </a:r>
          </a:p>
          <a:p>
            <a:endParaRPr lang="it-IT" dirty="0"/>
          </a:p>
          <a:p>
            <a:r>
              <a:rPr lang="it-IT" dirty="0"/>
              <a:t>Se la richiesta ha successo ci viene restituito un oggetto JSON, contenente le informazioni richieste.</a:t>
            </a:r>
          </a:p>
          <a:p>
            <a:endParaRPr lang="it-IT" dirty="0"/>
          </a:p>
          <a:p>
            <a:r>
              <a:rPr lang="it-IT" dirty="0"/>
              <a:t>L’oggetto viene utilizzato nella funzione </a:t>
            </a:r>
            <a:r>
              <a:rPr lang="it-IT" dirty="0" err="1"/>
              <a:t>onJsonWeather</a:t>
            </a:r>
            <a:r>
              <a:rPr lang="it-IT" dirty="0"/>
              <a:t>() per visualizzare le informazioni nella pagina.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B70066-17B0-4132-922D-618D1F172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406" y="2703871"/>
            <a:ext cx="2946834" cy="3914029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CBE160-D27D-4527-A9B5-BEC45A649DA6}"/>
              </a:ext>
            </a:extLst>
          </p:cNvPr>
          <p:cNvSpPr txBox="1"/>
          <p:nvPr/>
        </p:nvSpPr>
        <p:spPr>
          <a:xfrm>
            <a:off x="1193077" y="6288997"/>
            <a:ext cx="23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4"/>
              </a:rPr>
              <a:t>Documentazione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656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API REST</a:t>
            </a:r>
            <a:br>
              <a:rPr lang="en-US" sz="3200" dirty="0">
                <a:solidFill>
                  <a:srgbClr val="EBEBEB"/>
                </a:solidFill>
              </a:rPr>
            </a:br>
            <a:r>
              <a:rPr lang="en-US" sz="3200" dirty="0" err="1">
                <a:solidFill>
                  <a:srgbClr val="EBEBEB"/>
                </a:solidFill>
              </a:rPr>
              <a:t>Unsplash</a:t>
            </a:r>
            <a:endParaRPr lang="en-US" sz="32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616" y="564856"/>
            <a:ext cx="5502614" cy="2816964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lvl="1" indent="0">
              <a:buNone/>
            </a:pPr>
            <a:r>
              <a:rPr lang="en-US" sz="2000" dirty="0"/>
              <a:t>La API REST di </a:t>
            </a:r>
            <a:r>
              <a:rPr lang="en-US" sz="2000" dirty="0" err="1"/>
              <a:t>Unsplash</a:t>
            </a:r>
            <a:r>
              <a:rPr lang="en-US" sz="2000" dirty="0"/>
              <a:t> </a:t>
            </a:r>
            <a:r>
              <a:rPr lang="en-US" sz="2000" dirty="0" err="1"/>
              <a:t>permette</a:t>
            </a:r>
            <a:r>
              <a:rPr lang="en-US" sz="2000" dirty="0"/>
              <a:t> di ricercare </a:t>
            </a:r>
            <a:r>
              <a:rPr lang="en-US" sz="2000" dirty="0" err="1"/>
              <a:t>immagini</a:t>
            </a:r>
            <a:r>
              <a:rPr lang="en-US" sz="2000" dirty="0"/>
              <a:t>.</a:t>
            </a:r>
          </a:p>
          <a:p>
            <a:pPr marL="0" lvl="1" indent="0">
              <a:buNone/>
            </a:pPr>
            <a:r>
              <a:rPr lang="en-US" sz="2000" dirty="0"/>
              <a:t>La API REST </a:t>
            </a:r>
            <a:r>
              <a:rPr lang="en-US" sz="2000" dirty="0" err="1"/>
              <a:t>utilizza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autenticazione</a:t>
            </a:r>
            <a:r>
              <a:rPr lang="en-US" sz="2000" dirty="0"/>
              <a:t> OAuth2.</a:t>
            </a:r>
          </a:p>
          <a:p>
            <a:pPr marL="0" lvl="1" indent="0">
              <a:buNone/>
            </a:pPr>
            <a:r>
              <a:rPr lang="en-US" sz="2000" dirty="0"/>
              <a:t>Nel </a:t>
            </a:r>
            <a:r>
              <a:rPr lang="en-US" sz="2000" dirty="0" err="1"/>
              <a:t>mio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tramite</a:t>
            </a:r>
            <a:r>
              <a:rPr lang="en-US" sz="2000" dirty="0"/>
              <a:t> un button </a:t>
            </a:r>
            <a:r>
              <a:rPr lang="en-US" sz="2000" dirty="0" err="1"/>
              <a:t>inserito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</a:t>
            </a:r>
            <a:r>
              <a:rPr lang="en-US" sz="2000" dirty="0" err="1"/>
              <a:t>documento</a:t>
            </a:r>
            <a:r>
              <a:rPr lang="en-US" sz="2000" dirty="0"/>
              <a:t> HTML </a:t>
            </a:r>
            <a:r>
              <a:rPr lang="en-US" sz="2000" dirty="0" err="1"/>
              <a:t>ricerco</a:t>
            </a:r>
            <a:r>
              <a:rPr lang="en-US" sz="2000" dirty="0"/>
              <a:t> </a:t>
            </a:r>
            <a:r>
              <a:rPr lang="en-US" sz="2000" dirty="0" err="1"/>
              <a:t>immagini</a:t>
            </a:r>
            <a:r>
              <a:rPr lang="en-US" sz="2000" dirty="0"/>
              <a:t> relative </a:t>
            </a:r>
            <a:r>
              <a:rPr lang="en-US" sz="2000" dirty="0" err="1"/>
              <a:t>alla</a:t>
            </a:r>
            <a:r>
              <a:rPr lang="en-US" sz="2000" dirty="0"/>
              <a:t> query “</a:t>
            </a:r>
            <a:r>
              <a:rPr lang="it-IT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query=</a:t>
            </a:r>
            <a:r>
              <a:rPr lang="it-IT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outfit+clothing+kid</a:t>
            </a:r>
            <a:r>
              <a:rPr lang="en-US" sz="2000" dirty="0"/>
              <a:t>”.</a:t>
            </a:r>
          </a:p>
          <a:p>
            <a:pPr marL="0" lvl="1" indent="0">
              <a:buNone/>
            </a:pPr>
            <a:r>
              <a:rPr lang="en-US" sz="2000" dirty="0"/>
              <a:t>Il button </a:t>
            </a:r>
            <a:r>
              <a:rPr lang="en-US" sz="2000" dirty="0" err="1"/>
              <a:t>permette</a:t>
            </a:r>
            <a:r>
              <a:rPr lang="en-US" sz="2000" dirty="0"/>
              <a:t> di </a:t>
            </a:r>
            <a:r>
              <a:rPr lang="en-US" sz="2000" dirty="0" err="1"/>
              <a:t>ripristinare</a:t>
            </a:r>
            <a:r>
              <a:rPr lang="en-US" sz="2000" dirty="0"/>
              <a:t> il layout </a:t>
            </a:r>
            <a:r>
              <a:rPr lang="en-US" sz="2000" dirty="0" err="1"/>
              <a:t>cliccandolo</a:t>
            </a:r>
            <a:r>
              <a:rPr lang="en-US" sz="2000" dirty="0"/>
              <a:t> </a:t>
            </a:r>
            <a:r>
              <a:rPr lang="en-US" sz="2000" dirty="0" err="1"/>
              <a:t>nuovamente</a:t>
            </a:r>
            <a:r>
              <a:rPr lang="en-US" sz="2000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4EB5FC-D022-430F-B456-16FB20483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3" b="50000"/>
          <a:stretch/>
        </p:blipFill>
        <p:spPr>
          <a:xfrm>
            <a:off x="6417879" y="3423566"/>
            <a:ext cx="3561840" cy="28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FB5AB-43BD-4A87-A6A3-CA061690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REST </a:t>
            </a:r>
            <a:r>
              <a:rPr lang="it-IT" dirty="0" err="1"/>
              <a:t>Unsplash</a:t>
            </a:r>
            <a:r>
              <a:rPr lang="it-IT" dirty="0"/>
              <a:t> - Codice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D31AED-87A2-4607-8B82-57668CA5D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456818"/>
            <a:ext cx="8535140" cy="2293819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EE2FAA-F4F9-4560-B384-FB1C2E22AFA8}"/>
              </a:ext>
            </a:extLst>
          </p:cNvPr>
          <p:cNvSpPr txBox="1"/>
          <p:nvPr/>
        </p:nvSpPr>
        <p:spPr>
          <a:xfrm>
            <a:off x="963038" y="5087566"/>
            <a:ext cx="7507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Effettuo una richiesta di autenticazione che, se va a buon fine, restituisce un token da utilizzare per le richieste all’API REST. </a:t>
            </a:r>
          </a:p>
          <a:p>
            <a:r>
              <a:rPr lang="it-IT" dirty="0"/>
              <a:t>A tal fine utilizzo il client id ed il client secret che mi sono stati forniti in fase di registrazione. </a:t>
            </a:r>
          </a:p>
          <a:p>
            <a:endParaRPr lang="it-IT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50FB3AF-4F69-4F64-9EDC-6DE3A4371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83" y="3575934"/>
            <a:ext cx="2758679" cy="1950889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A34A46-0F04-48ED-8F48-73D07AFDDD83}"/>
              </a:ext>
            </a:extLst>
          </p:cNvPr>
          <p:cNvSpPr txBox="1"/>
          <p:nvPr/>
        </p:nvSpPr>
        <p:spPr>
          <a:xfrm>
            <a:off x="8303134" y="5991611"/>
            <a:ext cx="223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4"/>
              </a:rPr>
              <a:t>Documentazione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928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FB5AB-43BD-4A87-A6A3-CA061690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REST </a:t>
            </a:r>
            <a:r>
              <a:rPr lang="it-IT" dirty="0" err="1"/>
              <a:t>Unsplash</a:t>
            </a:r>
            <a:r>
              <a:rPr lang="it-IT" dirty="0"/>
              <a:t> - Codice</a:t>
            </a:r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63B8CE-3463-4183-ABDF-6E5ABE23B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1" y="2365240"/>
            <a:ext cx="7030063" cy="2127520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C4439F-5A9A-44E2-9990-4BB521A116F5}"/>
              </a:ext>
            </a:extLst>
          </p:cNvPr>
          <p:cNvSpPr txBox="1"/>
          <p:nvPr/>
        </p:nvSpPr>
        <p:spPr>
          <a:xfrm>
            <a:off x="510754" y="4706956"/>
            <a:ext cx="7207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appena si scatena l’evento sul </a:t>
            </a:r>
            <a:r>
              <a:rPr lang="it-IT" dirty="0" err="1"/>
              <a:t>button</a:t>
            </a:r>
            <a:r>
              <a:rPr lang="it-IT" dirty="0"/>
              <a:t>, effettuo una richiesta all’API REST di </a:t>
            </a:r>
            <a:r>
              <a:rPr lang="it-IT" dirty="0" err="1"/>
              <a:t>Unsplash</a:t>
            </a:r>
            <a:r>
              <a:rPr lang="it-IT" dirty="0"/>
              <a:t>, indicando il token restituito nella precedente fetch all’interno dell’</a:t>
            </a:r>
            <a:r>
              <a:rPr lang="it-IT" dirty="0" err="1"/>
              <a:t>header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Se la richiesta ha successo ci viene restituito un oggetto che viene utilizzato nella funzione </a:t>
            </a:r>
            <a:r>
              <a:rPr lang="it-IT" dirty="0" err="1"/>
              <a:t>onJsonImg</a:t>
            </a:r>
            <a:r>
              <a:rPr lang="it-IT" dirty="0"/>
              <a:t>() per visualizzare le immagini.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CE0E4A-A891-4E3D-9E95-65D3A9516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72" y="2782582"/>
            <a:ext cx="2951590" cy="3848747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550B50E-2FE1-48B9-B71C-2B363BDA5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83" y="2063494"/>
            <a:ext cx="3236168" cy="336226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82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EA3054-E389-4312-9F3B-2F82B4B9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Layout complessivo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703D138-8D93-4F43-BDDF-1E69B4CC9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10" y="360520"/>
            <a:ext cx="2521535" cy="618780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E9DBA32-E078-4891-A57D-E3A5556EF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29" y="309670"/>
            <a:ext cx="2022309" cy="62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72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Riunioni ion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1676</TotalTime>
  <Words>314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Consolas</vt:lpstr>
      <vt:lpstr>Wingdings 3</vt:lpstr>
      <vt:lpstr>Riunioni ione</vt:lpstr>
      <vt:lpstr>MHW3</vt:lpstr>
      <vt:lpstr>Descrizione del progetto</vt:lpstr>
      <vt:lpstr>API REST AccuWeather</vt:lpstr>
      <vt:lpstr>API REST AccuWeather - Codice</vt:lpstr>
      <vt:lpstr>API REST Unsplash</vt:lpstr>
      <vt:lpstr>API REST Unsplash - Codice</vt:lpstr>
      <vt:lpstr>API REST Unsplash - Codice</vt:lpstr>
      <vt:lpstr>Layout complessivo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ANITA SCHILIRÒ</cp:lastModifiedBy>
  <cp:revision>13</cp:revision>
  <dcterms:created xsi:type="dcterms:W3CDTF">2021-03-24T16:57:46Z</dcterms:created>
  <dcterms:modified xsi:type="dcterms:W3CDTF">2022-04-30T14:40:06Z</dcterms:modified>
</cp:coreProperties>
</file>