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264" r:id="rId4"/>
    <p:sldId id="259" r:id="rId5"/>
    <p:sldId id="309" r:id="rId6"/>
    <p:sldId id="300" r:id="rId7"/>
    <p:sldId id="257" r:id="rId8"/>
    <p:sldId id="302" r:id="rId9"/>
    <p:sldId id="303" r:id="rId10"/>
    <p:sldId id="304" r:id="rId11"/>
    <p:sldId id="316" r:id="rId12"/>
    <p:sldId id="319" r:id="rId13"/>
    <p:sldId id="320" r:id="rId14"/>
    <p:sldId id="321" r:id="rId15"/>
    <p:sldId id="322" r:id="rId16"/>
    <p:sldId id="317" r:id="rId17"/>
    <p:sldId id="323" r:id="rId18"/>
    <p:sldId id="324" r:id="rId19"/>
    <p:sldId id="325" r:id="rId20"/>
    <p:sldId id="308" r:id="rId21"/>
    <p:sldId id="327" r:id="rId22"/>
    <p:sldId id="329" r:id="rId23"/>
    <p:sldId id="330" r:id="rId24"/>
    <p:sldId id="331" r:id="rId25"/>
    <p:sldId id="332" r:id="rId26"/>
    <p:sldId id="333" r:id="rId27"/>
    <p:sldId id="334" r:id="rId28"/>
    <p:sldId id="326" r:id="rId29"/>
    <p:sldId id="262" r:id="rId30"/>
    <p:sldId id="306" r:id="rId31"/>
    <p:sldId id="314" r:id="rId32"/>
    <p:sldId id="315" r:id="rId33"/>
  </p:sldIdLst>
  <p:sldSz cx="9144000" cy="5143500" type="screen16x9"/>
  <p:notesSz cx="6858000" cy="9144000"/>
  <p:embeddedFontLst>
    <p:embeddedFont>
      <p:font typeface="Chivo" panose="020B0604020202020204" charset="0"/>
      <p:regular r:id="rId36"/>
      <p:bold r:id="rId37"/>
      <p:italic r:id="rId38"/>
      <p:boldItalic r:id="rId39"/>
    </p:embeddedFont>
    <p:embeddedFont>
      <p:font typeface="Fira Sans Extra Condensed Medium" panose="020B0604020202020204" charset="0"/>
      <p:regular r:id="rId40"/>
      <p:bold r:id="rId41"/>
      <p:italic r:id="rId42"/>
      <p:boldItalic r:id="rId43"/>
    </p:embeddedFont>
    <p:embeddedFont>
      <p:font typeface="Franklin Gothic Book" panose="020B0503020102020204" pitchFamily="34" charset="0"/>
      <p:regular r:id="rId44"/>
      <p:italic r:id="rId45"/>
    </p:embeddedFont>
    <p:embeddedFont>
      <p:font typeface="Offside" panose="020B0604020202020204" charset="0"/>
      <p:regular r:id="rId46"/>
    </p:embeddedFont>
    <p:embeddedFont>
      <p:font typeface="Roboto Slab Light" pitchFamily="2" charset="0"/>
      <p:regular r:id="rId47"/>
      <p:bold r:id="rId48"/>
    </p:embeddedFont>
    <p:embeddedFont>
      <p:font typeface="Work Sans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8F8F8"/>
    <a:srgbClr val="FFCC99"/>
    <a:srgbClr val="CC99FF"/>
    <a:srgbClr val="FF7C80"/>
    <a:srgbClr val="FFCC66"/>
    <a:srgbClr val="FF0066"/>
    <a:srgbClr val="000099"/>
    <a:srgbClr val="120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D153BD-C471-4ED1-94C2-6681601F989D}" v="5" dt="2024-02-06T01:14:16.995"/>
  </p1510:revLst>
</p1510:revInfo>
</file>

<file path=ppt/tableStyles.xml><?xml version="1.0" encoding="utf-8"?>
<a:tblStyleLst xmlns:a="http://schemas.openxmlformats.org/drawingml/2006/main" def="{49E9CB06-7003-4E8B-B89F-33ECB196436D}">
  <a:tblStyle styleId="{49E9CB06-7003-4E8B-B89F-33ECB19643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36981" autoAdjust="0"/>
  </p:normalViewPr>
  <p:slideViewPr>
    <p:cSldViewPr snapToGrid="0">
      <p:cViewPr varScale="1">
        <p:scale>
          <a:sx n="100" d="100"/>
          <a:sy n="100" d="100"/>
        </p:scale>
        <p:origin x="245" y="67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940369-2F34-2ED9-A38C-D5C7E885D5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F1F74-50E4-CD3E-5008-41B4AD2F51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4CF0D-707A-45B9-8FA8-60158C04643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DD314-BCC0-6139-385F-2BD991E00A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72A13-8BF2-A82C-E9C3-FE280CE89D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70BF0-3D63-4DCB-9B2C-956990C7B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755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7" name="Google Shape;42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8" name="Google Shape;42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5" name="Google Shape;4605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6" name="Google Shape;4606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45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98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15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00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16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61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57721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15303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19573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81217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1" name="Google Shape;4611;g70c1df8b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2" name="Google Shape;4612;g70c1df8b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2" name="Google Shape;4912;g76b29f152a_0_1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3" name="Google Shape;4913;g76b29f152a_0_1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3552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8" name="Google Shape;4838;g70c1df8b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9" name="Google Shape;4839;g70c1df8b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40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503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8" name="Google Shape;4838;g70c1df8b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9" name="Google Shape;4839;g70c1df8b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65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067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8" name="Google Shape;4838;g70c1df8b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9" name="Google Shape;4839;g70c1df8b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58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8" name="Google Shape;4838;g70c1df8b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9" name="Google Shape;4839;g70c1df8b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02077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8" name="Google Shape;4838;g70c1df8b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9" name="Google Shape;4839;g70c1df8b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37530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2" name="Google Shape;4912;g76b29f152a_0_1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3" name="Google Shape;4913;g76b29f152a_0_1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30956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8" name="Google Shape;4838;g70c1df8b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9" name="Google Shape;4839;g70c1df8b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3775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2" name="Google Shape;4912;g76b29f152a_0_1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3" name="Google Shape;4913;g76b29f152a_0_1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8" name="Google Shape;4838;g70c1df8b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9" name="Google Shape;4839;g70c1df8b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02859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7" name="Google Shape;6337;g6b20e2230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8" name="Google Shape;6338;g6b20e2230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6754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4" name="Google Shape;6364;g6b20e22304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5" name="Google Shape;6365;g6b20e22304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143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4" name="Google Shape;4624;g70c1df8b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5" name="Google Shape;4625;g70c1df8b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2" name="Google Shape;4912;g76b29f152a_0_1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3" name="Google Shape;4913;g76b29f152a_0_1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0911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7" name="Google Shape;5377;g6bad27d06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8" name="Google Shape;5378;g6bad27d06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="0" i="0" dirty="0">
              <a:solidFill>
                <a:srgbClr val="6D737D"/>
              </a:solidFill>
              <a:effectLst/>
              <a:latin typeface="walsheim"/>
            </a:endParaRPr>
          </a:p>
        </p:txBody>
      </p:sp>
    </p:spTree>
    <p:extLst>
      <p:ext uri="{BB962C8B-B14F-4D97-AF65-F5344CB8AC3E}">
        <p14:creationId xmlns:p14="http://schemas.microsoft.com/office/powerpoint/2010/main" val="3591559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5" name="Google Shape;4605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6" name="Google Shape;4606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54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5" name="Google Shape;4605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6" name="Google Shape;4606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22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5" name="Google Shape;4605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6" name="Google Shape;4606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1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1402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593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58065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2"/>
          <p:cNvSpPr txBox="1">
            <a:spLocks noGrp="1"/>
          </p:cNvSpPr>
          <p:nvPr>
            <p:ph type="ctrTitle"/>
          </p:nvPr>
        </p:nvSpPr>
        <p:spPr>
          <a:xfrm>
            <a:off x="1769150" y="1759175"/>
            <a:ext cx="2466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0" name="Google Shape;1910;p12"/>
          <p:cNvSpPr txBox="1">
            <a:spLocks noGrp="1"/>
          </p:cNvSpPr>
          <p:nvPr>
            <p:ph type="title" idx="2" hasCustomPrompt="1"/>
          </p:nvPr>
        </p:nvSpPr>
        <p:spPr>
          <a:xfrm>
            <a:off x="546012" y="1559537"/>
            <a:ext cx="11232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11" name="Google Shape;1911;p12"/>
          <p:cNvSpPr txBox="1">
            <a:spLocks noGrp="1"/>
          </p:cNvSpPr>
          <p:nvPr>
            <p:ph type="ctrTitle" idx="3"/>
          </p:nvPr>
        </p:nvSpPr>
        <p:spPr>
          <a:xfrm>
            <a:off x="1740250" y="2792200"/>
            <a:ext cx="24660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2" name="Google Shape;1912;p12"/>
          <p:cNvSpPr txBox="1">
            <a:spLocks noGrp="1"/>
          </p:cNvSpPr>
          <p:nvPr>
            <p:ph type="title" idx="4" hasCustomPrompt="1"/>
          </p:nvPr>
        </p:nvSpPr>
        <p:spPr>
          <a:xfrm>
            <a:off x="546012" y="2601706"/>
            <a:ext cx="11232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13" name="Google Shape;1913;p12"/>
          <p:cNvSpPr txBox="1">
            <a:spLocks noGrp="1"/>
          </p:cNvSpPr>
          <p:nvPr>
            <p:ph type="ctrTitle" idx="5"/>
          </p:nvPr>
        </p:nvSpPr>
        <p:spPr>
          <a:xfrm>
            <a:off x="6001273" y="1759200"/>
            <a:ext cx="2466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4" name="Google Shape;1914;p12"/>
          <p:cNvSpPr txBox="1">
            <a:spLocks noGrp="1"/>
          </p:cNvSpPr>
          <p:nvPr>
            <p:ph type="title" idx="6" hasCustomPrompt="1"/>
          </p:nvPr>
        </p:nvSpPr>
        <p:spPr>
          <a:xfrm>
            <a:off x="4831175" y="1597643"/>
            <a:ext cx="11232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15" name="Google Shape;1915;p12"/>
          <p:cNvSpPr txBox="1">
            <a:spLocks noGrp="1"/>
          </p:cNvSpPr>
          <p:nvPr>
            <p:ph type="ctrTitle" idx="7"/>
          </p:nvPr>
        </p:nvSpPr>
        <p:spPr>
          <a:xfrm>
            <a:off x="6001264" y="2796624"/>
            <a:ext cx="24660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6" name="Google Shape;1916;p12"/>
          <p:cNvSpPr txBox="1">
            <a:spLocks noGrp="1"/>
          </p:cNvSpPr>
          <p:nvPr>
            <p:ph type="title" idx="8" hasCustomPrompt="1"/>
          </p:nvPr>
        </p:nvSpPr>
        <p:spPr>
          <a:xfrm>
            <a:off x="4831175" y="2754770"/>
            <a:ext cx="11232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17" name="Google Shape;1917;p12"/>
          <p:cNvSpPr txBox="1">
            <a:spLocks noGrp="1"/>
          </p:cNvSpPr>
          <p:nvPr>
            <p:ph type="title" idx="9"/>
          </p:nvPr>
        </p:nvSpPr>
        <p:spPr>
          <a:xfrm>
            <a:off x="585801" y="374550"/>
            <a:ext cx="6786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858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"/>
          <p:cNvSpPr txBox="1">
            <a:spLocks noGrp="1"/>
          </p:cNvSpPr>
          <p:nvPr>
            <p:ph type="title"/>
          </p:nvPr>
        </p:nvSpPr>
        <p:spPr>
          <a:xfrm>
            <a:off x="1306575" y="1828400"/>
            <a:ext cx="222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1" name="Google Shape;201;p3"/>
          <p:cNvSpPr txBox="1">
            <a:spLocks noGrp="1"/>
          </p:cNvSpPr>
          <p:nvPr>
            <p:ph type="subTitle" idx="1"/>
          </p:nvPr>
        </p:nvSpPr>
        <p:spPr>
          <a:xfrm>
            <a:off x="1420275" y="2516602"/>
            <a:ext cx="2115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2" name="Google Shape;202;p3"/>
          <p:cNvSpPr txBox="1">
            <a:spLocks noGrp="1"/>
          </p:cNvSpPr>
          <p:nvPr>
            <p:ph type="title" idx="2" hasCustomPrompt="1"/>
          </p:nvPr>
        </p:nvSpPr>
        <p:spPr>
          <a:xfrm>
            <a:off x="4719913" y="2316800"/>
            <a:ext cx="28011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4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01256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"/>
          <p:cNvSpPr txBox="1">
            <a:spLocks noGrp="1"/>
          </p:cNvSpPr>
          <p:nvPr>
            <p:ph type="subTitle" idx="1"/>
          </p:nvPr>
        </p:nvSpPr>
        <p:spPr>
          <a:xfrm flipH="1">
            <a:off x="601603" y="2109829"/>
            <a:ext cx="3569100" cy="20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4"/>
          <p:cNvSpPr txBox="1">
            <a:spLocks noGrp="1"/>
          </p:cNvSpPr>
          <p:nvPr>
            <p:ph type="title"/>
          </p:nvPr>
        </p:nvSpPr>
        <p:spPr>
          <a:xfrm>
            <a:off x="601603" y="1456631"/>
            <a:ext cx="30372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1411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15"/>
          <p:cNvSpPr txBox="1">
            <a:spLocks noGrp="1"/>
          </p:cNvSpPr>
          <p:nvPr>
            <p:ph type="subTitle" idx="1"/>
          </p:nvPr>
        </p:nvSpPr>
        <p:spPr>
          <a:xfrm>
            <a:off x="5598500" y="1400657"/>
            <a:ext cx="1961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693" name="Google Shape;2693;p15"/>
          <p:cNvSpPr txBox="1">
            <a:spLocks noGrp="1"/>
          </p:cNvSpPr>
          <p:nvPr>
            <p:ph type="subTitle" idx="2"/>
          </p:nvPr>
        </p:nvSpPr>
        <p:spPr>
          <a:xfrm>
            <a:off x="1573748" y="2890642"/>
            <a:ext cx="1961700" cy="3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Offside"/>
                <a:ea typeface="Offside"/>
                <a:cs typeface="Offside"/>
                <a:sym typeface="Offsid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Offside"/>
                <a:ea typeface="Offside"/>
                <a:cs typeface="Offside"/>
                <a:sym typeface="Offsid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Offside"/>
                <a:ea typeface="Offside"/>
                <a:cs typeface="Offside"/>
                <a:sym typeface="Offsid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Offside"/>
                <a:ea typeface="Offside"/>
                <a:cs typeface="Offside"/>
                <a:sym typeface="Offsid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Offside"/>
                <a:ea typeface="Offside"/>
                <a:cs typeface="Offside"/>
                <a:sym typeface="Offsid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Offside"/>
                <a:ea typeface="Offside"/>
                <a:cs typeface="Offside"/>
                <a:sym typeface="Offsid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Offside"/>
                <a:ea typeface="Offside"/>
                <a:cs typeface="Offside"/>
                <a:sym typeface="Offsid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Offside"/>
                <a:ea typeface="Offside"/>
                <a:cs typeface="Offside"/>
                <a:sym typeface="Offsid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Offside"/>
                <a:ea typeface="Offside"/>
                <a:cs typeface="Offside"/>
                <a:sym typeface="Offside"/>
              </a:defRPr>
            </a:lvl9pPr>
          </a:lstStyle>
          <a:p>
            <a:endParaRPr/>
          </a:p>
        </p:txBody>
      </p:sp>
      <p:sp>
        <p:nvSpPr>
          <p:cNvPr id="2694" name="Google Shape;2694;p15"/>
          <p:cNvSpPr txBox="1">
            <a:spLocks noGrp="1"/>
          </p:cNvSpPr>
          <p:nvPr>
            <p:ph type="subTitle" idx="3"/>
          </p:nvPr>
        </p:nvSpPr>
        <p:spPr>
          <a:xfrm>
            <a:off x="5598500" y="1881679"/>
            <a:ext cx="1961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Offside"/>
                <a:ea typeface="Offside"/>
                <a:cs typeface="Offside"/>
                <a:sym typeface="Offs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Offside"/>
                <a:ea typeface="Offside"/>
                <a:cs typeface="Offside"/>
                <a:sym typeface="Offsid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Offside"/>
                <a:ea typeface="Offside"/>
                <a:cs typeface="Offside"/>
                <a:sym typeface="Offsid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Offside"/>
                <a:ea typeface="Offside"/>
                <a:cs typeface="Offside"/>
                <a:sym typeface="Offsid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Offside"/>
                <a:ea typeface="Offside"/>
                <a:cs typeface="Offside"/>
                <a:sym typeface="Offsid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Offside"/>
                <a:ea typeface="Offside"/>
                <a:cs typeface="Offside"/>
                <a:sym typeface="Offsid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Offside"/>
                <a:ea typeface="Offside"/>
                <a:cs typeface="Offside"/>
                <a:sym typeface="Offsid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Offside"/>
                <a:ea typeface="Offside"/>
                <a:cs typeface="Offside"/>
                <a:sym typeface="Offsid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Offside"/>
                <a:ea typeface="Offside"/>
                <a:cs typeface="Offside"/>
                <a:sym typeface="Offside"/>
              </a:defRPr>
            </a:lvl9pPr>
          </a:lstStyle>
          <a:p>
            <a:endParaRPr/>
          </a:p>
        </p:txBody>
      </p:sp>
      <p:sp>
        <p:nvSpPr>
          <p:cNvPr id="2695" name="Google Shape;2695;p15"/>
          <p:cNvSpPr txBox="1">
            <a:spLocks noGrp="1"/>
          </p:cNvSpPr>
          <p:nvPr>
            <p:ph type="subTitle" idx="4"/>
          </p:nvPr>
        </p:nvSpPr>
        <p:spPr>
          <a:xfrm>
            <a:off x="1457325" y="3128275"/>
            <a:ext cx="2078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4137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Title and long list"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p13"/>
          <p:cNvSpPr txBox="1">
            <a:spLocks noGrp="1"/>
          </p:cNvSpPr>
          <p:nvPr>
            <p:ph type="title"/>
          </p:nvPr>
        </p:nvSpPr>
        <p:spPr>
          <a:xfrm>
            <a:off x="585801" y="374550"/>
            <a:ext cx="6786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2307" name="Google Shape;2307;p13"/>
          <p:cNvSpPr txBox="1">
            <a:spLocks noGrp="1"/>
          </p:cNvSpPr>
          <p:nvPr>
            <p:ph type="body" idx="1"/>
          </p:nvPr>
        </p:nvSpPr>
        <p:spPr>
          <a:xfrm>
            <a:off x="1138575" y="1426225"/>
            <a:ext cx="7205700" cy="3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hivo"/>
              <a:buAutoNum type="arabicPeriod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romanLcPeriod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rabicPeriod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romanLcPeriod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rabicPeriod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1915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5" name="Google Shape;3455;p18"/>
          <p:cNvSpPr txBox="1">
            <a:spLocks noGrp="1"/>
          </p:cNvSpPr>
          <p:nvPr>
            <p:ph type="ctrTitle"/>
          </p:nvPr>
        </p:nvSpPr>
        <p:spPr>
          <a:xfrm>
            <a:off x="1422879" y="1793118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56" name="Google Shape;3456;p18"/>
          <p:cNvSpPr txBox="1">
            <a:spLocks noGrp="1"/>
          </p:cNvSpPr>
          <p:nvPr>
            <p:ph type="subTitle" idx="1"/>
          </p:nvPr>
        </p:nvSpPr>
        <p:spPr>
          <a:xfrm>
            <a:off x="1373079" y="2100035"/>
            <a:ext cx="2155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457" name="Google Shape;3457;p18"/>
          <p:cNvSpPr txBox="1">
            <a:spLocks noGrp="1"/>
          </p:cNvSpPr>
          <p:nvPr>
            <p:ph type="ctrTitle" idx="2"/>
          </p:nvPr>
        </p:nvSpPr>
        <p:spPr>
          <a:xfrm>
            <a:off x="3731076" y="1793118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58" name="Google Shape;3458;p18"/>
          <p:cNvSpPr txBox="1">
            <a:spLocks noGrp="1"/>
          </p:cNvSpPr>
          <p:nvPr>
            <p:ph type="subTitle" idx="3"/>
          </p:nvPr>
        </p:nvSpPr>
        <p:spPr>
          <a:xfrm>
            <a:off x="3681276" y="2100035"/>
            <a:ext cx="2155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459" name="Google Shape;3459;p18"/>
          <p:cNvSpPr txBox="1">
            <a:spLocks noGrp="1"/>
          </p:cNvSpPr>
          <p:nvPr>
            <p:ph type="ctrTitle" idx="4"/>
          </p:nvPr>
        </p:nvSpPr>
        <p:spPr>
          <a:xfrm>
            <a:off x="6039276" y="1793118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60" name="Google Shape;3460;p18"/>
          <p:cNvSpPr txBox="1">
            <a:spLocks noGrp="1"/>
          </p:cNvSpPr>
          <p:nvPr>
            <p:ph type="subTitle" idx="5"/>
          </p:nvPr>
        </p:nvSpPr>
        <p:spPr>
          <a:xfrm>
            <a:off x="5989476" y="2100035"/>
            <a:ext cx="2155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461" name="Google Shape;3461;p18"/>
          <p:cNvSpPr txBox="1">
            <a:spLocks noGrp="1"/>
          </p:cNvSpPr>
          <p:nvPr>
            <p:ph type="ctrTitle" idx="6"/>
          </p:nvPr>
        </p:nvSpPr>
        <p:spPr>
          <a:xfrm>
            <a:off x="1422879" y="3520731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62" name="Google Shape;3462;p18"/>
          <p:cNvSpPr txBox="1">
            <a:spLocks noGrp="1"/>
          </p:cNvSpPr>
          <p:nvPr>
            <p:ph type="subTitle" idx="7"/>
          </p:nvPr>
        </p:nvSpPr>
        <p:spPr>
          <a:xfrm>
            <a:off x="1373079" y="3828728"/>
            <a:ext cx="2155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463" name="Google Shape;3463;p18"/>
          <p:cNvSpPr txBox="1">
            <a:spLocks noGrp="1"/>
          </p:cNvSpPr>
          <p:nvPr>
            <p:ph type="ctrTitle" idx="8"/>
          </p:nvPr>
        </p:nvSpPr>
        <p:spPr>
          <a:xfrm>
            <a:off x="3731076" y="3520731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64" name="Google Shape;3464;p18"/>
          <p:cNvSpPr txBox="1">
            <a:spLocks noGrp="1"/>
          </p:cNvSpPr>
          <p:nvPr>
            <p:ph type="subTitle" idx="9"/>
          </p:nvPr>
        </p:nvSpPr>
        <p:spPr>
          <a:xfrm>
            <a:off x="3681276" y="3828728"/>
            <a:ext cx="2155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465" name="Google Shape;3465;p18"/>
          <p:cNvSpPr txBox="1">
            <a:spLocks noGrp="1"/>
          </p:cNvSpPr>
          <p:nvPr>
            <p:ph type="ctrTitle" idx="13"/>
          </p:nvPr>
        </p:nvSpPr>
        <p:spPr>
          <a:xfrm>
            <a:off x="6039276" y="3520731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66" name="Google Shape;3466;p18"/>
          <p:cNvSpPr txBox="1">
            <a:spLocks noGrp="1"/>
          </p:cNvSpPr>
          <p:nvPr>
            <p:ph type="subTitle" idx="14"/>
          </p:nvPr>
        </p:nvSpPr>
        <p:spPr>
          <a:xfrm>
            <a:off x="5989476" y="3828728"/>
            <a:ext cx="2155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471" name="Google Shape;3471;p18"/>
          <p:cNvSpPr txBox="1">
            <a:spLocks noGrp="1"/>
          </p:cNvSpPr>
          <p:nvPr>
            <p:ph type="title" idx="15"/>
          </p:nvPr>
        </p:nvSpPr>
        <p:spPr>
          <a:xfrm>
            <a:off x="585801" y="374550"/>
            <a:ext cx="6786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6539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words">
  <p:cSld name="Big word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3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0" name="Google Shape;3480;p20"/>
          <p:cNvSpPr txBox="1">
            <a:spLocks noGrp="1"/>
          </p:cNvSpPr>
          <p:nvPr>
            <p:ph type="title"/>
          </p:nvPr>
        </p:nvSpPr>
        <p:spPr>
          <a:xfrm>
            <a:off x="1041600" y="2088000"/>
            <a:ext cx="6540300" cy="9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96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219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211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97586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225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6996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4419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4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970553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890885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896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" TargetMode="External"/><Relationship Id="rId3" Type="http://schemas.openxmlformats.org/officeDocument/2006/relationships/hyperlink" Target="https://ctrlshift.dev/" TargetMode="External"/><Relationship Id="rId7" Type="http://schemas.openxmlformats.org/officeDocument/2006/relationships/hyperlink" Target="https://medium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mehmetfiratkomurcu.hashnode.dev/" TargetMode="External"/><Relationship Id="rId5" Type="http://schemas.openxmlformats.org/officeDocument/2006/relationships/hyperlink" Target="https://www.vinsguru.com/" TargetMode="External"/><Relationship Id="rId4" Type="http://schemas.openxmlformats.org/officeDocument/2006/relationships/hyperlink" Target="https://stackoverflow.com/" TargetMode="External"/><Relationship Id="rId9" Type="http://schemas.openxmlformats.org/officeDocument/2006/relationships/hyperlink" Target="https://dzone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Shape 4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3" name="Google Shape;4233;p26"/>
          <p:cNvSpPr/>
          <p:nvPr/>
        </p:nvSpPr>
        <p:spPr>
          <a:xfrm>
            <a:off x="14595961" y="4360767"/>
            <a:ext cx="377710" cy="371344"/>
          </a:xfrm>
          <a:custGeom>
            <a:avLst/>
            <a:gdLst/>
            <a:ahLst/>
            <a:cxnLst/>
            <a:rect l="l" t="t" r="r" b="b"/>
            <a:pathLst>
              <a:path w="36397" h="46360" extrusionOk="0">
                <a:moveTo>
                  <a:pt x="36396" y="46359"/>
                </a:moveTo>
                <a:lnTo>
                  <a:pt x="0" y="46359"/>
                </a:lnTo>
                <a:lnTo>
                  <a:pt x="0" y="1"/>
                </a:lnTo>
                <a:lnTo>
                  <a:pt x="36396" y="1"/>
                </a:lnTo>
                <a:close/>
                <a:moveTo>
                  <a:pt x="3700" y="42660"/>
                </a:moveTo>
                <a:lnTo>
                  <a:pt x="32690" y="42660"/>
                </a:lnTo>
                <a:lnTo>
                  <a:pt x="32690" y="3700"/>
                </a:lnTo>
                <a:lnTo>
                  <a:pt x="3700" y="37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grpSp>
        <p:nvGrpSpPr>
          <p:cNvPr id="4235" name="Google Shape;4235;p26"/>
          <p:cNvGrpSpPr/>
          <p:nvPr/>
        </p:nvGrpSpPr>
        <p:grpSpPr>
          <a:xfrm>
            <a:off x="175629" y="4626793"/>
            <a:ext cx="803753" cy="752574"/>
            <a:chOff x="1131625" y="2739900"/>
            <a:chExt cx="1092650" cy="1023075"/>
          </a:xfrm>
        </p:grpSpPr>
        <p:sp>
          <p:nvSpPr>
            <p:cNvPr id="4236" name="Google Shape;4236;p26"/>
            <p:cNvSpPr/>
            <p:nvPr/>
          </p:nvSpPr>
          <p:spPr>
            <a:xfrm>
              <a:off x="1131625" y="2740050"/>
              <a:ext cx="38225" cy="32650"/>
            </a:xfrm>
            <a:custGeom>
              <a:avLst/>
              <a:gdLst/>
              <a:ahLst/>
              <a:cxnLst/>
              <a:rect l="l" t="t" r="r" b="b"/>
              <a:pathLst>
                <a:path w="1529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6" y="1248"/>
                    <a:pt x="707" y="1306"/>
                    <a:pt x="866" y="1306"/>
                  </a:cubicBezTo>
                  <a:cubicBezTo>
                    <a:pt x="1204" y="1306"/>
                    <a:pt x="1529" y="1042"/>
                    <a:pt x="1524" y="646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6"/>
            <p:cNvSpPr/>
            <p:nvPr/>
          </p:nvSpPr>
          <p:spPr>
            <a:xfrm>
              <a:off x="1212825" y="273990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6"/>
            <p:cNvSpPr/>
            <p:nvPr/>
          </p:nvSpPr>
          <p:spPr>
            <a:xfrm>
              <a:off x="12938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6"/>
            <p:cNvSpPr/>
            <p:nvPr/>
          </p:nvSpPr>
          <p:spPr>
            <a:xfrm>
              <a:off x="137487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6"/>
            <p:cNvSpPr/>
            <p:nvPr/>
          </p:nvSpPr>
          <p:spPr>
            <a:xfrm>
              <a:off x="14562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6"/>
            <p:cNvSpPr/>
            <p:nvPr/>
          </p:nvSpPr>
          <p:spPr>
            <a:xfrm>
              <a:off x="1537250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6"/>
            <p:cNvSpPr/>
            <p:nvPr/>
          </p:nvSpPr>
          <p:spPr>
            <a:xfrm>
              <a:off x="1618300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6"/>
            <p:cNvSpPr/>
            <p:nvPr/>
          </p:nvSpPr>
          <p:spPr>
            <a:xfrm>
              <a:off x="1699475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6"/>
            <p:cNvSpPr/>
            <p:nvPr/>
          </p:nvSpPr>
          <p:spPr>
            <a:xfrm>
              <a:off x="1780525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6"/>
            <p:cNvSpPr/>
            <p:nvPr/>
          </p:nvSpPr>
          <p:spPr>
            <a:xfrm>
              <a:off x="186170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6"/>
            <p:cNvSpPr/>
            <p:nvPr/>
          </p:nvSpPr>
          <p:spPr>
            <a:xfrm>
              <a:off x="19427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6"/>
            <p:cNvSpPr/>
            <p:nvPr/>
          </p:nvSpPr>
          <p:spPr>
            <a:xfrm>
              <a:off x="20239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6"/>
            <p:cNvSpPr/>
            <p:nvPr/>
          </p:nvSpPr>
          <p:spPr>
            <a:xfrm>
              <a:off x="21049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6"/>
            <p:cNvSpPr/>
            <p:nvPr/>
          </p:nvSpPr>
          <p:spPr>
            <a:xfrm>
              <a:off x="21861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26"/>
            <p:cNvSpPr/>
            <p:nvPr/>
          </p:nvSpPr>
          <p:spPr>
            <a:xfrm>
              <a:off x="11371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14" y="1298"/>
                    <a:pt x="1304" y="1007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26"/>
            <p:cNvSpPr/>
            <p:nvPr/>
          </p:nvSpPr>
          <p:spPr>
            <a:xfrm>
              <a:off x="1218300" y="2822550"/>
              <a:ext cx="32475" cy="32450"/>
            </a:xfrm>
            <a:custGeom>
              <a:avLst/>
              <a:gdLst/>
              <a:ahLst/>
              <a:cxnLst/>
              <a:rect l="l" t="t" r="r" b="b"/>
              <a:pathLst>
                <a:path w="1299" h="1298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46" y="1298"/>
                  </a:cubicBezTo>
                  <a:cubicBezTo>
                    <a:pt x="1008" y="1298"/>
                    <a:pt x="1298" y="1007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6"/>
            <p:cNvSpPr/>
            <p:nvPr/>
          </p:nvSpPr>
          <p:spPr>
            <a:xfrm>
              <a:off x="12938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6"/>
            <p:cNvSpPr/>
            <p:nvPr/>
          </p:nvSpPr>
          <p:spPr>
            <a:xfrm>
              <a:off x="137487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4"/>
                    <a:pt x="710" y="1303"/>
                    <a:pt x="869" y="1303"/>
                  </a:cubicBezTo>
                  <a:cubicBezTo>
                    <a:pt x="1204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26"/>
            <p:cNvSpPr/>
            <p:nvPr/>
          </p:nvSpPr>
          <p:spPr>
            <a:xfrm>
              <a:off x="14562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2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26"/>
            <p:cNvSpPr/>
            <p:nvPr/>
          </p:nvSpPr>
          <p:spPr>
            <a:xfrm>
              <a:off x="1537250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26"/>
            <p:cNvSpPr/>
            <p:nvPr/>
          </p:nvSpPr>
          <p:spPr>
            <a:xfrm>
              <a:off x="1618300" y="2822550"/>
              <a:ext cx="38100" cy="32600"/>
            </a:xfrm>
            <a:custGeom>
              <a:avLst/>
              <a:gdLst/>
              <a:ahLst/>
              <a:cxnLst/>
              <a:rect l="l" t="t" r="r" b="b"/>
              <a:pathLst>
                <a:path w="1524" h="1304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26"/>
            <p:cNvSpPr/>
            <p:nvPr/>
          </p:nvSpPr>
          <p:spPr>
            <a:xfrm>
              <a:off x="1699475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26"/>
            <p:cNvSpPr/>
            <p:nvPr/>
          </p:nvSpPr>
          <p:spPr>
            <a:xfrm>
              <a:off x="17860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26"/>
            <p:cNvSpPr/>
            <p:nvPr/>
          </p:nvSpPr>
          <p:spPr>
            <a:xfrm>
              <a:off x="18672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07" y="1298"/>
                    <a:pt x="1304" y="1007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26"/>
            <p:cNvSpPr/>
            <p:nvPr/>
          </p:nvSpPr>
          <p:spPr>
            <a:xfrm>
              <a:off x="19482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6"/>
            <p:cNvSpPr/>
            <p:nvPr/>
          </p:nvSpPr>
          <p:spPr>
            <a:xfrm>
              <a:off x="20239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6"/>
            <p:cNvSpPr/>
            <p:nvPr/>
          </p:nvSpPr>
          <p:spPr>
            <a:xfrm>
              <a:off x="21049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4"/>
                    <a:pt x="707" y="1303"/>
                    <a:pt x="867" y="1303"/>
                  </a:cubicBezTo>
                  <a:cubicBezTo>
                    <a:pt x="1202" y="1303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6"/>
            <p:cNvSpPr/>
            <p:nvPr/>
          </p:nvSpPr>
          <p:spPr>
            <a:xfrm>
              <a:off x="21861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6"/>
            <p:cNvSpPr/>
            <p:nvPr/>
          </p:nvSpPr>
          <p:spPr>
            <a:xfrm>
              <a:off x="11371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3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26"/>
            <p:cNvSpPr/>
            <p:nvPr/>
          </p:nvSpPr>
          <p:spPr>
            <a:xfrm>
              <a:off x="1218300" y="29050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3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26"/>
            <p:cNvSpPr/>
            <p:nvPr/>
          </p:nvSpPr>
          <p:spPr>
            <a:xfrm>
              <a:off x="12938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26"/>
            <p:cNvSpPr/>
            <p:nvPr/>
          </p:nvSpPr>
          <p:spPr>
            <a:xfrm>
              <a:off x="137487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26"/>
            <p:cNvSpPr/>
            <p:nvPr/>
          </p:nvSpPr>
          <p:spPr>
            <a:xfrm>
              <a:off x="14562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26"/>
            <p:cNvSpPr/>
            <p:nvPr/>
          </p:nvSpPr>
          <p:spPr>
            <a:xfrm>
              <a:off x="1537250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26"/>
            <p:cNvSpPr/>
            <p:nvPr/>
          </p:nvSpPr>
          <p:spPr>
            <a:xfrm>
              <a:off x="1618300" y="29050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26"/>
            <p:cNvSpPr/>
            <p:nvPr/>
          </p:nvSpPr>
          <p:spPr>
            <a:xfrm>
              <a:off x="1699475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26"/>
            <p:cNvSpPr/>
            <p:nvPr/>
          </p:nvSpPr>
          <p:spPr>
            <a:xfrm>
              <a:off x="17860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26"/>
            <p:cNvSpPr/>
            <p:nvPr/>
          </p:nvSpPr>
          <p:spPr>
            <a:xfrm>
              <a:off x="18672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3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26"/>
            <p:cNvSpPr/>
            <p:nvPr/>
          </p:nvSpPr>
          <p:spPr>
            <a:xfrm>
              <a:off x="19482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26"/>
            <p:cNvSpPr/>
            <p:nvPr/>
          </p:nvSpPr>
          <p:spPr>
            <a:xfrm>
              <a:off x="20239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6"/>
            <p:cNvSpPr/>
            <p:nvPr/>
          </p:nvSpPr>
          <p:spPr>
            <a:xfrm>
              <a:off x="21049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26"/>
            <p:cNvSpPr/>
            <p:nvPr/>
          </p:nvSpPr>
          <p:spPr>
            <a:xfrm>
              <a:off x="21861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26"/>
            <p:cNvSpPr/>
            <p:nvPr/>
          </p:nvSpPr>
          <p:spPr>
            <a:xfrm>
              <a:off x="11316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26"/>
            <p:cNvSpPr/>
            <p:nvPr/>
          </p:nvSpPr>
          <p:spPr>
            <a:xfrm>
              <a:off x="1212825" y="2987500"/>
              <a:ext cx="37950" cy="32700"/>
            </a:xfrm>
            <a:custGeom>
              <a:avLst/>
              <a:gdLst/>
              <a:ahLst/>
              <a:cxnLst/>
              <a:rect l="l" t="t" r="r" b="b"/>
              <a:pathLst>
                <a:path w="1518" h="1308" extrusionOk="0">
                  <a:moveTo>
                    <a:pt x="865" y="1"/>
                  </a:moveTo>
                  <a:cubicBezTo>
                    <a:pt x="284" y="1"/>
                    <a:pt x="0" y="705"/>
                    <a:pt x="407" y="1118"/>
                  </a:cubicBezTo>
                  <a:cubicBezTo>
                    <a:pt x="540" y="1249"/>
                    <a:pt x="702" y="1307"/>
                    <a:pt x="862" y="1307"/>
                  </a:cubicBezTo>
                  <a:cubicBezTo>
                    <a:pt x="1197" y="1307"/>
                    <a:pt x="1517" y="1047"/>
                    <a:pt x="1517" y="653"/>
                  </a:cubicBezTo>
                  <a:cubicBezTo>
                    <a:pt x="1517" y="298"/>
                    <a:pt x="1227" y="1"/>
                    <a:pt x="865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26"/>
            <p:cNvSpPr/>
            <p:nvPr/>
          </p:nvSpPr>
          <p:spPr>
            <a:xfrm>
              <a:off x="12938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26"/>
            <p:cNvSpPr/>
            <p:nvPr/>
          </p:nvSpPr>
          <p:spPr>
            <a:xfrm>
              <a:off x="137487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9" y="1"/>
                  </a:moveTo>
                  <a:cubicBezTo>
                    <a:pt x="298" y="1"/>
                    <a:pt x="1" y="705"/>
                    <a:pt x="414" y="1118"/>
                  </a:cubicBezTo>
                  <a:cubicBezTo>
                    <a:pt x="547" y="1249"/>
                    <a:pt x="709" y="1307"/>
                    <a:pt x="868" y="1307"/>
                  </a:cubicBezTo>
                  <a:cubicBezTo>
                    <a:pt x="1204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9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26"/>
            <p:cNvSpPr/>
            <p:nvPr/>
          </p:nvSpPr>
          <p:spPr>
            <a:xfrm>
              <a:off x="14562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6"/>
            <p:cNvSpPr/>
            <p:nvPr/>
          </p:nvSpPr>
          <p:spPr>
            <a:xfrm>
              <a:off x="1537250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3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8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3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26"/>
            <p:cNvSpPr/>
            <p:nvPr/>
          </p:nvSpPr>
          <p:spPr>
            <a:xfrm>
              <a:off x="1618300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26"/>
            <p:cNvSpPr/>
            <p:nvPr/>
          </p:nvSpPr>
          <p:spPr>
            <a:xfrm>
              <a:off x="1699475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2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7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26"/>
            <p:cNvSpPr/>
            <p:nvPr/>
          </p:nvSpPr>
          <p:spPr>
            <a:xfrm>
              <a:off x="1780525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26"/>
            <p:cNvSpPr/>
            <p:nvPr/>
          </p:nvSpPr>
          <p:spPr>
            <a:xfrm>
              <a:off x="186170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26"/>
            <p:cNvSpPr/>
            <p:nvPr/>
          </p:nvSpPr>
          <p:spPr>
            <a:xfrm>
              <a:off x="19427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3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3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26"/>
            <p:cNvSpPr/>
            <p:nvPr/>
          </p:nvSpPr>
          <p:spPr>
            <a:xfrm>
              <a:off x="20239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26"/>
            <p:cNvSpPr/>
            <p:nvPr/>
          </p:nvSpPr>
          <p:spPr>
            <a:xfrm>
              <a:off x="21049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6"/>
            <p:cNvSpPr/>
            <p:nvPr/>
          </p:nvSpPr>
          <p:spPr>
            <a:xfrm>
              <a:off x="21861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3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26"/>
            <p:cNvSpPr/>
            <p:nvPr/>
          </p:nvSpPr>
          <p:spPr>
            <a:xfrm>
              <a:off x="11316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26"/>
            <p:cNvSpPr/>
            <p:nvPr/>
          </p:nvSpPr>
          <p:spPr>
            <a:xfrm>
              <a:off x="1212825" y="3070150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7" y="1301"/>
                    <a:pt x="1517" y="1042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6"/>
            <p:cNvSpPr/>
            <p:nvPr/>
          </p:nvSpPr>
          <p:spPr>
            <a:xfrm>
              <a:off x="12938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26"/>
            <p:cNvSpPr/>
            <p:nvPr/>
          </p:nvSpPr>
          <p:spPr>
            <a:xfrm>
              <a:off x="137487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1"/>
                  </a:moveTo>
                  <a:cubicBezTo>
                    <a:pt x="298" y="1"/>
                    <a:pt x="1" y="698"/>
                    <a:pt x="414" y="1111"/>
                  </a:cubicBezTo>
                  <a:cubicBezTo>
                    <a:pt x="547" y="1242"/>
                    <a:pt x="710" y="1301"/>
                    <a:pt x="869" y="1301"/>
                  </a:cubicBezTo>
                  <a:cubicBezTo>
                    <a:pt x="1204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6"/>
            <p:cNvSpPr/>
            <p:nvPr/>
          </p:nvSpPr>
          <p:spPr>
            <a:xfrm>
              <a:off x="14562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6"/>
            <p:cNvSpPr/>
            <p:nvPr/>
          </p:nvSpPr>
          <p:spPr>
            <a:xfrm>
              <a:off x="1537250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6"/>
            <p:cNvSpPr/>
            <p:nvPr/>
          </p:nvSpPr>
          <p:spPr>
            <a:xfrm>
              <a:off x="1618300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6"/>
            <p:cNvSpPr/>
            <p:nvPr/>
          </p:nvSpPr>
          <p:spPr>
            <a:xfrm>
              <a:off x="1699475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6"/>
            <p:cNvSpPr/>
            <p:nvPr/>
          </p:nvSpPr>
          <p:spPr>
            <a:xfrm>
              <a:off x="1780525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6"/>
            <p:cNvSpPr/>
            <p:nvPr/>
          </p:nvSpPr>
          <p:spPr>
            <a:xfrm>
              <a:off x="186170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6"/>
            <p:cNvSpPr/>
            <p:nvPr/>
          </p:nvSpPr>
          <p:spPr>
            <a:xfrm>
              <a:off x="19427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6"/>
            <p:cNvSpPr/>
            <p:nvPr/>
          </p:nvSpPr>
          <p:spPr>
            <a:xfrm>
              <a:off x="20239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3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6"/>
            <p:cNvSpPr/>
            <p:nvPr/>
          </p:nvSpPr>
          <p:spPr>
            <a:xfrm>
              <a:off x="21049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6"/>
            <p:cNvSpPr/>
            <p:nvPr/>
          </p:nvSpPr>
          <p:spPr>
            <a:xfrm>
              <a:off x="21861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4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6"/>
            <p:cNvSpPr/>
            <p:nvPr/>
          </p:nvSpPr>
          <p:spPr>
            <a:xfrm>
              <a:off x="11316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6"/>
            <p:cNvSpPr/>
            <p:nvPr/>
          </p:nvSpPr>
          <p:spPr>
            <a:xfrm>
              <a:off x="1212825" y="31526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6"/>
                    <a:pt x="705" y="1306"/>
                    <a:pt x="865" y="1306"/>
                  </a:cubicBezTo>
                  <a:cubicBezTo>
                    <a:pt x="1199" y="1306"/>
                    <a:pt x="1517" y="1046"/>
                    <a:pt x="1517" y="653"/>
                  </a:cubicBezTo>
                  <a:cubicBezTo>
                    <a:pt x="1517" y="292"/>
                    <a:pt x="1227" y="1"/>
                    <a:pt x="865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6"/>
            <p:cNvSpPr/>
            <p:nvPr/>
          </p:nvSpPr>
          <p:spPr>
            <a:xfrm>
              <a:off x="12938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6"/>
            <p:cNvSpPr/>
            <p:nvPr/>
          </p:nvSpPr>
          <p:spPr>
            <a:xfrm>
              <a:off x="137487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9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6"/>
            <p:cNvSpPr/>
            <p:nvPr/>
          </p:nvSpPr>
          <p:spPr>
            <a:xfrm>
              <a:off x="14562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1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6"/>
            <p:cNvSpPr/>
            <p:nvPr/>
          </p:nvSpPr>
          <p:spPr>
            <a:xfrm>
              <a:off x="1537250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3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6"/>
            <p:cNvSpPr/>
            <p:nvPr/>
          </p:nvSpPr>
          <p:spPr>
            <a:xfrm>
              <a:off x="1618300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6"/>
            <p:cNvSpPr/>
            <p:nvPr/>
          </p:nvSpPr>
          <p:spPr>
            <a:xfrm>
              <a:off x="1699475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6"/>
            <p:cNvSpPr/>
            <p:nvPr/>
          </p:nvSpPr>
          <p:spPr>
            <a:xfrm>
              <a:off x="1780525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6"/>
            <p:cNvSpPr/>
            <p:nvPr/>
          </p:nvSpPr>
          <p:spPr>
            <a:xfrm>
              <a:off x="186170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6"/>
            <p:cNvSpPr/>
            <p:nvPr/>
          </p:nvSpPr>
          <p:spPr>
            <a:xfrm>
              <a:off x="19427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4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3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6"/>
            <p:cNvSpPr/>
            <p:nvPr/>
          </p:nvSpPr>
          <p:spPr>
            <a:xfrm>
              <a:off x="20239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5" y="1306"/>
                    <a:pt x="866" y="1306"/>
                  </a:cubicBezTo>
                  <a:cubicBezTo>
                    <a:pt x="1200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26"/>
            <p:cNvSpPr/>
            <p:nvPr/>
          </p:nvSpPr>
          <p:spPr>
            <a:xfrm>
              <a:off x="21049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26"/>
            <p:cNvSpPr/>
            <p:nvPr/>
          </p:nvSpPr>
          <p:spPr>
            <a:xfrm>
              <a:off x="21861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26"/>
            <p:cNvSpPr/>
            <p:nvPr/>
          </p:nvSpPr>
          <p:spPr>
            <a:xfrm>
              <a:off x="11371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26"/>
            <p:cNvSpPr/>
            <p:nvPr/>
          </p:nvSpPr>
          <p:spPr>
            <a:xfrm>
              <a:off x="1218300" y="32351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26"/>
            <p:cNvSpPr/>
            <p:nvPr/>
          </p:nvSpPr>
          <p:spPr>
            <a:xfrm>
              <a:off x="12938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26"/>
            <p:cNvSpPr/>
            <p:nvPr/>
          </p:nvSpPr>
          <p:spPr>
            <a:xfrm>
              <a:off x="137487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26"/>
            <p:cNvSpPr/>
            <p:nvPr/>
          </p:nvSpPr>
          <p:spPr>
            <a:xfrm>
              <a:off x="14562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26"/>
            <p:cNvSpPr/>
            <p:nvPr/>
          </p:nvSpPr>
          <p:spPr>
            <a:xfrm>
              <a:off x="1537250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26"/>
            <p:cNvSpPr/>
            <p:nvPr/>
          </p:nvSpPr>
          <p:spPr>
            <a:xfrm>
              <a:off x="1618300" y="3235125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26"/>
            <p:cNvSpPr/>
            <p:nvPr/>
          </p:nvSpPr>
          <p:spPr>
            <a:xfrm>
              <a:off x="1699475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26"/>
            <p:cNvSpPr/>
            <p:nvPr/>
          </p:nvSpPr>
          <p:spPr>
            <a:xfrm>
              <a:off x="17860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26"/>
            <p:cNvSpPr/>
            <p:nvPr/>
          </p:nvSpPr>
          <p:spPr>
            <a:xfrm>
              <a:off x="18672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26"/>
            <p:cNvSpPr/>
            <p:nvPr/>
          </p:nvSpPr>
          <p:spPr>
            <a:xfrm>
              <a:off x="19482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26"/>
            <p:cNvSpPr/>
            <p:nvPr/>
          </p:nvSpPr>
          <p:spPr>
            <a:xfrm>
              <a:off x="20239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26"/>
            <p:cNvSpPr/>
            <p:nvPr/>
          </p:nvSpPr>
          <p:spPr>
            <a:xfrm>
              <a:off x="21049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26"/>
            <p:cNvSpPr/>
            <p:nvPr/>
          </p:nvSpPr>
          <p:spPr>
            <a:xfrm>
              <a:off x="21861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26"/>
            <p:cNvSpPr/>
            <p:nvPr/>
          </p:nvSpPr>
          <p:spPr>
            <a:xfrm>
              <a:off x="11316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26"/>
            <p:cNvSpPr/>
            <p:nvPr/>
          </p:nvSpPr>
          <p:spPr>
            <a:xfrm>
              <a:off x="1212825" y="33177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0"/>
                  </a:moveTo>
                  <a:cubicBezTo>
                    <a:pt x="284" y="0"/>
                    <a:pt x="0" y="697"/>
                    <a:pt x="407" y="1111"/>
                  </a:cubicBezTo>
                  <a:cubicBezTo>
                    <a:pt x="540" y="1242"/>
                    <a:pt x="703" y="1300"/>
                    <a:pt x="862" y="1300"/>
                  </a:cubicBezTo>
                  <a:cubicBezTo>
                    <a:pt x="1197" y="1300"/>
                    <a:pt x="1517" y="1042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26"/>
            <p:cNvSpPr/>
            <p:nvPr/>
          </p:nvSpPr>
          <p:spPr>
            <a:xfrm>
              <a:off x="12938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26"/>
            <p:cNvSpPr/>
            <p:nvPr/>
          </p:nvSpPr>
          <p:spPr>
            <a:xfrm>
              <a:off x="137487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2"/>
                    <a:pt x="710" y="1300"/>
                    <a:pt x="869" y="1300"/>
                  </a:cubicBezTo>
                  <a:cubicBezTo>
                    <a:pt x="1204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26"/>
            <p:cNvSpPr/>
            <p:nvPr/>
          </p:nvSpPr>
          <p:spPr>
            <a:xfrm>
              <a:off x="14562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26"/>
            <p:cNvSpPr/>
            <p:nvPr/>
          </p:nvSpPr>
          <p:spPr>
            <a:xfrm>
              <a:off x="1537250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26"/>
            <p:cNvSpPr/>
            <p:nvPr/>
          </p:nvSpPr>
          <p:spPr>
            <a:xfrm>
              <a:off x="1618300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26"/>
            <p:cNvSpPr/>
            <p:nvPr/>
          </p:nvSpPr>
          <p:spPr>
            <a:xfrm>
              <a:off x="1699475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26"/>
            <p:cNvSpPr/>
            <p:nvPr/>
          </p:nvSpPr>
          <p:spPr>
            <a:xfrm>
              <a:off x="1780525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4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26"/>
            <p:cNvSpPr/>
            <p:nvPr/>
          </p:nvSpPr>
          <p:spPr>
            <a:xfrm>
              <a:off x="186170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26"/>
            <p:cNvSpPr/>
            <p:nvPr/>
          </p:nvSpPr>
          <p:spPr>
            <a:xfrm>
              <a:off x="19427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26"/>
            <p:cNvSpPr/>
            <p:nvPr/>
          </p:nvSpPr>
          <p:spPr>
            <a:xfrm>
              <a:off x="20239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3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26"/>
            <p:cNvSpPr/>
            <p:nvPr/>
          </p:nvSpPr>
          <p:spPr>
            <a:xfrm>
              <a:off x="21049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26"/>
            <p:cNvSpPr/>
            <p:nvPr/>
          </p:nvSpPr>
          <p:spPr>
            <a:xfrm>
              <a:off x="21861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4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26"/>
            <p:cNvSpPr/>
            <p:nvPr/>
          </p:nvSpPr>
          <p:spPr>
            <a:xfrm>
              <a:off x="11316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26"/>
            <p:cNvSpPr/>
            <p:nvPr/>
          </p:nvSpPr>
          <p:spPr>
            <a:xfrm>
              <a:off x="1212825" y="3400250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26"/>
            <p:cNvSpPr/>
            <p:nvPr/>
          </p:nvSpPr>
          <p:spPr>
            <a:xfrm>
              <a:off x="12938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26"/>
            <p:cNvSpPr/>
            <p:nvPr/>
          </p:nvSpPr>
          <p:spPr>
            <a:xfrm>
              <a:off x="137487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698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26"/>
            <p:cNvSpPr/>
            <p:nvPr/>
          </p:nvSpPr>
          <p:spPr>
            <a:xfrm>
              <a:off x="14562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26"/>
            <p:cNvSpPr/>
            <p:nvPr/>
          </p:nvSpPr>
          <p:spPr>
            <a:xfrm>
              <a:off x="1537250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26"/>
            <p:cNvSpPr/>
            <p:nvPr/>
          </p:nvSpPr>
          <p:spPr>
            <a:xfrm>
              <a:off x="1618300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26"/>
            <p:cNvSpPr/>
            <p:nvPr/>
          </p:nvSpPr>
          <p:spPr>
            <a:xfrm>
              <a:off x="1699475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26"/>
            <p:cNvSpPr/>
            <p:nvPr/>
          </p:nvSpPr>
          <p:spPr>
            <a:xfrm>
              <a:off x="1780525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26"/>
            <p:cNvSpPr/>
            <p:nvPr/>
          </p:nvSpPr>
          <p:spPr>
            <a:xfrm>
              <a:off x="186170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26"/>
            <p:cNvSpPr/>
            <p:nvPr/>
          </p:nvSpPr>
          <p:spPr>
            <a:xfrm>
              <a:off x="19427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26"/>
            <p:cNvSpPr/>
            <p:nvPr/>
          </p:nvSpPr>
          <p:spPr>
            <a:xfrm>
              <a:off x="20239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26"/>
            <p:cNvSpPr/>
            <p:nvPr/>
          </p:nvSpPr>
          <p:spPr>
            <a:xfrm>
              <a:off x="21049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26"/>
            <p:cNvSpPr/>
            <p:nvPr/>
          </p:nvSpPr>
          <p:spPr>
            <a:xfrm>
              <a:off x="21861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26"/>
            <p:cNvSpPr/>
            <p:nvPr/>
          </p:nvSpPr>
          <p:spPr>
            <a:xfrm>
              <a:off x="11316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26"/>
            <p:cNvSpPr/>
            <p:nvPr/>
          </p:nvSpPr>
          <p:spPr>
            <a:xfrm>
              <a:off x="1212825" y="34827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26"/>
            <p:cNvSpPr/>
            <p:nvPr/>
          </p:nvSpPr>
          <p:spPr>
            <a:xfrm>
              <a:off x="12938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26"/>
            <p:cNvSpPr/>
            <p:nvPr/>
          </p:nvSpPr>
          <p:spPr>
            <a:xfrm>
              <a:off x="137487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26"/>
            <p:cNvSpPr/>
            <p:nvPr/>
          </p:nvSpPr>
          <p:spPr>
            <a:xfrm>
              <a:off x="14562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26"/>
            <p:cNvSpPr/>
            <p:nvPr/>
          </p:nvSpPr>
          <p:spPr>
            <a:xfrm>
              <a:off x="1537250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26"/>
            <p:cNvSpPr/>
            <p:nvPr/>
          </p:nvSpPr>
          <p:spPr>
            <a:xfrm>
              <a:off x="1618300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26"/>
            <p:cNvSpPr/>
            <p:nvPr/>
          </p:nvSpPr>
          <p:spPr>
            <a:xfrm>
              <a:off x="1699475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26"/>
            <p:cNvSpPr/>
            <p:nvPr/>
          </p:nvSpPr>
          <p:spPr>
            <a:xfrm>
              <a:off x="1780525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26"/>
            <p:cNvSpPr/>
            <p:nvPr/>
          </p:nvSpPr>
          <p:spPr>
            <a:xfrm>
              <a:off x="186170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26"/>
            <p:cNvSpPr/>
            <p:nvPr/>
          </p:nvSpPr>
          <p:spPr>
            <a:xfrm>
              <a:off x="19427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26"/>
            <p:cNvSpPr/>
            <p:nvPr/>
          </p:nvSpPr>
          <p:spPr>
            <a:xfrm>
              <a:off x="20239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26"/>
            <p:cNvSpPr/>
            <p:nvPr/>
          </p:nvSpPr>
          <p:spPr>
            <a:xfrm>
              <a:off x="21049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26"/>
            <p:cNvSpPr/>
            <p:nvPr/>
          </p:nvSpPr>
          <p:spPr>
            <a:xfrm>
              <a:off x="21861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26"/>
            <p:cNvSpPr/>
            <p:nvPr/>
          </p:nvSpPr>
          <p:spPr>
            <a:xfrm>
              <a:off x="11316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26"/>
            <p:cNvSpPr/>
            <p:nvPr/>
          </p:nvSpPr>
          <p:spPr>
            <a:xfrm>
              <a:off x="1212825" y="35653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2" y="1301"/>
                    <a:pt x="862" y="1301"/>
                  </a:cubicBezTo>
                  <a:cubicBezTo>
                    <a:pt x="1197" y="1301"/>
                    <a:pt x="1517" y="1040"/>
                    <a:pt x="1517" y="646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26"/>
            <p:cNvSpPr/>
            <p:nvPr/>
          </p:nvSpPr>
          <p:spPr>
            <a:xfrm>
              <a:off x="12938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26"/>
            <p:cNvSpPr/>
            <p:nvPr/>
          </p:nvSpPr>
          <p:spPr>
            <a:xfrm>
              <a:off x="1374925" y="3565375"/>
              <a:ext cx="38075" cy="32525"/>
            </a:xfrm>
            <a:custGeom>
              <a:avLst/>
              <a:gdLst/>
              <a:ahLst/>
              <a:cxnLst/>
              <a:rect l="l" t="t" r="r" b="b"/>
              <a:pathLst>
                <a:path w="1523" h="1301" extrusionOk="0">
                  <a:moveTo>
                    <a:pt x="888" y="0"/>
                  </a:moveTo>
                  <a:cubicBezTo>
                    <a:pt x="884" y="0"/>
                    <a:pt x="880" y="0"/>
                    <a:pt x="877" y="1"/>
                  </a:cubicBezTo>
                  <a:cubicBezTo>
                    <a:pt x="874" y="1"/>
                    <a:pt x="871" y="1"/>
                    <a:pt x="869" y="1"/>
                  </a:cubicBezTo>
                  <a:cubicBezTo>
                    <a:pt x="293" y="1"/>
                    <a:pt x="0" y="700"/>
                    <a:pt x="412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2" y="1301"/>
                    <a:pt x="1522" y="1040"/>
                    <a:pt x="1522" y="646"/>
                  </a:cubicBezTo>
                  <a:cubicBezTo>
                    <a:pt x="1522" y="295"/>
                    <a:pt x="1238" y="0"/>
                    <a:pt x="888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26"/>
            <p:cNvSpPr/>
            <p:nvPr/>
          </p:nvSpPr>
          <p:spPr>
            <a:xfrm>
              <a:off x="14562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26"/>
            <p:cNvSpPr/>
            <p:nvPr/>
          </p:nvSpPr>
          <p:spPr>
            <a:xfrm>
              <a:off x="1537250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8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26"/>
            <p:cNvSpPr/>
            <p:nvPr/>
          </p:nvSpPr>
          <p:spPr>
            <a:xfrm>
              <a:off x="1618300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26"/>
            <p:cNvSpPr/>
            <p:nvPr/>
          </p:nvSpPr>
          <p:spPr>
            <a:xfrm>
              <a:off x="1699475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7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26"/>
            <p:cNvSpPr/>
            <p:nvPr/>
          </p:nvSpPr>
          <p:spPr>
            <a:xfrm>
              <a:off x="1780525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26"/>
            <p:cNvSpPr/>
            <p:nvPr/>
          </p:nvSpPr>
          <p:spPr>
            <a:xfrm>
              <a:off x="186170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26"/>
            <p:cNvSpPr/>
            <p:nvPr/>
          </p:nvSpPr>
          <p:spPr>
            <a:xfrm>
              <a:off x="19427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26"/>
            <p:cNvSpPr/>
            <p:nvPr/>
          </p:nvSpPr>
          <p:spPr>
            <a:xfrm>
              <a:off x="20239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26"/>
            <p:cNvSpPr/>
            <p:nvPr/>
          </p:nvSpPr>
          <p:spPr>
            <a:xfrm>
              <a:off x="21049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26"/>
            <p:cNvSpPr/>
            <p:nvPr/>
          </p:nvSpPr>
          <p:spPr>
            <a:xfrm>
              <a:off x="21861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3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26"/>
            <p:cNvSpPr/>
            <p:nvPr/>
          </p:nvSpPr>
          <p:spPr>
            <a:xfrm>
              <a:off x="11371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14" y="1305"/>
                    <a:pt x="1304" y="1008"/>
                    <a:pt x="1304" y="653"/>
                  </a:cubicBezTo>
                  <a:cubicBezTo>
                    <a:pt x="1304" y="291"/>
                    <a:pt x="1014" y="1"/>
                    <a:pt x="65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26"/>
            <p:cNvSpPr/>
            <p:nvPr/>
          </p:nvSpPr>
          <p:spPr>
            <a:xfrm>
              <a:off x="1218300" y="3647850"/>
              <a:ext cx="32475" cy="32650"/>
            </a:xfrm>
            <a:custGeom>
              <a:avLst/>
              <a:gdLst/>
              <a:ahLst/>
              <a:cxnLst/>
              <a:rect l="l" t="t" r="r" b="b"/>
              <a:pathLst>
                <a:path w="1299" h="1306" extrusionOk="0">
                  <a:moveTo>
                    <a:pt x="646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46" y="1305"/>
                  </a:cubicBezTo>
                  <a:cubicBezTo>
                    <a:pt x="1008" y="1305"/>
                    <a:pt x="1298" y="1008"/>
                    <a:pt x="1298" y="653"/>
                  </a:cubicBezTo>
                  <a:cubicBezTo>
                    <a:pt x="1298" y="291"/>
                    <a:pt x="1008" y="1"/>
                    <a:pt x="646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26"/>
            <p:cNvSpPr/>
            <p:nvPr/>
          </p:nvSpPr>
          <p:spPr>
            <a:xfrm>
              <a:off x="12938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26"/>
            <p:cNvSpPr/>
            <p:nvPr/>
          </p:nvSpPr>
          <p:spPr>
            <a:xfrm>
              <a:off x="137487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26"/>
            <p:cNvSpPr/>
            <p:nvPr/>
          </p:nvSpPr>
          <p:spPr>
            <a:xfrm>
              <a:off x="14562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8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26"/>
            <p:cNvSpPr/>
            <p:nvPr/>
          </p:nvSpPr>
          <p:spPr>
            <a:xfrm>
              <a:off x="1537250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26"/>
            <p:cNvSpPr/>
            <p:nvPr/>
          </p:nvSpPr>
          <p:spPr>
            <a:xfrm>
              <a:off x="1618300" y="36478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26"/>
            <p:cNvSpPr/>
            <p:nvPr/>
          </p:nvSpPr>
          <p:spPr>
            <a:xfrm>
              <a:off x="1699475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26"/>
            <p:cNvSpPr/>
            <p:nvPr/>
          </p:nvSpPr>
          <p:spPr>
            <a:xfrm>
              <a:off x="17860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26"/>
            <p:cNvSpPr/>
            <p:nvPr/>
          </p:nvSpPr>
          <p:spPr>
            <a:xfrm>
              <a:off x="18672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07" y="1305"/>
                    <a:pt x="1304" y="1008"/>
                    <a:pt x="1304" y="653"/>
                  </a:cubicBezTo>
                  <a:cubicBezTo>
                    <a:pt x="1304" y="291"/>
                    <a:pt x="1007" y="1"/>
                    <a:pt x="65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26"/>
            <p:cNvSpPr/>
            <p:nvPr/>
          </p:nvSpPr>
          <p:spPr>
            <a:xfrm>
              <a:off x="19482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26"/>
            <p:cNvSpPr/>
            <p:nvPr/>
          </p:nvSpPr>
          <p:spPr>
            <a:xfrm>
              <a:off x="20239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26"/>
            <p:cNvSpPr/>
            <p:nvPr/>
          </p:nvSpPr>
          <p:spPr>
            <a:xfrm>
              <a:off x="21049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26"/>
            <p:cNvSpPr/>
            <p:nvPr/>
          </p:nvSpPr>
          <p:spPr>
            <a:xfrm>
              <a:off x="21861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26"/>
            <p:cNvSpPr/>
            <p:nvPr/>
          </p:nvSpPr>
          <p:spPr>
            <a:xfrm>
              <a:off x="11316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26"/>
            <p:cNvSpPr/>
            <p:nvPr/>
          </p:nvSpPr>
          <p:spPr>
            <a:xfrm>
              <a:off x="1212825" y="373035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26"/>
            <p:cNvSpPr/>
            <p:nvPr/>
          </p:nvSpPr>
          <p:spPr>
            <a:xfrm>
              <a:off x="12938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26"/>
            <p:cNvSpPr/>
            <p:nvPr/>
          </p:nvSpPr>
          <p:spPr>
            <a:xfrm>
              <a:off x="137487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26"/>
            <p:cNvSpPr/>
            <p:nvPr/>
          </p:nvSpPr>
          <p:spPr>
            <a:xfrm>
              <a:off x="14562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26"/>
            <p:cNvSpPr/>
            <p:nvPr/>
          </p:nvSpPr>
          <p:spPr>
            <a:xfrm>
              <a:off x="1537250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26"/>
            <p:cNvSpPr/>
            <p:nvPr/>
          </p:nvSpPr>
          <p:spPr>
            <a:xfrm>
              <a:off x="1618300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26"/>
            <p:cNvSpPr/>
            <p:nvPr/>
          </p:nvSpPr>
          <p:spPr>
            <a:xfrm>
              <a:off x="1699475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26"/>
            <p:cNvSpPr/>
            <p:nvPr/>
          </p:nvSpPr>
          <p:spPr>
            <a:xfrm>
              <a:off x="1780525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26"/>
            <p:cNvSpPr/>
            <p:nvPr/>
          </p:nvSpPr>
          <p:spPr>
            <a:xfrm>
              <a:off x="186170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26"/>
            <p:cNvSpPr/>
            <p:nvPr/>
          </p:nvSpPr>
          <p:spPr>
            <a:xfrm>
              <a:off x="19427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26"/>
            <p:cNvSpPr/>
            <p:nvPr/>
          </p:nvSpPr>
          <p:spPr>
            <a:xfrm>
              <a:off x="20239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26"/>
            <p:cNvSpPr/>
            <p:nvPr/>
          </p:nvSpPr>
          <p:spPr>
            <a:xfrm>
              <a:off x="21049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26"/>
            <p:cNvSpPr/>
            <p:nvPr/>
          </p:nvSpPr>
          <p:spPr>
            <a:xfrm>
              <a:off x="21861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8" name="Google Shape;4418;p26"/>
          <p:cNvSpPr/>
          <p:nvPr/>
        </p:nvSpPr>
        <p:spPr>
          <a:xfrm>
            <a:off x="8424000" y="540000"/>
            <a:ext cx="207000" cy="2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9" name="Google Shape;4419;p26"/>
          <p:cNvSpPr/>
          <p:nvPr/>
        </p:nvSpPr>
        <p:spPr>
          <a:xfrm>
            <a:off x="8424000" y="842550"/>
            <a:ext cx="207000" cy="2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0" name="Google Shape;4420;p26"/>
          <p:cNvSpPr/>
          <p:nvPr/>
        </p:nvSpPr>
        <p:spPr>
          <a:xfrm>
            <a:off x="8424000" y="1145100"/>
            <a:ext cx="207000" cy="2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1" name="Google Shape;4421;p26"/>
          <p:cNvGrpSpPr/>
          <p:nvPr/>
        </p:nvGrpSpPr>
        <p:grpSpPr>
          <a:xfrm>
            <a:off x="5597750" y="-110525"/>
            <a:ext cx="1092650" cy="1023075"/>
            <a:chOff x="1131625" y="2739900"/>
            <a:chExt cx="1092650" cy="1023075"/>
          </a:xfrm>
        </p:grpSpPr>
        <p:sp>
          <p:nvSpPr>
            <p:cNvPr id="4422" name="Google Shape;4422;p26"/>
            <p:cNvSpPr/>
            <p:nvPr/>
          </p:nvSpPr>
          <p:spPr>
            <a:xfrm>
              <a:off x="1131625" y="2740050"/>
              <a:ext cx="38225" cy="32650"/>
            </a:xfrm>
            <a:custGeom>
              <a:avLst/>
              <a:gdLst/>
              <a:ahLst/>
              <a:cxnLst/>
              <a:rect l="l" t="t" r="r" b="b"/>
              <a:pathLst>
                <a:path w="1529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6" y="1248"/>
                    <a:pt x="707" y="1306"/>
                    <a:pt x="866" y="1306"/>
                  </a:cubicBezTo>
                  <a:cubicBezTo>
                    <a:pt x="1204" y="1306"/>
                    <a:pt x="1529" y="1042"/>
                    <a:pt x="1524" y="646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26"/>
            <p:cNvSpPr/>
            <p:nvPr/>
          </p:nvSpPr>
          <p:spPr>
            <a:xfrm>
              <a:off x="1212825" y="273990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26"/>
            <p:cNvSpPr/>
            <p:nvPr/>
          </p:nvSpPr>
          <p:spPr>
            <a:xfrm>
              <a:off x="12938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26"/>
            <p:cNvSpPr/>
            <p:nvPr/>
          </p:nvSpPr>
          <p:spPr>
            <a:xfrm>
              <a:off x="137487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26"/>
            <p:cNvSpPr/>
            <p:nvPr/>
          </p:nvSpPr>
          <p:spPr>
            <a:xfrm>
              <a:off x="14562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26"/>
            <p:cNvSpPr/>
            <p:nvPr/>
          </p:nvSpPr>
          <p:spPr>
            <a:xfrm>
              <a:off x="1537250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26"/>
            <p:cNvSpPr/>
            <p:nvPr/>
          </p:nvSpPr>
          <p:spPr>
            <a:xfrm>
              <a:off x="1618300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26"/>
            <p:cNvSpPr/>
            <p:nvPr/>
          </p:nvSpPr>
          <p:spPr>
            <a:xfrm>
              <a:off x="1699475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26"/>
            <p:cNvSpPr/>
            <p:nvPr/>
          </p:nvSpPr>
          <p:spPr>
            <a:xfrm>
              <a:off x="1780525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26"/>
            <p:cNvSpPr/>
            <p:nvPr/>
          </p:nvSpPr>
          <p:spPr>
            <a:xfrm>
              <a:off x="186170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26"/>
            <p:cNvSpPr/>
            <p:nvPr/>
          </p:nvSpPr>
          <p:spPr>
            <a:xfrm>
              <a:off x="19427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26"/>
            <p:cNvSpPr/>
            <p:nvPr/>
          </p:nvSpPr>
          <p:spPr>
            <a:xfrm>
              <a:off x="20239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26"/>
            <p:cNvSpPr/>
            <p:nvPr/>
          </p:nvSpPr>
          <p:spPr>
            <a:xfrm>
              <a:off x="21049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26"/>
            <p:cNvSpPr/>
            <p:nvPr/>
          </p:nvSpPr>
          <p:spPr>
            <a:xfrm>
              <a:off x="21861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26"/>
            <p:cNvSpPr/>
            <p:nvPr/>
          </p:nvSpPr>
          <p:spPr>
            <a:xfrm>
              <a:off x="11371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14" y="1298"/>
                    <a:pt x="1304" y="1007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26"/>
            <p:cNvSpPr/>
            <p:nvPr/>
          </p:nvSpPr>
          <p:spPr>
            <a:xfrm>
              <a:off x="1218300" y="2822550"/>
              <a:ext cx="32475" cy="32450"/>
            </a:xfrm>
            <a:custGeom>
              <a:avLst/>
              <a:gdLst/>
              <a:ahLst/>
              <a:cxnLst/>
              <a:rect l="l" t="t" r="r" b="b"/>
              <a:pathLst>
                <a:path w="1299" h="1298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46" y="1298"/>
                  </a:cubicBezTo>
                  <a:cubicBezTo>
                    <a:pt x="1008" y="1298"/>
                    <a:pt x="1298" y="1007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26"/>
            <p:cNvSpPr/>
            <p:nvPr/>
          </p:nvSpPr>
          <p:spPr>
            <a:xfrm>
              <a:off x="12938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26"/>
            <p:cNvSpPr/>
            <p:nvPr/>
          </p:nvSpPr>
          <p:spPr>
            <a:xfrm>
              <a:off x="137487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4"/>
                    <a:pt x="710" y="1303"/>
                    <a:pt x="869" y="1303"/>
                  </a:cubicBezTo>
                  <a:cubicBezTo>
                    <a:pt x="1204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26"/>
            <p:cNvSpPr/>
            <p:nvPr/>
          </p:nvSpPr>
          <p:spPr>
            <a:xfrm>
              <a:off x="14562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2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26"/>
            <p:cNvSpPr/>
            <p:nvPr/>
          </p:nvSpPr>
          <p:spPr>
            <a:xfrm>
              <a:off x="1537250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26"/>
            <p:cNvSpPr/>
            <p:nvPr/>
          </p:nvSpPr>
          <p:spPr>
            <a:xfrm>
              <a:off x="1618300" y="2822550"/>
              <a:ext cx="38100" cy="32600"/>
            </a:xfrm>
            <a:custGeom>
              <a:avLst/>
              <a:gdLst/>
              <a:ahLst/>
              <a:cxnLst/>
              <a:rect l="l" t="t" r="r" b="b"/>
              <a:pathLst>
                <a:path w="1524" h="1304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26"/>
            <p:cNvSpPr/>
            <p:nvPr/>
          </p:nvSpPr>
          <p:spPr>
            <a:xfrm>
              <a:off x="1699475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26"/>
            <p:cNvSpPr/>
            <p:nvPr/>
          </p:nvSpPr>
          <p:spPr>
            <a:xfrm>
              <a:off x="17860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26"/>
            <p:cNvSpPr/>
            <p:nvPr/>
          </p:nvSpPr>
          <p:spPr>
            <a:xfrm>
              <a:off x="18672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07" y="1298"/>
                    <a:pt x="1304" y="1007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26"/>
            <p:cNvSpPr/>
            <p:nvPr/>
          </p:nvSpPr>
          <p:spPr>
            <a:xfrm>
              <a:off x="19482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26"/>
            <p:cNvSpPr/>
            <p:nvPr/>
          </p:nvSpPr>
          <p:spPr>
            <a:xfrm>
              <a:off x="20239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26"/>
            <p:cNvSpPr/>
            <p:nvPr/>
          </p:nvSpPr>
          <p:spPr>
            <a:xfrm>
              <a:off x="21049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4"/>
                    <a:pt x="707" y="1303"/>
                    <a:pt x="867" y="1303"/>
                  </a:cubicBezTo>
                  <a:cubicBezTo>
                    <a:pt x="1202" y="1303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26"/>
            <p:cNvSpPr/>
            <p:nvPr/>
          </p:nvSpPr>
          <p:spPr>
            <a:xfrm>
              <a:off x="21861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26"/>
            <p:cNvSpPr/>
            <p:nvPr/>
          </p:nvSpPr>
          <p:spPr>
            <a:xfrm>
              <a:off x="11371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3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26"/>
            <p:cNvSpPr/>
            <p:nvPr/>
          </p:nvSpPr>
          <p:spPr>
            <a:xfrm>
              <a:off x="1218300" y="29050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3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26"/>
            <p:cNvSpPr/>
            <p:nvPr/>
          </p:nvSpPr>
          <p:spPr>
            <a:xfrm>
              <a:off x="12938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26"/>
            <p:cNvSpPr/>
            <p:nvPr/>
          </p:nvSpPr>
          <p:spPr>
            <a:xfrm>
              <a:off x="137487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26"/>
            <p:cNvSpPr/>
            <p:nvPr/>
          </p:nvSpPr>
          <p:spPr>
            <a:xfrm>
              <a:off x="14562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26"/>
            <p:cNvSpPr/>
            <p:nvPr/>
          </p:nvSpPr>
          <p:spPr>
            <a:xfrm>
              <a:off x="1537250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26"/>
            <p:cNvSpPr/>
            <p:nvPr/>
          </p:nvSpPr>
          <p:spPr>
            <a:xfrm>
              <a:off x="1618300" y="29050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26"/>
            <p:cNvSpPr/>
            <p:nvPr/>
          </p:nvSpPr>
          <p:spPr>
            <a:xfrm>
              <a:off x="1699475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26"/>
            <p:cNvSpPr/>
            <p:nvPr/>
          </p:nvSpPr>
          <p:spPr>
            <a:xfrm>
              <a:off x="17860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26"/>
            <p:cNvSpPr/>
            <p:nvPr/>
          </p:nvSpPr>
          <p:spPr>
            <a:xfrm>
              <a:off x="18672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3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26"/>
            <p:cNvSpPr/>
            <p:nvPr/>
          </p:nvSpPr>
          <p:spPr>
            <a:xfrm>
              <a:off x="19482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26"/>
            <p:cNvSpPr/>
            <p:nvPr/>
          </p:nvSpPr>
          <p:spPr>
            <a:xfrm>
              <a:off x="20239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26"/>
            <p:cNvSpPr/>
            <p:nvPr/>
          </p:nvSpPr>
          <p:spPr>
            <a:xfrm>
              <a:off x="21049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26"/>
            <p:cNvSpPr/>
            <p:nvPr/>
          </p:nvSpPr>
          <p:spPr>
            <a:xfrm>
              <a:off x="21861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26"/>
            <p:cNvSpPr/>
            <p:nvPr/>
          </p:nvSpPr>
          <p:spPr>
            <a:xfrm>
              <a:off x="11316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26"/>
            <p:cNvSpPr/>
            <p:nvPr/>
          </p:nvSpPr>
          <p:spPr>
            <a:xfrm>
              <a:off x="1212825" y="2987500"/>
              <a:ext cx="37950" cy="32700"/>
            </a:xfrm>
            <a:custGeom>
              <a:avLst/>
              <a:gdLst/>
              <a:ahLst/>
              <a:cxnLst/>
              <a:rect l="l" t="t" r="r" b="b"/>
              <a:pathLst>
                <a:path w="1518" h="1308" extrusionOk="0">
                  <a:moveTo>
                    <a:pt x="865" y="1"/>
                  </a:moveTo>
                  <a:cubicBezTo>
                    <a:pt x="284" y="1"/>
                    <a:pt x="0" y="705"/>
                    <a:pt x="407" y="1118"/>
                  </a:cubicBezTo>
                  <a:cubicBezTo>
                    <a:pt x="540" y="1249"/>
                    <a:pt x="702" y="1307"/>
                    <a:pt x="862" y="1307"/>
                  </a:cubicBezTo>
                  <a:cubicBezTo>
                    <a:pt x="1197" y="1307"/>
                    <a:pt x="1517" y="1047"/>
                    <a:pt x="1517" y="653"/>
                  </a:cubicBezTo>
                  <a:cubicBezTo>
                    <a:pt x="1517" y="298"/>
                    <a:pt x="1227" y="1"/>
                    <a:pt x="865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26"/>
            <p:cNvSpPr/>
            <p:nvPr/>
          </p:nvSpPr>
          <p:spPr>
            <a:xfrm>
              <a:off x="12938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26"/>
            <p:cNvSpPr/>
            <p:nvPr/>
          </p:nvSpPr>
          <p:spPr>
            <a:xfrm>
              <a:off x="137487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9" y="1"/>
                  </a:moveTo>
                  <a:cubicBezTo>
                    <a:pt x="298" y="1"/>
                    <a:pt x="1" y="705"/>
                    <a:pt x="414" y="1118"/>
                  </a:cubicBezTo>
                  <a:cubicBezTo>
                    <a:pt x="547" y="1249"/>
                    <a:pt x="709" y="1307"/>
                    <a:pt x="868" y="1307"/>
                  </a:cubicBezTo>
                  <a:cubicBezTo>
                    <a:pt x="1204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9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26"/>
            <p:cNvSpPr/>
            <p:nvPr/>
          </p:nvSpPr>
          <p:spPr>
            <a:xfrm>
              <a:off x="14562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26"/>
            <p:cNvSpPr/>
            <p:nvPr/>
          </p:nvSpPr>
          <p:spPr>
            <a:xfrm>
              <a:off x="1537250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3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8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3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26"/>
            <p:cNvSpPr/>
            <p:nvPr/>
          </p:nvSpPr>
          <p:spPr>
            <a:xfrm>
              <a:off x="1618300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26"/>
            <p:cNvSpPr/>
            <p:nvPr/>
          </p:nvSpPr>
          <p:spPr>
            <a:xfrm>
              <a:off x="1699475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2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7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26"/>
            <p:cNvSpPr/>
            <p:nvPr/>
          </p:nvSpPr>
          <p:spPr>
            <a:xfrm>
              <a:off x="1780525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26"/>
            <p:cNvSpPr/>
            <p:nvPr/>
          </p:nvSpPr>
          <p:spPr>
            <a:xfrm>
              <a:off x="186170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26"/>
            <p:cNvSpPr/>
            <p:nvPr/>
          </p:nvSpPr>
          <p:spPr>
            <a:xfrm>
              <a:off x="19427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3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3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26"/>
            <p:cNvSpPr/>
            <p:nvPr/>
          </p:nvSpPr>
          <p:spPr>
            <a:xfrm>
              <a:off x="20239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26"/>
            <p:cNvSpPr/>
            <p:nvPr/>
          </p:nvSpPr>
          <p:spPr>
            <a:xfrm>
              <a:off x="21049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26"/>
            <p:cNvSpPr/>
            <p:nvPr/>
          </p:nvSpPr>
          <p:spPr>
            <a:xfrm>
              <a:off x="21861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3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26"/>
            <p:cNvSpPr/>
            <p:nvPr/>
          </p:nvSpPr>
          <p:spPr>
            <a:xfrm>
              <a:off x="11316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26"/>
            <p:cNvSpPr/>
            <p:nvPr/>
          </p:nvSpPr>
          <p:spPr>
            <a:xfrm>
              <a:off x="1212825" y="3070150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7" y="1301"/>
                    <a:pt x="1517" y="1042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26"/>
            <p:cNvSpPr/>
            <p:nvPr/>
          </p:nvSpPr>
          <p:spPr>
            <a:xfrm>
              <a:off x="12938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26"/>
            <p:cNvSpPr/>
            <p:nvPr/>
          </p:nvSpPr>
          <p:spPr>
            <a:xfrm>
              <a:off x="137487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1"/>
                  </a:moveTo>
                  <a:cubicBezTo>
                    <a:pt x="298" y="1"/>
                    <a:pt x="1" y="698"/>
                    <a:pt x="414" y="1111"/>
                  </a:cubicBezTo>
                  <a:cubicBezTo>
                    <a:pt x="547" y="1242"/>
                    <a:pt x="710" y="1301"/>
                    <a:pt x="869" y="1301"/>
                  </a:cubicBezTo>
                  <a:cubicBezTo>
                    <a:pt x="1204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26"/>
            <p:cNvSpPr/>
            <p:nvPr/>
          </p:nvSpPr>
          <p:spPr>
            <a:xfrm>
              <a:off x="14562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26"/>
            <p:cNvSpPr/>
            <p:nvPr/>
          </p:nvSpPr>
          <p:spPr>
            <a:xfrm>
              <a:off x="1537250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26"/>
            <p:cNvSpPr/>
            <p:nvPr/>
          </p:nvSpPr>
          <p:spPr>
            <a:xfrm>
              <a:off x="1618300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26"/>
            <p:cNvSpPr/>
            <p:nvPr/>
          </p:nvSpPr>
          <p:spPr>
            <a:xfrm>
              <a:off x="1699475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26"/>
            <p:cNvSpPr/>
            <p:nvPr/>
          </p:nvSpPr>
          <p:spPr>
            <a:xfrm>
              <a:off x="1780525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26"/>
            <p:cNvSpPr/>
            <p:nvPr/>
          </p:nvSpPr>
          <p:spPr>
            <a:xfrm>
              <a:off x="186170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26"/>
            <p:cNvSpPr/>
            <p:nvPr/>
          </p:nvSpPr>
          <p:spPr>
            <a:xfrm>
              <a:off x="19427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26"/>
            <p:cNvSpPr/>
            <p:nvPr/>
          </p:nvSpPr>
          <p:spPr>
            <a:xfrm>
              <a:off x="20239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3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26"/>
            <p:cNvSpPr/>
            <p:nvPr/>
          </p:nvSpPr>
          <p:spPr>
            <a:xfrm>
              <a:off x="21049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26"/>
            <p:cNvSpPr/>
            <p:nvPr/>
          </p:nvSpPr>
          <p:spPr>
            <a:xfrm>
              <a:off x="21861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4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26"/>
            <p:cNvSpPr/>
            <p:nvPr/>
          </p:nvSpPr>
          <p:spPr>
            <a:xfrm>
              <a:off x="11316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6"/>
            <p:cNvSpPr/>
            <p:nvPr/>
          </p:nvSpPr>
          <p:spPr>
            <a:xfrm>
              <a:off x="1212825" y="31526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6"/>
                    <a:pt x="705" y="1306"/>
                    <a:pt x="865" y="1306"/>
                  </a:cubicBezTo>
                  <a:cubicBezTo>
                    <a:pt x="1199" y="1306"/>
                    <a:pt x="1517" y="1046"/>
                    <a:pt x="1517" y="653"/>
                  </a:cubicBezTo>
                  <a:cubicBezTo>
                    <a:pt x="1517" y="292"/>
                    <a:pt x="1227" y="1"/>
                    <a:pt x="865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6"/>
            <p:cNvSpPr/>
            <p:nvPr/>
          </p:nvSpPr>
          <p:spPr>
            <a:xfrm>
              <a:off x="12938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6"/>
            <p:cNvSpPr/>
            <p:nvPr/>
          </p:nvSpPr>
          <p:spPr>
            <a:xfrm>
              <a:off x="137487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9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6"/>
            <p:cNvSpPr/>
            <p:nvPr/>
          </p:nvSpPr>
          <p:spPr>
            <a:xfrm>
              <a:off x="14562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1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6"/>
            <p:cNvSpPr/>
            <p:nvPr/>
          </p:nvSpPr>
          <p:spPr>
            <a:xfrm>
              <a:off x="1537250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3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6"/>
            <p:cNvSpPr/>
            <p:nvPr/>
          </p:nvSpPr>
          <p:spPr>
            <a:xfrm>
              <a:off x="1618300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6"/>
            <p:cNvSpPr/>
            <p:nvPr/>
          </p:nvSpPr>
          <p:spPr>
            <a:xfrm>
              <a:off x="1699475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26"/>
            <p:cNvSpPr/>
            <p:nvPr/>
          </p:nvSpPr>
          <p:spPr>
            <a:xfrm>
              <a:off x="1780525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26"/>
            <p:cNvSpPr/>
            <p:nvPr/>
          </p:nvSpPr>
          <p:spPr>
            <a:xfrm>
              <a:off x="186170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6"/>
            <p:cNvSpPr/>
            <p:nvPr/>
          </p:nvSpPr>
          <p:spPr>
            <a:xfrm>
              <a:off x="19427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4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3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6"/>
            <p:cNvSpPr/>
            <p:nvPr/>
          </p:nvSpPr>
          <p:spPr>
            <a:xfrm>
              <a:off x="20239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5" y="1306"/>
                    <a:pt x="866" y="1306"/>
                  </a:cubicBezTo>
                  <a:cubicBezTo>
                    <a:pt x="1200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6"/>
            <p:cNvSpPr/>
            <p:nvPr/>
          </p:nvSpPr>
          <p:spPr>
            <a:xfrm>
              <a:off x="21049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6"/>
            <p:cNvSpPr/>
            <p:nvPr/>
          </p:nvSpPr>
          <p:spPr>
            <a:xfrm>
              <a:off x="21861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6"/>
            <p:cNvSpPr/>
            <p:nvPr/>
          </p:nvSpPr>
          <p:spPr>
            <a:xfrm>
              <a:off x="11371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6"/>
            <p:cNvSpPr/>
            <p:nvPr/>
          </p:nvSpPr>
          <p:spPr>
            <a:xfrm>
              <a:off x="1218300" y="32351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26"/>
            <p:cNvSpPr/>
            <p:nvPr/>
          </p:nvSpPr>
          <p:spPr>
            <a:xfrm>
              <a:off x="12938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6"/>
            <p:cNvSpPr/>
            <p:nvPr/>
          </p:nvSpPr>
          <p:spPr>
            <a:xfrm>
              <a:off x="137487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6"/>
            <p:cNvSpPr/>
            <p:nvPr/>
          </p:nvSpPr>
          <p:spPr>
            <a:xfrm>
              <a:off x="14562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6"/>
            <p:cNvSpPr/>
            <p:nvPr/>
          </p:nvSpPr>
          <p:spPr>
            <a:xfrm>
              <a:off x="1537250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6"/>
            <p:cNvSpPr/>
            <p:nvPr/>
          </p:nvSpPr>
          <p:spPr>
            <a:xfrm>
              <a:off x="1618300" y="3235125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6"/>
            <p:cNvSpPr/>
            <p:nvPr/>
          </p:nvSpPr>
          <p:spPr>
            <a:xfrm>
              <a:off x="1699475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6"/>
            <p:cNvSpPr/>
            <p:nvPr/>
          </p:nvSpPr>
          <p:spPr>
            <a:xfrm>
              <a:off x="17860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6"/>
            <p:cNvSpPr/>
            <p:nvPr/>
          </p:nvSpPr>
          <p:spPr>
            <a:xfrm>
              <a:off x="18672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6"/>
            <p:cNvSpPr/>
            <p:nvPr/>
          </p:nvSpPr>
          <p:spPr>
            <a:xfrm>
              <a:off x="19482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26"/>
            <p:cNvSpPr/>
            <p:nvPr/>
          </p:nvSpPr>
          <p:spPr>
            <a:xfrm>
              <a:off x="20239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26"/>
            <p:cNvSpPr/>
            <p:nvPr/>
          </p:nvSpPr>
          <p:spPr>
            <a:xfrm>
              <a:off x="21049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6"/>
            <p:cNvSpPr/>
            <p:nvPr/>
          </p:nvSpPr>
          <p:spPr>
            <a:xfrm>
              <a:off x="21861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6"/>
            <p:cNvSpPr/>
            <p:nvPr/>
          </p:nvSpPr>
          <p:spPr>
            <a:xfrm>
              <a:off x="11316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6"/>
            <p:cNvSpPr/>
            <p:nvPr/>
          </p:nvSpPr>
          <p:spPr>
            <a:xfrm>
              <a:off x="1212825" y="33177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0"/>
                  </a:moveTo>
                  <a:cubicBezTo>
                    <a:pt x="284" y="0"/>
                    <a:pt x="0" y="697"/>
                    <a:pt x="407" y="1111"/>
                  </a:cubicBezTo>
                  <a:cubicBezTo>
                    <a:pt x="540" y="1242"/>
                    <a:pt x="703" y="1300"/>
                    <a:pt x="862" y="1300"/>
                  </a:cubicBezTo>
                  <a:cubicBezTo>
                    <a:pt x="1197" y="1300"/>
                    <a:pt x="1517" y="1042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6"/>
            <p:cNvSpPr/>
            <p:nvPr/>
          </p:nvSpPr>
          <p:spPr>
            <a:xfrm>
              <a:off x="12938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6"/>
            <p:cNvSpPr/>
            <p:nvPr/>
          </p:nvSpPr>
          <p:spPr>
            <a:xfrm>
              <a:off x="137487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2"/>
                    <a:pt x="710" y="1300"/>
                    <a:pt x="869" y="1300"/>
                  </a:cubicBezTo>
                  <a:cubicBezTo>
                    <a:pt x="1204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6"/>
            <p:cNvSpPr/>
            <p:nvPr/>
          </p:nvSpPr>
          <p:spPr>
            <a:xfrm>
              <a:off x="14562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6"/>
            <p:cNvSpPr/>
            <p:nvPr/>
          </p:nvSpPr>
          <p:spPr>
            <a:xfrm>
              <a:off x="1537250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6"/>
            <p:cNvSpPr/>
            <p:nvPr/>
          </p:nvSpPr>
          <p:spPr>
            <a:xfrm>
              <a:off x="1618300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6"/>
            <p:cNvSpPr/>
            <p:nvPr/>
          </p:nvSpPr>
          <p:spPr>
            <a:xfrm>
              <a:off x="1699475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6"/>
            <p:cNvSpPr/>
            <p:nvPr/>
          </p:nvSpPr>
          <p:spPr>
            <a:xfrm>
              <a:off x="1780525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4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6"/>
            <p:cNvSpPr/>
            <p:nvPr/>
          </p:nvSpPr>
          <p:spPr>
            <a:xfrm>
              <a:off x="186170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6"/>
            <p:cNvSpPr/>
            <p:nvPr/>
          </p:nvSpPr>
          <p:spPr>
            <a:xfrm>
              <a:off x="19427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6"/>
            <p:cNvSpPr/>
            <p:nvPr/>
          </p:nvSpPr>
          <p:spPr>
            <a:xfrm>
              <a:off x="20239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3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6"/>
            <p:cNvSpPr/>
            <p:nvPr/>
          </p:nvSpPr>
          <p:spPr>
            <a:xfrm>
              <a:off x="21049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6"/>
            <p:cNvSpPr/>
            <p:nvPr/>
          </p:nvSpPr>
          <p:spPr>
            <a:xfrm>
              <a:off x="21861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4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6"/>
            <p:cNvSpPr/>
            <p:nvPr/>
          </p:nvSpPr>
          <p:spPr>
            <a:xfrm>
              <a:off x="11316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26"/>
            <p:cNvSpPr/>
            <p:nvPr/>
          </p:nvSpPr>
          <p:spPr>
            <a:xfrm>
              <a:off x="1212825" y="3400250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6"/>
            <p:cNvSpPr/>
            <p:nvPr/>
          </p:nvSpPr>
          <p:spPr>
            <a:xfrm>
              <a:off x="12938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6"/>
            <p:cNvSpPr/>
            <p:nvPr/>
          </p:nvSpPr>
          <p:spPr>
            <a:xfrm>
              <a:off x="137487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698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6"/>
            <p:cNvSpPr/>
            <p:nvPr/>
          </p:nvSpPr>
          <p:spPr>
            <a:xfrm>
              <a:off x="14562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6"/>
            <p:cNvSpPr/>
            <p:nvPr/>
          </p:nvSpPr>
          <p:spPr>
            <a:xfrm>
              <a:off x="1537250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6"/>
            <p:cNvSpPr/>
            <p:nvPr/>
          </p:nvSpPr>
          <p:spPr>
            <a:xfrm>
              <a:off x="1618300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6"/>
            <p:cNvSpPr/>
            <p:nvPr/>
          </p:nvSpPr>
          <p:spPr>
            <a:xfrm>
              <a:off x="1699475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6"/>
            <p:cNvSpPr/>
            <p:nvPr/>
          </p:nvSpPr>
          <p:spPr>
            <a:xfrm>
              <a:off x="1780525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6"/>
            <p:cNvSpPr/>
            <p:nvPr/>
          </p:nvSpPr>
          <p:spPr>
            <a:xfrm>
              <a:off x="186170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6"/>
            <p:cNvSpPr/>
            <p:nvPr/>
          </p:nvSpPr>
          <p:spPr>
            <a:xfrm>
              <a:off x="19427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6"/>
            <p:cNvSpPr/>
            <p:nvPr/>
          </p:nvSpPr>
          <p:spPr>
            <a:xfrm>
              <a:off x="20239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6"/>
            <p:cNvSpPr/>
            <p:nvPr/>
          </p:nvSpPr>
          <p:spPr>
            <a:xfrm>
              <a:off x="21049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6"/>
            <p:cNvSpPr/>
            <p:nvPr/>
          </p:nvSpPr>
          <p:spPr>
            <a:xfrm>
              <a:off x="21861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6"/>
            <p:cNvSpPr/>
            <p:nvPr/>
          </p:nvSpPr>
          <p:spPr>
            <a:xfrm>
              <a:off x="11316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6"/>
            <p:cNvSpPr/>
            <p:nvPr/>
          </p:nvSpPr>
          <p:spPr>
            <a:xfrm>
              <a:off x="1212825" y="34827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6"/>
            <p:cNvSpPr/>
            <p:nvPr/>
          </p:nvSpPr>
          <p:spPr>
            <a:xfrm>
              <a:off x="12938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6"/>
            <p:cNvSpPr/>
            <p:nvPr/>
          </p:nvSpPr>
          <p:spPr>
            <a:xfrm>
              <a:off x="137487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6"/>
            <p:cNvSpPr/>
            <p:nvPr/>
          </p:nvSpPr>
          <p:spPr>
            <a:xfrm>
              <a:off x="14562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6"/>
            <p:cNvSpPr/>
            <p:nvPr/>
          </p:nvSpPr>
          <p:spPr>
            <a:xfrm>
              <a:off x="1537250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6"/>
            <p:cNvSpPr/>
            <p:nvPr/>
          </p:nvSpPr>
          <p:spPr>
            <a:xfrm>
              <a:off x="1618300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6"/>
            <p:cNvSpPr/>
            <p:nvPr/>
          </p:nvSpPr>
          <p:spPr>
            <a:xfrm>
              <a:off x="1699475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6"/>
            <p:cNvSpPr/>
            <p:nvPr/>
          </p:nvSpPr>
          <p:spPr>
            <a:xfrm>
              <a:off x="1780525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26"/>
            <p:cNvSpPr/>
            <p:nvPr/>
          </p:nvSpPr>
          <p:spPr>
            <a:xfrm>
              <a:off x="186170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26"/>
            <p:cNvSpPr/>
            <p:nvPr/>
          </p:nvSpPr>
          <p:spPr>
            <a:xfrm>
              <a:off x="19427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6"/>
            <p:cNvSpPr/>
            <p:nvPr/>
          </p:nvSpPr>
          <p:spPr>
            <a:xfrm>
              <a:off x="20239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6"/>
            <p:cNvSpPr/>
            <p:nvPr/>
          </p:nvSpPr>
          <p:spPr>
            <a:xfrm>
              <a:off x="21049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6"/>
            <p:cNvSpPr/>
            <p:nvPr/>
          </p:nvSpPr>
          <p:spPr>
            <a:xfrm>
              <a:off x="21861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6"/>
            <p:cNvSpPr/>
            <p:nvPr/>
          </p:nvSpPr>
          <p:spPr>
            <a:xfrm>
              <a:off x="11316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6"/>
            <p:cNvSpPr/>
            <p:nvPr/>
          </p:nvSpPr>
          <p:spPr>
            <a:xfrm>
              <a:off x="1212825" y="35653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2" y="1301"/>
                    <a:pt x="862" y="1301"/>
                  </a:cubicBezTo>
                  <a:cubicBezTo>
                    <a:pt x="1197" y="1301"/>
                    <a:pt x="1517" y="1040"/>
                    <a:pt x="1517" y="646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6"/>
            <p:cNvSpPr/>
            <p:nvPr/>
          </p:nvSpPr>
          <p:spPr>
            <a:xfrm>
              <a:off x="12938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6"/>
            <p:cNvSpPr/>
            <p:nvPr/>
          </p:nvSpPr>
          <p:spPr>
            <a:xfrm>
              <a:off x="1374925" y="3565375"/>
              <a:ext cx="38075" cy="32525"/>
            </a:xfrm>
            <a:custGeom>
              <a:avLst/>
              <a:gdLst/>
              <a:ahLst/>
              <a:cxnLst/>
              <a:rect l="l" t="t" r="r" b="b"/>
              <a:pathLst>
                <a:path w="1523" h="1301" extrusionOk="0">
                  <a:moveTo>
                    <a:pt x="888" y="0"/>
                  </a:moveTo>
                  <a:cubicBezTo>
                    <a:pt x="884" y="0"/>
                    <a:pt x="880" y="0"/>
                    <a:pt x="877" y="1"/>
                  </a:cubicBezTo>
                  <a:cubicBezTo>
                    <a:pt x="874" y="1"/>
                    <a:pt x="871" y="1"/>
                    <a:pt x="869" y="1"/>
                  </a:cubicBezTo>
                  <a:cubicBezTo>
                    <a:pt x="293" y="1"/>
                    <a:pt x="0" y="700"/>
                    <a:pt x="412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2" y="1301"/>
                    <a:pt x="1522" y="1040"/>
                    <a:pt x="1522" y="646"/>
                  </a:cubicBezTo>
                  <a:cubicBezTo>
                    <a:pt x="1522" y="295"/>
                    <a:pt x="1238" y="0"/>
                    <a:pt x="888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6"/>
            <p:cNvSpPr/>
            <p:nvPr/>
          </p:nvSpPr>
          <p:spPr>
            <a:xfrm>
              <a:off x="14562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6"/>
            <p:cNvSpPr/>
            <p:nvPr/>
          </p:nvSpPr>
          <p:spPr>
            <a:xfrm>
              <a:off x="1537250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8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26"/>
            <p:cNvSpPr/>
            <p:nvPr/>
          </p:nvSpPr>
          <p:spPr>
            <a:xfrm>
              <a:off x="1618300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6"/>
            <p:cNvSpPr/>
            <p:nvPr/>
          </p:nvSpPr>
          <p:spPr>
            <a:xfrm>
              <a:off x="1699475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7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6"/>
            <p:cNvSpPr/>
            <p:nvPr/>
          </p:nvSpPr>
          <p:spPr>
            <a:xfrm>
              <a:off x="1780525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6"/>
            <p:cNvSpPr/>
            <p:nvPr/>
          </p:nvSpPr>
          <p:spPr>
            <a:xfrm>
              <a:off x="186170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6"/>
            <p:cNvSpPr/>
            <p:nvPr/>
          </p:nvSpPr>
          <p:spPr>
            <a:xfrm>
              <a:off x="19427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6"/>
            <p:cNvSpPr/>
            <p:nvPr/>
          </p:nvSpPr>
          <p:spPr>
            <a:xfrm>
              <a:off x="20239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6"/>
            <p:cNvSpPr/>
            <p:nvPr/>
          </p:nvSpPr>
          <p:spPr>
            <a:xfrm>
              <a:off x="21049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6"/>
            <p:cNvSpPr/>
            <p:nvPr/>
          </p:nvSpPr>
          <p:spPr>
            <a:xfrm>
              <a:off x="21861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3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6"/>
            <p:cNvSpPr/>
            <p:nvPr/>
          </p:nvSpPr>
          <p:spPr>
            <a:xfrm>
              <a:off x="11371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14" y="1305"/>
                    <a:pt x="1304" y="1008"/>
                    <a:pt x="1304" y="653"/>
                  </a:cubicBezTo>
                  <a:cubicBezTo>
                    <a:pt x="1304" y="291"/>
                    <a:pt x="1014" y="1"/>
                    <a:pt x="65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6"/>
            <p:cNvSpPr/>
            <p:nvPr/>
          </p:nvSpPr>
          <p:spPr>
            <a:xfrm>
              <a:off x="1218300" y="3647850"/>
              <a:ext cx="32475" cy="32650"/>
            </a:xfrm>
            <a:custGeom>
              <a:avLst/>
              <a:gdLst/>
              <a:ahLst/>
              <a:cxnLst/>
              <a:rect l="l" t="t" r="r" b="b"/>
              <a:pathLst>
                <a:path w="1299" h="1306" extrusionOk="0">
                  <a:moveTo>
                    <a:pt x="646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46" y="1305"/>
                  </a:cubicBezTo>
                  <a:cubicBezTo>
                    <a:pt x="1008" y="1305"/>
                    <a:pt x="1298" y="1008"/>
                    <a:pt x="1298" y="653"/>
                  </a:cubicBezTo>
                  <a:cubicBezTo>
                    <a:pt x="1298" y="291"/>
                    <a:pt x="1008" y="1"/>
                    <a:pt x="646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6"/>
            <p:cNvSpPr/>
            <p:nvPr/>
          </p:nvSpPr>
          <p:spPr>
            <a:xfrm>
              <a:off x="12938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6"/>
            <p:cNvSpPr/>
            <p:nvPr/>
          </p:nvSpPr>
          <p:spPr>
            <a:xfrm>
              <a:off x="137487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6"/>
            <p:cNvSpPr/>
            <p:nvPr/>
          </p:nvSpPr>
          <p:spPr>
            <a:xfrm>
              <a:off x="14562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8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6"/>
            <p:cNvSpPr/>
            <p:nvPr/>
          </p:nvSpPr>
          <p:spPr>
            <a:xfrm>
              <a:off x="1537250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6"/>
            <p:cNvSpPr/>
            <p:nvPr/>
          </p:nvSpPr>
          <p:spPr>
            <a:xfrm>
              <a:off x="1618300" y="36478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6"/>
            <p:cNvSpPr/>
            <p:nvPr/>
          </p:nvSpPr>
          <p:spPr>
            <a:xfrm>
              <a:off x="1699475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6"/>
            <p:cNvSpPr/>
            <p:nvPr/>
          </p:nvSpPr>
          <p:spPr>
            <a:xfrm>
              <a:off x="17860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6"/>
            <p:cNvSpPr/>
            <p:nvPr/>
          </p:nvSpPr>
          <p:spPr>
            <a:xfrm>
              <a:off x="18672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07" y="1305"/>
                    <a:pt x="1304" y="1008"/>
                    <a:pt x="1304" y="653"/>
                  </a:cubicBezTo>
                  <a:cubicBezTo>
                    <a:pt x="1304" y="291"/>
                    <a:pt x="1007" y="1"/>
                    <a:pt x="65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26"/>
            <p:cNvSpPr/>
            <p:nvPr/>
          </p:nvSpPr>
          <p:spPr>
            <a:xfrm>
              <a:off x="19482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6"/>
            <p:cNvSpPr/>
            <p:nvPr/>
          </p:nvSpPr>
          <p:spPr>
            <a:xfrm>
              <a:off x="20239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6"/>
            <p:cNvSpPr/>
            <p:nvPr/>
          </p:nvSpPr>
          <p:spPr>
            <a:xfrm>
              <a:off x="21049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6"/>
            <p:cNvSpPr/>
            <p:nvPr/>
          </p:nvSpPr>
          <p:spPr>
            <a:xfrm>
              <a:off x="21861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6"/>
            <p:cNvSpPr/>
            <p:nvPr/>
          </p:nvSpPr>
          <p:spPr>
            <a:xfrm>
              <a:off x="11316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6"/>
            <p:cNvSpPr/>
            <p:nvPr/>
          </p:nvSpPr>
          <p:spPr>
            <a:xfrm>
              <a:off x="1212825" y="373035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6"/>
            <p:cNvSpPr/>
            <p:nvPr/>
          </p:nvSpPr>
          <p:spPr>
            <a:xfrm>
              <a:off x="12938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6"/>
            <p:cNvSpPr/>
            <p:nvPr/>
          </p:nvSpPr>
          <p:spPr>
            <a:xfrm>
              <a:off x="137487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6"/>
            <p:cNvSpPr/>
            <p:nvPr/>
          </p:nvSpPr>
          <p:spPr>
            <a:xfrm>
              <a:off x="14562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6"/>
            <p:cNvSpPr/>
            <p:nvPr/>
          </p:nvSpPr>
          <p:spPr>
            <a:xfrm>
              <a:off x="1537250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6"/>
            <p:cNvSpPr/>
            <p:nvPr/>
          </p:nvSpPr>
          <p:spPr>
            <a:xfrm>
              <a:off x="1618300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6"/>
            <p:cNvSpPr/>
            <p:nvPr/>
          </p:nvSpPr>
          <p:spPr>
            <a:xfrm>
              <a:off x="1699475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6"/>
            <p:cNvSpPr/>
            <p:nvPr/>
          </p:nvSpPr>
          <p:spPr>
            <a:xfrm>
              <a:off x="1780525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6"/>
            <p:cNvSpPr/>
            <p:nvPr/>
          </p:nvSpPr>
          <p:spPr>
            <a:xfrm>
              <a:off x="186170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6"/>
            <p:cNvSpPr/>
            <p:nvPr/>
          </p:nvSpPr>
          <p:spPr>
            <a:xfrm>
              <a:off x="19427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6"/>
            <p:cNvSpPr/>
            <p:nvPr/>
          </p:nvSpPr>
          <p:spPr>
            <a:xfrm>
              <a:off x="20239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26"/>
            <p:cNvSpPr/>
            <p:nvPr/>
          </p:nvSpPr>
          <p:spPr>
            <a:xfrm>
              <a:off x="21049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6"/>
            <p:cNvSpPr/>
            <p:nvPr/>
          </p:nvSpPr>
          <p:spPr>
            <a:xfrm>
              <a:off x="21861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Jugando con Patrones de Microservicios Golang, Python, Java Spring Boot,  ReactJS y gRPC">
            <a:extLst>
              <a:ext uri="{FF2B5EF4-FFF2-40B4-BE49-F238E27FC236}">
                <a16:creationId xmlns:a16="http://schemas.microsoft.com/office/drawing/2014/main" id="{95A3E56B-6B91-A5B6-51C4-414A0BCDE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9" t="1" r="-74" b="-1"/>
          <a:stretch/>
        </p:blipFill>
        <p:spPr bwMode="auto">
          <a:xfrm>
            <a:off x="-296151" y="-14741"/>
            <a:ext cx="9592551" cy="51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0A4FD61-0D61-60DE-1C14-4FCC44D2E009}"/>
              </a:ext>
            </a:extLst>
          </p:cNvPr>
          <p:cNvSpPr/>
          <p:nvPr/>
        </p:nvSpPr>
        <p:spPr>
          <a:xfrm>
            <a:off x="-57138" y="2858202"/>
            <a:ext cx="9258275" cy="228529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  <a:lumMod val="94000"/>
                  <a:lumOff val="6000"/>
                </a:schemeClr>
              </a:gs>
              <a:gs pos="47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Bulkhead Pattern</a:t>
            </a:r>
          </a:p>
          <a:p>
            <a:pPr algn="ctr"/>
            <a:endParaRPr 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34" name="Google Shape;4234;p26"/>
          <p:cNvSpPr txBox="1">
            <a:spLocks noGrp="1"/>
          </p:cNvSpPr>
          <p:nvPr>
            <p:ph type="subTitle" idx="1"/>
          </p:nvPr>
        </p:nvSpPr>
        <p:spPr>
          <a:xfrm>
            <a:off x="1316083" y="4076559"/>
            <a:ext cx="7916611" cy="1047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SSDM Seminar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Anita Tehrani (S5843905@studenti.unige.it)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234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F27E51-3C1F-F50C-5CA9-3649483C50A4}"/>
              </a:ext>
            </a:extLst>
          </p:cNvPr>
          <p:cNvSpPr/>
          <p:nvPr/>
        </p:nvSpPr>
        <p:spPr>
          <a:xfrm>
            <a:off x="2763520" y="1007110"/>
            <a:ext cx="1930400" cy="312928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D27B4-3802-5EEC-32B3-A672DFD79F90}"/>
              </a:ext>
            </a:extLst>
          </p:cNvPr>
          <p:cNvSpPr/>
          <p:nvPr/>
        </p:nvSpPr>
        <p:spPr>
          <a:xfrm>
            <a:off x="6380480" y="1294567"/>
            <a:ext cx="1747520" cy="985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Package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D745E-554B-C2A0-27B7-B1F6111ADD99}"/>
              </a:ext>
            </a:extLst>
          </p:cNvPr>
          <p:cNvSpPr/>
          <p:nvPr/>
        </p:nvSpPr>
        <p:spPr>
          <a:xfrm>
            <a:off x="6380480" y="2635642"/>
            <a:ext cx="1747520" cy="9855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Transfer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1645CB-7154-A2B3-EEBC-B55BF5F3DCE7}"/>
              </a:ext>
            </a:extLst>
          </p:cNvPr>
          <p:cNvSpPr txBox="1"/>
          <p:nvPr/>
        </p:nvSpPr>
        <p:spPr>
          <a:xfrm>
            <a:off x="1076960" y="986790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Package 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DD982-EC4F-4874-29C7-AC58B6A8ECEC}"/>
              </a:ext>
            </a:extLst>
          </p:cNvPr>
          <p:cNvSpPr txBox="1"/>
          <p:nvPr/>
        </p:nvSpPr>
        <p:spPr>
          <a:xfrm>
            <a:off x="1076960" y="2561590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Transfer Request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CFEC6A-1419-DF28-7535-041B54E071B0}"/>
              </a:ext>
            </a:extLst>
          </p:cNvPr>
          <p:cNvCxnSpPr/>
          <p:nvPr/>
        </p:nvCxnSpPr>
        <p:spPr>
          <a:xfrm>
            <a:off x="1188720" y="147320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BD335-0ADB-7980-940E-EDE81E8E46EC}"/>
              </a:ext>
            </a:extLst>
          </p:cNvPr>
          <p:cNvCxnSpPr/>
          <p:nvPr/>
        </p:nvCxnSpPr>
        <p:spPr>
          <a:xfrm>
            <a:off x="1188720" y="161036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D6D255-0202-E7CC-AB04-75C757CC79BB}"/>
              </a:ext>
            </a:extLst>
          </p:cNvPr>
          <p:cNvCxnSpPr/>
          <p:nvPr/>
        </p:nvCxnSpPr>
        <p:spPr>
          <a:xfrm>
            <a:off x="1188720" y="1779996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AF9147-D709-94F5-3FBB-AACCCD0C3EB2}"/>
              </a:ext>
            </a:extLst>
          </p:cNvPr>
          <p:cNvCxnSpPr/>
          <p:nvPr/>
        </p:nvCxnSpPr>
        <p:spPr>
          <a:xfrm>
            <a:off x="4836160" y="144272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65A7EC-BC3B-C5E9-DA0F-BAC67EB7B427}"/>
              </a:ext>
            </a:extLst>
          </p:cNvPr>
          <p:cNvCxnSpPr/>
          <p:nvPr/>
        </p:nvCxnSpPr>
        <p:spPr>
          <a:xfrm>
            <a:off x="4836160" y="157988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2B6C5D-AAAC-87EE-A528-43E691242456}"/>
              </a:ext>
            </a:extLst>
          </p:cNvPr>
          <p:cNvCxnSpPr/>
          <p:nvPr/>
        </p:nvCxnSpPr>
        <p:spPr>
          <a:xfrm>
            <a:off x="4836160" y="175768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7F13B9-6876-C1C1-0DAA-3F7FD4B8716D}"/>
              </a:ext>
            </a:extLst>
          </p:cNvPr>
          <p:cNvCxnSpPr/>
          <p:nvPr/>
        </p:nvCxnSpPr>
        <p:spPr>
          <a:xfrm>
            <a:off x="1188720" y="1912657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548B42-508D-68FE-C225-B854A745F758}"/>
              </a:ext>
            </a:extLst>
          </p:cNvPr>
          <p:cNvCxnSpPr/>
          <p:nvPr/>
        </p:nvCxnSpPr>
        <p:spPr>
          <a:xfrm>
            <a:off x="1188720" y="2049817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4B440A-8B36-9AEC-58FA-DF53C3988524}"/>
              </a:ext>
            </a:extLst>
          </p:cNvPr>
          <p:cNvCxnSpPr/>
          <p:nvPr/>
        </p:nvCxnSpPr>
        <p:spPr>
          <a:xfrm>
            <a:off x="1188720" y="2227617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714234-E469-06D9-0665-EDE67453239B}"/>
              </a:ext>
            </a:extLst>
          </p:cNvPr>
          <p:cNvCxnSpPr/>
          <p:nvPr/>
        </p:nvCxnSpPr>
        <p:spPr>
          <a:xfrm>
            <a:off x="4836160" y="1912657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1F98BA-96F8-5FBB-E24E-E815CF2DBD99}"/>
              </a:ext>
            </a:extLst>
          </p:cNvPr>
          <p:cNvCxnSpPr/>
          <p:nvPr/>
        </p:nvCxnSpPr>
        <p:spPr>
          <a:xfrm>
            <a:off x="4836160" y="2049817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1E2B32-51D3-2DC1-B616-5D87EF541A35}"/>
              </a:ext>
            </a:extLst>
          </p:cNvPr>
          <p:cNvCxnSpPr/>
          <p:nvPr/>
        </p:nvCxnSpPr>
        <p:spPr>
          <a:xfrm>
            <a:off x="4836160" y="2227617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ADB4B60-3DB1-70CE-E6E0-DCFD29F7B124}"/>
              </a:ext>
            </a:extLst>
          </p:cNvPr>
          <p:cNvCxnSpPr/>
          <p:nvPr/>
        </p:nvCxnSpPr>
        <p:spPr>
          <a:xfrm>
            <a:off x="1188720" y="3129309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320DD5-0ECD-1AF1-2C84-49C310761522}"/>
              </a:ext>
            </a:extLst>
          </p:cNvPr>
          <p:cNvCxnSpPr/>
          <p:nvPr/>
        </p:nvCxnSpPr>
        <p:spPr>
          <a:xfrm>
            <a:off x="1188720" y="326598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445AC87-8BB2-B69E-253A-704AA1256177}"/>
              </a:ext>
            </a:extLst>
          </p:cNvPr>
          <p:cNvSpPr/>
          <p:nvPr/>
        </p:nvSpPr>
        <p:spPr>
          <a:xfrm>
            <a:off x="6380480" y="1287236"/>
            <a:ext cx="1747520" cy="985520"/>
          </a:xfrm>
          <a:prstGeom prst="rect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Package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6B1D1-475E-6563-B5C9-AEC77C8DBF86}"/>
              </a:ext>
            </a:extLst>
          </p:cNvPr>
          <p:cNvSpPr txBox="1"/>
          <p:nvPr/>
        </p:nvSpPr>
        <p:spPr>
          <a:xfrm>
            <a:off x="3041921" y="322784"/>
            <a:ext cx="33039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Offside" panose="020B0604020202020204" charset="0"/>
              </a:rPr>
              <a:t>Failure Situation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Offside" panose="020B0604020202020204" charset="0"/>
              </a:rPr>
              <a:t>(with bulkhead design pattern) </a:t>
            </a:r>
            <a:endParaRPr lang="en-US" sz="2000" dirty="0">
              <a:solidFill>
                <a:schemeClr val="tx1"/>
              </a:solidFill>
              <a:latin typeface="Offside" panose="020B0604020202020204" charset="0"/>
            </a:endParaRP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4E849B50-B380-87C1-826F-140BE636B10C}"/>
              </a:ext>
            </a:extLst>
          </p:cNvPr>
          <p:cNvSpPr/>
          <p:nvPr/>
        </p:nvSpPr>
        <p:spPr>
          <a:xfrm>
            <a:off x="3251109" y="3265980"/>
            <a:ext cx="955222" cy="646067"/>
          </a:xfrm>
          <a:prstGeom prst="cloud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FEE39D-E981-EFCE-6606-3A5D930110BF}"/>
              </a:ext>
            </a:extLst>
          </p:cNvPr>
          <p:cNvSpPr txBox="1"/>
          <p:nvPr/>
        </p:nvSpPr>
        <p:spPr>
          <a:xfrm>
            <a:off x="3108960" y="3912047"/>
            <a:ext cx="1463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Available Threads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90A4ED-F613-51EB-DAC7-B3D852BB9709}"/>
              </a:ext>
            </a:extLst>
          </p:cNvPr>
          <p:cNvSpPr/>
          <p:nvPr/>
        </p:nvSpPr>
        <p:spPr>
          <a:xfrm>
            <a:off x="3478257" y="3436498"/>
            <a:ext cx="89535" cy="101677"/>
          </a:xfrm>
          <a:prstGeom prst="ellipse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9B6892-918E-BD77-1354-349CED5CE2AA}"/>
              </a:ext>
            </a:extLst>
          </p:cNvPr>
          <p:cNvSpPr/>
          <p:nvPr/>
        </p:nvSpPr>
        <p:spPr>
          <a:xfrm>
            <a:off x="3840480" y="3431955"/>
            <a:ext cx="89535" cy="101677"/>
          </a:xfrm>
          <a:prstGeom prst="ellipse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0F26811-9911-7A0E-F92C-2586F3519168}"/>
              </a:ext>
            </a:extLst>
          </p:cNvPr>
          <p:cNvSpPr/>
          <p:nvPr/>
        </p:nvSpPr>
        <p:spPr>
          <a:xfrm>
            <a:off x="3843520" y="3602078"/>
            <a:ext cx="89535" cy="101677"/>
          </a:xfrm>
          <a:prstGeom prst="ellipse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34FC994-6E0C-CC5B-8EA9-A1E33675A3C0}"/>
              </a:ext>
            </a:extLst>
          </p:cNvPr>
          <p:cNvSpPr/>
          <p:nvPr/>
        </p:nvSpPr>
        <p:spPr>
          <a:xfrm>
            <a:off x="3536816" y="3652917"/>
            <a:ext cx="89535" cy="101677"/>
          </a:xfrm>
          <a:prstGeom prst="ellipse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F2D127-817E-C4D9-B06A-52910BD59F0B}"/>
              </a:ext>
            </a:extLst>
          </p:cNvPr>
          <p:cNvCxnSpPr>
            <a:cxnSpLocks/>
          </p:cNvCxnSpPr>
          <p:nvPr/>
        </p:nvCxnSpPr>
        <p:spPr>
          <a:xfrm>
            <a:off x="3706586" y="2947715"/>
            <a:ext cx="0" cy="1077278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1933E1C8-0F6E-4DCC-F45D-935C5EDB5CC2}"/>
              </a:ext>
            </a:extLst>
          </p:cNvPr>
          <p:cNvSpPr/>
          <p:nvPr/>
        </p:nvSpPr>
        <p:spPr>
          <a:xfrm>
            <a:off x="3997007" y="3479890"/>
            <a:ext cx="89535" cy="101677"/>
          </a:xfrm>
          <a:prstGeom prst="ellipse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EEEE044-F679-A44F-37EB-B2971B4262E3}"/>
              </a:ext>
            </a:extLst>
          </p:cNvPr>
          <p:cNvSpPr/>
          <p:nvPr/>
        </p:nvSpPr>
        <p:spPr>
          <a:xfrm>
            <a:off x="3348082" y="3532595"/>
            <a:ext cx="89535" cy="101677"/>
          </a:xfrm>
          <a:prstGeom prst="ellipse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B9E841-7BF7-12FE-95CE-89147343CB33}"/>
              </a:ext>
            </a:extLst>
          </p:cNvPr>
          <p:cNvSpPr txBox="1"/>
          <p:nvPr/>
        </p:nvSpPr>
        <p:spPr>
          <a:xfrm>
            <a:off x="3831589" y="2939143"/>
            <a:ext cx="64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Transfer </a:t>
            </a:r>
          </a:p>
          <a:p>
            <a:r>
              <a:rPr lang="en-US" sz="9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4107D9-C403-F465-6B0A-3ADFBC52809E}"/>
              </a:ext>
            </a:extLst>
          </p:cNvPr>
          <p:cNvSpPr txBox="1"/>
          <p:nvPr/>
        </p:nvSpPr>
        <p:spPr>
          <a:xfrm>
            <a:off x="3046909" y="2947715"/>
            <a:ext cx="64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Package </a:t>
            </a:r>
          </a:p>
          <a:p>
            <a:r>
              <a:rPr lang="en-US" sz="900" dirty="0">
                <a:solidFill>
                  <a:schemeClr val="tx1"/>
                </a:solidFill>
              </a:rPr>
              <a:t>Service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427AEA-F7A1-EFE1-9CA2-913F05D02856}"/>
              </a:ext>
            </a:extLst>
          </p:cNvPr>
          <p:cNvCxnSpPr/>
          <p:nvPr/>
        </p:nvCxnSpPr>
        <p:spPr>
          <a:xfrm>
            <a:off x="4836160" y="3126853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DC9FD9-529B-D64C-BC3F-B877DC45CC49}"/>
              </a:ext>
            </a:extLst>
          </p:cNvPr>
          <p:cNvCxnSpPr/>
          <p:nvPr/>
        </p:nvCxnSpPr>
        <p:spPr>
          <a:xfrm>
            <a:off x="4836160" y="3263524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4D11F5F-D1DF-7FBF-B17B-EEECBE41BAA4}"/>
              </a:ext>
            </a:extLst>
          </p:cNvPr>
          <p:cNvSpPr txBox="1"/>
          <p:nvPr/>
        </p:nvSpPr>
        <p:spPr>
          <a:xfrm>
            <a:off x="683400" y="222412"/>
            <a:ext cx="2473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Scenario 2:</a:t>
            </a:r>
          </a:p>
        </p:txBody>
      </p:sp>
    </p:spTree>
    <p:extLst>
      <p:ext uri="{BB962C8B-B14F-4D97-AF65-F5344CB8AC3E}">
        <p14:creationId xmlns:p14="http://schemas.microsoft.com/office/powerpoint/2010/main" val="368027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75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33" grpId="0" animBg="1"/>
      <p:bldP spid="34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763E6-5105-780C-3CB0-D31FE09E5D8C}"/>
              </a:ext>
            </a:extLst>
          </p:cNvPr>
          <p:cNvSpPr txBox="1"/>
          <p:nvPr/>
        </p:nvSpPr>
        <p:spPr>
          <a:xfrm>
            <a:off x="683400" y="222412"/>
            <a:ext cx="2473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Scenario 3: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812DB9-8F60-89DB-469D-70FB75D13297}"/>
              </a:ext>
            </a:extLst>
          </p:cNvPr>
          <p:cNvSpPr/>
          <p:nvPr/>
        </p:nvSpPr>
        <p:spPr>
          <a:xfrm>
            <a:off x="1414568" y="1203443"/>
            <a:ext cx="1524000" cy="877824"/>
          </a:xfrm>
          <a:prstGeom prst="rect">
            <a:avLst/>
          </a:prstGeom>
          <a:noFill/>
          <a:ln w="38100" cap="flat" cmpd="sng" algn="ctr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>
                  <a:noFill/>
                </a:ln>
                <a:solidFill>
                  <a:schemeClr val="tx1"/>
                </a:solidFill>
              </a:rPr>
              <a:t>Service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2EAEF1-E95C-6689-49A9-86239B7C97E6}"/>
              </a:ext>
            </a:extLst>
          </p:cNvPr>
          <p:cNvSpPr/>
          <p:nvPr/>
        </p:nvSpPr>
        <p:spPr>
          <a:xfrm>
            <a:off x="3283663" y="2467672"/>
            <a:ext cx="1524000" cy="877824"/>
          </a:xfrm>
          <a:prstGeom prst="rect">
            <a:avLst/>
          </a:prstGeom>
          <a:noFill/>
          <a:ln w="38100" cap="flat" cmpd="sng" algn="ctr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>
                  <a:noFill/>
                </a:ln>
                <a:solidFill>
                  <a:schemeClr val="tx1"/>
                </a:solidFill>
              </a:rPr>
              <a:t>Service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18FBC6-836F-445E-C757-2DF28DEA128F}"/>
              </a:ext>
            </a:extLst>
          </p:cNvPr>
          <p:cNvSpPr/>
          <p:nvPr/>
        </p:nvSpPr>
        <p:spPr>
          <a:xfrm>
            <a:off x="5480452" y="3449871"/>
            <a:ext cx="1524000" cy="877824"/>
          </a:xfrm>
          <a:prstGeom prst="rect">
            <a:avLst/>
          </a:prstGeom>
          <a:noFill/>
          <a:ln w="38100" cap="flat" cmpd="sng" algn="ctr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>
                  <a:noFill/>
                </a:ln>
                <a:solidFill>
                  <a:schemeClr val="tx1"/>
                </a:solidFill>
              </a:rPr>
              <a:t>Service A</a:t>
            </a:r>
          </a:p>
        </p:txBody>
      </p:sp>
      <p:grpSp>
        <p:nvGrpSpPr>
          <p:cNvPr id="12" name="Graphic 10" descr="Group outline">
            <a:extLst>
              <a:ext uri="{FF2B5EF4-FFF2-40B4-BE49-F238E27FC236}">
                <a16:creationId xmlns:a16="http://schemas.microsoft.com/office/drawing/2014/main" id="{9EE7CA40-AEB2-D00C-E4B5-C0845C75BCBF}"/>
              </a:ext>
            </a:extLst>
          </p:cNvPr>
          <p:cNvGrpSpPr/>
          <p:nvPr/>
        </p:nvGrpSpPr>
        <p:grpSpPr>
          <a:xfrm>
            <a:off x="6854400" y="1323670"/>
            <a:ext cx="1014670" cy="637370"/>
            <a:chOff x="6794927" y="1044114"/>
            <a:chExt cx="1014670" cy="637370"/>
          </a:xfrm>
          <a:solidFill>
            <a:srgbClr val="00B05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72B880D-9F80-D484-E949-1F5F3EBC6A31}"/>
                </a:ext>
              </a:extLst>
            </p:cNvPr>
            <p:cNvSpPr/>
            <p:nvPr/>
          </p:nvSpPr>
          <p:spPr>
            <a:xfrm>
              <a:off x="6826522" y="1260272"/>
              <a:ext cx="200593" cy="421155"/>
            </a:xfrm>
            <a:custGeom>
              <a:avLst/>
              <a:gdLst>
                <a:gd name="connsiteX0" fmla="*/ 157178 w 200593"/>
                <a:gd name="connsiteY0" fmla="*/ 11377 h 421155"/>
                <a:gd name="connsiteX1" fmla="*/ 145801 w 200593"/>
                <a:gd name="connsiteY1" fmla="*/ 0 h 421155"/>
                <a:gd name="connsiteX2" fmla="*/ 145801 w 200593"/>
                <a:gd name="connsiteY2" fmla="*/ 0 h 421155"/>
                <a:gd name="connsiteX3" fmla="*/ 134423 w 200593"/>
                <a:gd name="connsiteY3" fmla="*/ 11377 h 421155"/>
                <a:gd name="connsiteX4" fmla="*/ 134423 w 200593"/>
                <a:gd name="connsiteY4" fmla="*/ 95718 h 421155"/>
                <a:gd name="connsiteX5" fmla="*/ 170660 w 200593"/>
                <a:gd name="connsiteY5" fmla="*/ 227695 h 421155"/>
                <a:gd name="connsiteX6" fmla="*/ 29934 w 200593"/>
                <a:gd name="connsiteY6" fmla="*/ 227695 h 421155"/>
                <a:gd name="connsiteX7" fmla="*/ 66159 w 200593"/>
                <a:gd name="connsiteY7" fmla="*/ 97276 h 421155"/>
                <a:gd name="connsiteX8" fmla="*/ 66159 w 200593"/>
                <a:gd name="connsiteY8" fmla="*/ 11377 h 421155"/>
                <a:gd name="connsiteX9" fmla="*/ 54782 w 200593"/>
                <a:gd name="connsiteY9" fmla="*/ 0 h 421155"/>
                <a:gd name="connsiteX10" fmla="*/ 54782 w 200593"/>
                <a:gd name="connsiteY10" fmla="*/ 0 h 421155"/>
                <a:gd name="connsiteX11" fmla="*/ 43405 w 200593"/>
                <a:gd name="connsiteY11" fmla="*/ 11377 h 421155"/>
                <a:gd name="connsiteX12" fmla="*/ 43405 w 200593"/>
                <a:gd name="connsiteY12" fmla="*/ 94159 h 421155"/>
                <a:gd name="connsiteX13" fmla="*/ 0 w 200593"/>
                <a:gd name="connsiteY13" fmla="*/ 250495 h 421155"/>
                <a:gd name="connsiteX14" fmla="*/ 43405 w 200593"/>
                <a:gd name="connsiteY14" fmla="*/ 250495 h 421155"/>
                <a:gd name="connsiteX15" fmla="*/ 43405 w 200593"/>
                <a:gd name="connsiteY15" fmla="*/ 421155 h 421155"/>
                <a:gd name="connsiteX16" fmla="*/ 157178 w 200593"/>
                <a:gd name="connsiteY16" fmla="*/ 421155 h 421155"/>
                <a:gd name="connsiteX17" fmla="*/ 157178 w 200593"/>
                <a:gd name="connsiteY17" fmla="*/ 250495 h 421155"/>
                <a:gd name="connsiteX18" fmla="*/ 200594 w 200593"/>
                <a:gd name="connsiteY18" fmla="*/ 250495 h 421155"/>
                <a:gd name="connsiteX19" fmla="*/ 157178 w 200593"/>
                <a:gd name="connsiteY19" fmla="*/ 94170 h 421155"/>
                <a:gd name="connsiteX20" fmla="*/ 66159 w 200593"/>
                <a:gd name="connsiteY20" fmla="*/ 250495 h 421155"/>
                <a:gd name="connsiteX21" fmla="*/ 88914 w 200593"/>
                <a:gd name="connsiteY21" fmla="*/ 250495 h 421155"/>
                <a:gd name="connsiteX22" fmla="*/ 88914 w 200593"/>
                <a:gd name="connsiteY22" fmla="*/ 398400 h 421155"/>
                <a:gd name="connsiteX23" fmla="*/ 66159 w 200593"/>
                <a:gd name="connsiteY23" fmla="*/ 398400 h 421155"/>
                <a:gd name="connsiteX24" fmla="*/ 134423 w 200593"/>
                <a:gd name="connsiteY24" fmla="*/ 398400 h 421155"/>
                <a:gd name="connsiteX25" fmla="*/ 111669 w 200593"/>
                <a:gd name="connsiteY25" fmla="*/ 398400 h 421155"/>
                <a:gd name="connsiteX26" fmla="*/ 111669 w 200593"/>
                <a:gd name="connsiteY26" fmla="*/ 250495 h 421155"/>
                <a:gd name="connsiteX27" fmla="*/ 134423 w 200593"/>
                <a:gd name="connsiteY27" fmla="*/ 250495 h 42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593" h="421155">
                  <a:moveTo>
                    <a:pt x="157178" y="11377"/>
                  </a:moveTo>
                  <a:cubicBezTo>
                    <a:pt x="157178" y="5094"/>
                    <a:pt x="152084" y="0"/>
                    <a:pt x="145801" y="0"/>
                  </a:cubicBezTo>
                  <a:lnTo>
                    <a:pt x="145801" y="0"/>
                  </a:lnTo>
                  <a:cubicBezTo>
                    <a:pt x="139517" y="0"/>
                    <a:pt x="134423" y="5094"/>
                    <a:pt x="134423" y="11377"/>
                  </a:cubicBezTo>
                  <a:lnTo>
                    <a:pt x="134423" y="95718"/>
                  </a:lnTo>
                  <a:lnTo>
                    <a:pt x="170660" y="227695"/>
                  </a:lnTo>
                  <a:lnTo>
                    <a:pt x="29934" y="227695"/>
                  </a:lnTo>
                  <a:lnTo>
                    <a:pt x="66159" y="97276"/>
                  </a:lnTo>
                  <a:lnTo>
                    <a:pt x="66159" y="11377"/>
                  </a:lnTo>
                  <a:cubicBezTo>
                    <a:pt x="66159" y="5094"/>
                    <a:pt x="61066" y="0"/>
                    <a:pt x="54782" y="0"/>
                  </a:cubicBezTo>
                  <a:lnTo>
                    <a:pt x="54782" y="0"/>
                  </a:lnTo>
                  <a:cubicBezTo>
                    <a:pt x="48498" y="0"/>
                    <a:pt x="43405" y="5094"/>
                    <a:pt x="43405" y="11377"/>
                  </a:cubicBezTo>
                  <a:lnTo>
                    <a:pt x="43405" y="94159"/>
                  </a:lnTo>
                  <a:lnTo>
                    <a:pt x="0" y="250495"/>
                  </a:lnTo>
                  <a:lnTo>
                    <a:pt x="43405" y="250495"/>
                  </a:lnTo>
                  <a:lnTo>
                    <a:pt x="43405" y="421155"/>
                  </a:lnTo>
                  <a:lnTo>
                    <a:pt x="157178" y="421155"/>
                  </a:lnTo>
                  <a:lnTo>
                    <a:pt x="157178" y="250495"/>
                  </a:lnTo>
                  <a:lnTo>
                    <a:pt x="200594" y="250495"/>
                  </a:lnTo>
                  <a:lnTo>
                    <a:pt x="157178" y="94170"/>
                  </a:lnTo>
                  <a:close/>
                  <a:moveTo>
                    <a:pt x="66159" y="250495"/>
                  </a:moveTo>
                  <a:lnTo>
                    <a:pt x="88914" y="250495"/>
                  </a:lnTo>
                  <a:lnTo>
                    <a:pt x="88914" y="398400"/>
                  </a:lnTo>
                  <a:lnTo>
                    <a:pt x="66159" y="398400"/>
                  </a:lnTo>
                  <a:close/>
                  <a:moveTo>
                    <a:pt x="134423" y="398400"/>
                  </a:moveTo>
                  <a:lnTo>
                    <a:pt x="111669" y="398400"/>
                  </a:lnTo>
                  <a:lnTo>
                    <a:pt x="111669" y="250495"/>
                  </a:lnTo>
                  <a:lnTo>
                    <a:pt x="134423" y="250495"/>
                  </a:ln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5E87141-1C0F-7294-7A5F-6CF8F9599166}"/>
                </a:ext>
              </a:extLst>
            </p:cNvPr>
            <p:cNvSpPr/>
            <p:nvPr/>
          </p:nvSpPr>
          <p:spPr>
            <a:xfrm>
              <a:off x="7120229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6ED856-8566-B97B-BBC2-A0E36592CAE2}"/>
                </a:ext>
              </a:extLst>
            </p:cNvPr>
            <p:cNvSpPr/>
            <p:nvPr/>
          </p:nvSpPr>
          <p:spPr>
            <a:xfrm>
              <a:off x="7120229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51A9CDC-F5B7-4B9E-23E0-D8F0A96FCDB2}"/>
                </a:ext>
              </a:extLst>
            </p:cNvPr>
            <p:cNvSpPr/>
            <p:nvPr/>
          </p:nvSpPr>
          <p:spPr>
            <a:xfrm>
              <a:off x="6869927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AFB06E-BDB2-CB7F-EFA1-5EBBC52BB38C}"/>
                </a:ext>
              </a:extLst>
            </p:cNvPr>
            <p:cNvSpPr/>
            <p:nvPr/>
          </p:nvSpPr>
          <p:spPr>
            <a:xfrm>
              <a:off x="7327114" y="1260272"/>
              <a:ext cx="200605" cy="421143"/>
            </a:xfrm>
            <a:custGeom>
              <a:avLst/>
              <a:gdLst>
                <a:gd name="connsiteX0" fmla="*/ 157189 w 200605"/>
                <a:gd name="connsiteY0" fmla="*/ 11377 h 421143"/>
                <a:gd name="connsiteX1" fmla="*/ 145812 w 200605"/>
                <a:gd name="connsiteY1" fmla="*/ 0 h 421143"/>
                <a:gd name="connsiteX2" fmla="*/ 145812 w 200605"/>
                <a:gd name="connsiteY2" fmla="*/ 0 h 421143"/>
                <a:gd name="connsiteX3" fmla="*/ 134435 w 200605"/>
                <a:gd name="connsiteY3" fmla="*/ 11377 h 421143"/>
                <a:gd name="connsiteX4" fmla="*/ 134435 w 200605"/>
                <a:gd name="connsiteY4" fmla="*/ 95718 h 421143"/>
                <a:gd name="connsiteX5" fmla="*/ 170672 w 200605"/>
                <a:gd name="connsiteY5" fmla="*/ 227695 h 421143"/>
                <a:gd name="connsiteX6" fmla="*/ 29945 w 200605"/>
                <a:gd name="connsiteY6" fmla="*/ 227695 h 421143"/>
                <a:gd name="connsiteX7" fmla="*/ 66171 w 200605"/>
                <a:gd name="connsiteY7" fmla="*/ 97276 h 421143"/>
                <a:gd name="connsiteX8" fmla="*/ 66171 w 200605"/>
                <a:gd name="connsiteY8" fmla="*/ 11377 h 421143"/>
                <a:gd name="connsiteX9" fmla="*/ 54793 w 200605"/>
                <a:gd name="connsiteY9" fmla="*/ 0 h 421143"/>
                <a:gd name="connsiteX10" fmla="*/ 54793 w 200605"/>
                <a:gd name="connsiteY10" fmla="*/ 0 h 421143"/>
                <a:gd name="connsiteX11" fmla="*/ 43416 w 200605"/>
                <a:gd name="connsiteY11" fmla="*/ 11377 h 421143"/>
                <a:gd name="connsiteX12" fmla="*/ 43416 w 200605"/>
                <a:gd name="connsiteY12" fmla="*/ 94159 h 421143"/>
                <a:gd name="connsiteX13" fmla="*/ 0 w 200605"/>
                <a:gd name="connsiteY13" fmla="*/ 250484 h 421143"/>
                <a:gd name="connsiteX14" fmla="*/ 43416 w 200605"/>
                <a:gd name="connsiteY14" fmla="*/ 250484 h 421143"/>
                <a:gd name="connsiteX15" fmla="*/ 43416 w 200605"/>
                <a:gd name="connsiteY15" fmla="*/ 421144 h 421143"/>
                <a:gd name="connsiteX16" fmla="*/ 157189 w 200605"/>
                <a:gd name="connsiteY16" fmla="*/ 421144 h 421143"/>
                <a:gd name="connsiteX17" fmla="*/ 157189 w 200605"/>
                <a:gd name="connsiteY17" fmla="*/ 250484 h 421143"/>
                <a:gd name="connsiteX18" fmla="*/ 200605 w 200605"/>
                <a:gd name="connsiteY18" fmla="*/ 250484 h 421143"/>
                <a:gd name="connsiteX19" fmla="*/ 157189 w 200605"/>
                <a:gd name="connsiteY19" fmla="*/ 94170 h 421143"/>
                <a:gd name="connsiteX20" fmla="*/ 66171 w 200605"/>
                <a:gd name="connsiteY20" fmla="*/ 250495 h 421143"/>
                <a:gd name="connsiteX21" fmla="*/ 88925 w 200605"/>
                <a:gd name="connsiteY21" fmla="*/ 250495 h 421143"/>
                <a:gd name="connsiteX22" fmla="*/ 88925 w 200605"/>
                <a:gd name="connsiteY22" fmla="*/ 398400 h 421143"/>
                <a:gd name="connsiteX23" fmla="*/ 66171 w 200605"/>
                <a:gd name="connsiteY23" fmla="*/ 398400 h 421143"/>
                <a:gd name="connsiteX24" fmla="*/ 134435 w 200605"/>
                <a:gd name="connsiteY24" fmla="*/ 398400 h 421143"/>
                <a:gd name="connsiteX25" fmla="*/ 111680 w 200605"/>
                <a:gd name="connsiteY25" fmla="*/ 398400 h 421143"/>
                <a:gd name="connsiteX26" fmla="*/ 111680 w 200605"/>
                <a:gd name="connsiteY26" fmla="*/ 250495 h 421143"/>
                <a:gd name="connsiteX27" fmla="*/ 134435 w 200605"/>
                <a:gd name="connsiteY27" fmla="*/ 250495 h 4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605" h="421143">
                  <a:moveTo>
                    <a:pt x="157189" y="11377"/>
                  </a:moveTo>
                  <a:cubicBezTo>
                    <a:pt x="157189" y="5094"/>
                    <a:pt x="152096" y="0"/>
                    <a:pt x="145812" y="0"/>
                  </a:cubicBezTo>
                  <a:lnTo>
                    <a:pt x="145812" y="0"/>
                  </a:lnTo>
                  <a:cubicBezTo>
                    <a:pt x="139528" y="0"/>
                    <a:pt x="134435" y="5094"/>
                    <a:pt x="134435" y="11377"/>
                  </a:cubicBezTo>
                  <a:lnTo>
                    <a:pt x="134435" y="95718"/>
                  </a:lnTo>
                  <a:lnTo>
                    <a:pt x="170672" y="227695"/>
                  </a:lnTo>
                  <a:lnTo>
                    <a:pt x="29945" y="227695"/>
                  </a:lnTo>
                  <a:lnTo>
                    <a:pt x="66171" y="97276"/>
                  </a:lnTo>
                  <a:lnTo>
                    <a:pt x="66171" y="11377"/>
                  </a:lnTo>
                  <a:cubicBezTo>
                    <a:pt x="66171" y="5094"/>
                    <a:pt x="61077" y="0"/>
                    <a:pt x="54793" y="0"/>
                  </a:cubicBezTo>
                  <a:lnTo>
                    <a:pt x="54793" y="0"/>
                  </a:lnTo>
                  <a:cubicBezTo>
                    <a:pt x="48510" y="0"/>
                    <a:pt x="43416" y="5094"/>
                    <a:pt x="43416" y="11377"/>
                  </a:cubicBezTo>
                  <a:lnTo>
                    <a:pt x="43416" y="94159"/>
                  </a:lnTo>
                  <a:lnTo>
                    <a:pt x="0" y="250484"/>
                  </a:lnTo>
                  <a:lnTo>
                    <a:pt x="43416" y="250484"/>
                  </a:lnTo>
                  <a:lnTo>
                    <a:pt x="43416" y="421144"/>
                  </a:lnTo>
                  <a:lnTo>
                    <a:pt x="157189" y="421144"/>
                  </a:lnTo>
                  <a:lnTo>
                    <a:pt x="157189" y="250484"/>
                  </a:lnTo>
                  <a:lnTo>
                    <a:pt x="200605" y="250484"/>
                  </a:lnTo>
                  <a:lnTo>
                    <a:pt x="157189" y="94170"/>
                  </a:lnTo>
                  <a:close/>
                  <a:moveTo>
                    <a:pt x="66171" y="250495"/>
                  </a:moveTo>
                  <a:lnTo>
                    <a:pt x="88925" y="250495"/>
                  </a:lnTo>
                  <a:lnTo>
                    <a:pt x="88925" y="398400"/>
                  </a:lnTo>
                  <a:lnTo>
                    <a:pt x="66171" y="398400"/>
                  </a:lnTo>
                  <a:close/>
                  <a:moveTo>
                    <a:pt x="134435" y="398400"/>
                  </a:moveTo>
                  <a:lnTo>
                    <a:pt x="111680" y="398400"/>
                  </a:lnTo>
                  <a:lnTo>
                    <a:pt x="111680" y="250495"/>
                  </a:lnTo>
                  <a:lnTo>
                    <a:pt x="134435" y="250495"/>
                  </a:ln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3139CC-4DB8-8243-5056-7D9DB02CAE52}"/>
                </a:ext>
              </a:extLst>
            </p:cNvPr>
            <p:cNvSpPr/>
            <p:nvPr/>
          </p:nvSpPr>
          <p:spPr>
            <a:xfrm>
              <a:off x="7620832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FD33FF-B3D4-A6C7-45F0-44D89B18A5DF}"/>
                </a:ext>
              </a:extLst>
            </p:cNvPr>
            <p:cNvSpPr/>
            <p:nvPr/>
          </p:nvSpPr>
          <p:spPr>
            <a:xfrm>
              <a:off x="7620832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8DDCF6D-3806-226C-919F-CE3C68439930}"/>
                </a:ext>
              </a:extLst>
            </p:cNvPr>
            <p:cNvSpPr/>
            <p:nvPr/>
          </p:nvSpPr>
          <p:spPr>
            <a:xfrm>
              <a:off x="7370530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5E5401-36CD-B69C-5B91-9352BFC972AC}"/>
                </a:ext>
              </a:extLst>
            </p:cNvPr>
            <p:cNvSpPr/>
            <p:nvPr/>
          </p:nvSpPr>
          <p:spPr>
            <a:xfrm>
              <a:off x="6794927" y="1180642"/>
              <a:ext cx="1014670" cy="263271"/>
            </a:xfrm>
            <a:custGeom>
              <a:avLst/>
              <a:gdLst>
                <a:gd name="connsiteX0" fmla="*/ 1014029 w 1014670"/>
                <a:gd name="connsiteY0" fmla="*/ 211254 h 263271"/>
                <a:gd name="connsiteX1" fmla="*/ 985188 w 1014670"/>
                <a:gd name="connsiteY1" fmla="*/ 47648 h 263271"/>
                <a:gd name="connsiteX2" fmla="*/ 973389 w 1014670"/>
                <a:gd name="connsiteY2" fmla="*/ 29376 h 263271"/>
                <a:gd name="connsiteX3" fmla="*/ 924888 w 1014670"/>
                <a:gd name="connsiteY3" fmla="*/ 5757 h 263271"/>
                <a:gd name="connsiteX4" fmla="*/ 883099 w 1014670"/>
                <a:gd name="connsiteY4" fmla="*/ 0 h 263271"/>
                <a:gd name="connsiteX5" fmla="*/ 842231 w 1014670"/>
                <a:gd name="connsiteY5" fmla="*/ 5802 h 263271"/>
                <a:gd name="connsiteX6" fmla="*/ 793878 w 1014670"/>
                <a:gd name="connsiteY6" fmla="*/ 29388 h 263271"/>
                <a:gd name="connsiteX7" fmla="*/ 781943 w 1014670"/>
                <a:gd name="connsiteY7" fmla="*/ 48308 h 263271"/>
                <a:gd name="connsiteX8" fmla="*/ 757732 w 1014670"/>
                <a:gd name="connsiteY8" fmla="*/ 176781 h 263271"/>
                <a:gd name="connsiteX9" fmla="*/ 757618 w 1014670"/>
                <a:gd name="connsiteY9" fmla="*/ 176895 h 263271"/>
                <a:gd name="connsiteX10" fmla="*/ 757504 w 1014670"/>
                <a:gd name="connsiteY10" fmla="*/ 176781 h 263271"/>
                <a:gd name="connsiteX11" fmla="*/ 733214 w 1014670"/>
                <a:gd name="connsiteY11" fmla="*/ 47648 h 263271"/>
                <a:gd name="connsiteX12" fmla="*/ 721415 w 1014670"/>
                <a:gd name="connsiteY12" fmla="*/ 29376 h 263271"/>
                <a:gd name="connsiteX13" fmla="*/ 673130 w 1014670"/>
                <a:gd name="connsiteY13" fmla="*/ 5814 h 263271"/>
                <a:gd name="connsiteX14" fmla="*/ 632172 w 1014670"/>
                <a:gd name="connsiteY14" fmla="*/ 0 h 263271"/>
                <a:gd name="connsiteX15" fmla="*/ 590212 w 1014670"/>
                <a:gd name="connsiteY15" fmla="*/ 5802 h 263271"/>
                <a:gd name="connsiteX16" fmla="*/ 542427 w 1014670"/>
                <a:gd name="connsiteY16" fmla="*/ 29012 h 263271"/>
                <a:gd name="connsiteX17" fmla="*/ 529912 w 1014670"/>
                <a:gd name="connsiteY17" fmla="*/ 48467 h 263271"/>
                <a:gd name="connsiteX18" fmla="*/ 506748 w 1014670"/>
                <a:gd name="connsiteY18" fmla="*/ 182527 h 263271"/>
                <a:gd name="connsiteX19" fmla="*/ 506634 w 1014670"/>
                <a:gd name="connsiteY19" fmla="*/ 182640 h 263271"/>
                <a:gd name="connsiteX20" fmla="*/ 506520 w 1014670"/>
                <a:gd name="connsiteY20" fmla="*/ 182527 h 263271"/>
                <a:gd name="connsiteX21" fmla="*/ 484585 w 1014670"/>
                <a:gd name="connsiteY21" fmla="*/ 47648 h 263271"/>
                <a:gd name="connsiteX22" fmla="*/ 472786 w 1014670"/>
                <a:gd name="connsiteY22" fmla="*/ 29376 h 263271"/>
                <a:gd name="connsiteX23" fmla="*/ 424285 w 1014670"/>
                <a:gd name="connsiteY23" fmla="*/ 5757 h 263271"/>
                <a:gd name="connsiteX24" fmla="*/ 382496 w 1014670"/>
                <a:gd name="connsiteY24" fmla="*/ 0 h 263271"/>
                <a:gd name="connsiteX25" fmla="*/ 341628 w 1014670"/>
                <a:gd name="connsiteY25" fmla="*/ 5802 h 263271"/>
                <a:gd name="connsiteX26" fmla="*/ 293275 w 1014670"/>
                <a:gd name="connsiteY26" fmla="*/ 29388 h 263271"/>
                <a:gd name="connsiteX27" fmla="*/ 281340 w 1014670"/>
                <a:gd name="connsiteY27" fmla="*/ 48308 h 263271"/>
                <a:gd name="connsiteX28" fmla="*/ 257129 w 1014670"/>
                <a:gd name="connsiteY28" fmla="*/ 176781 h 263271"/>
                <a:gd name="connsiteX29" fmla="*/ 257015 w 1014670"/>
                <a:gd name="connsiteY29" fmla="*/ 176895 h 263271"/>
                <a:gd name="connsiteX30" fmla="*/ 256901 w 1014670"/>
                <a:gd name="connsiteY30" fmla="*/ 176781 h 263271"/>
                <a:gd name="connsiteX31" fmla="*/ 232611 w 1014670"/>
                <a:gd name="connsiteY31" fmla="*/ 47648 h 263271"/>
                <a:gd name="connsiteX32" fmla="*/ 220812 w 1014670"/>
                <a:gd name="connsiteY32" fmla="*/ 29376 h 263271"/>
                <a:gd name="connsiteX33" fmla="*/ 172527 w 1014670"/>
                <a:gd name="connsiteY33" fmla="*/ 5814 h 263271"/>
                <a:gd name="connsiteX34" fmla="*/ 131568 w 1014670"/>
                <a:gd name="connsiteY34" fmla="*/ 0 h 263271"/>
                <a:gd name="connsiteX35" fmla="*/ 89609 w 1014670"/>
                <a:gd name="connsiteY35" fmla="*/ 5802 h 263271"/>
                <a:gd name="connsiteX36" fmla="*/ 41824 w 1014670"/>
                <a:gd name="connsiteY36" fmla="*/ 29012 h 263271"/>
                <a:gd name="connsiteX37" fmla="*/ 29309 w 1014670"/>
                <a:gd name="connsiteY37" fmla="*/ 48433 h 263271"/>
                <a:gd name="connsiteX38" fmla="*/ 604 w 1014670"/>
                <a:gd name="connsiteY38" fmla="*/ 211346 h 263271"/>
                <a:gd name="connsiteX39" fmla="*/ 20730 w 1014670"/>
                <a:gd name="connsiteY39" fmla="*/ 252782 h 263271"/>
                <a:gd name="connsiteX40" fmla="*/ 36214 w 1014670"/>
                <a:gd name="connsiteY40" fmla="*/ 248408 h 263271"/>
                <a:gd name="connsiteX41" fmla="*/ 31840 w 1014670"/>
                <a:gd name="connsiteY41" fmla="*/ 232924 h 263271"/>
                <a:gd name="connsiteX42" fmla="*/ 30970 w 1014670"/>
                <a:gd name="connsiteY42" fmla="*/ 232485 h 263271"/>
                <a:gd name="connsiteX43" fmla="*/ 23006 w 1014670"/>
                <a:gd name="connsiteY43" fmla="*/ 215202 h 263271"/>
                <a:gd name="connsiteX44" fmla="*/ 51574 w 1014670"/>
                <a:gd name="connsiteY44" fmla="*/ 53166 h 263271"/>
                <a:gd name="connsiteX45" fmla="*/ 54988 w 1014670"/>
                <a:gd name="connsiteY45" fmla="*/ 47580 h 263271"/>
                <a:gd name="connsiteX46" fmla="*/ 95366 w 1014670"/>
                <a:gd name="connsiteY46" fmla="*/ 27829 h 263271"/>
                <a:gd name="connsiteX47" fmla="*/ 131637 w 1014670"/>
                <a:gd name="connsiteY47" fmla="*/ 22755 h 263271"/>
                <a:gd name="connsiteX48" fmla="*/ 166633 w 1014670"/>
                <a:gd name="connsiteY48" fmla="*/ 27783 h 263271"/>
                <a:gd name="connsiteX49" fmla="*/ 207182 w 1014670"/>
                <a:gd name="connsiteY49" fmla="*/ 47580 h 263271"/>
                <a:gd name="connsiteX50" fmla="*/ 210425 w 1014670"/>
                <a:gd name="connsiteY50" fmla="*/ 52506 h 263271"/>
                <a:gd name="connsiteX51" fmla="*/ 245865 w 1014670"/>
                <a:gd name="connsiteY51" fmla="*/ 241018 h 263271"/>
                <a:gd name="connsiteX52" fmla="*/ 259138 w 1014670"/>
                <a:gd name="connsiteY52" fmla="*/ 250113 h 263271"/>
                <a:gd name="connsiteX53" fmla="*/ 268233 w 1014670"/>
                <a:gd name="connsiteY53" fmla="*/ 241018 h 263271"/>
                <a:gd name="connsiteX54" fmla="*/ 303503 w 1014670"/>
                <a:gd name="connsiteY54" fmla="*/ 53155 h 263271"/>
                <a:gd name="connsiteX55" fmla="*/ 306916 w 1014670"/>
                <a:gd name="connsiteY55" fmla="*/ 47569 h 263271"/>
                <a:gd name="connsiteX56" fmla="*/ 347533 w 1014670"/>
                <a:gd name="connsiteY56" fmla="*/ 27761 h 263271"/>
                <a:gd name="connsiteX57" fmla="*/ 382473 w 1014670"/>
                <a:gd name="connsiteY57" fmla="*/ 22743 h 263271"/>
                <a:gd name="connsiteX58" fmla="*/ 418573 w 1014670"/>
                <a:gd name="connsiteY58" fmla="*/ 27772 h 263271"/>
                <a:gd name="connsiteX59" fmla="*/ 459532 w 1014670"/>
                <a:gd name="connsiteY59" fmla="*/ 47842 h 263271"/>
                <a:gd name="connsiteX60" fmla="*/ 462331 w 1014670"/>
                <a:gd name="connsiteY60" fmla="*/ 52222 h 263271"/>
                <a:gd name="connsiteX61" fmla="*/ 495109 w 1014670"/>
                <a:gd name="connsiteY61" fmla="*/ 253726 h 263271"/>
                <a:gd name="connsiteX62" fmla="*/ 506281 w 1014670"/>
                <a:gd name="connsiteY62" fmla="*/ 263272 h 263271"/>
                <a:gd name="connsiteX63" fmla="*/ 506338 w 1014670"/>
                <a:gd name="connsiteY63" fmla="*/ 263272 h 263271"/>
                <a:gd name="connsiteX64" fmla="*/ 517545 w 1014670"/>
                <a:gd name="connsiteY64" fmla="*/ 253840 h 263271"/>
                <a:gd name="connsiteX65" fmla="*/ 552178 w 1014670"/>
                <a:gd name="connsiteY65" fmla="*/ 53166 h 263271"/>
                <a:gd name="connsiteX66" fmla="*/ 555591 w 1014670"/>
                <a:gd name="connsiteY66" fmla="*/ 47580 h 263271"/>
                <a:gd name="connsiteX67" fmla="*/ 595969 w 1014670"/>
                <a:gd name="connsiteY67" fmla="*/ 27829 h 263271"/>
                <a:gd name="connsiteX68" fmla="*/ 632240 w 1014670"/>
                <a:gd name="connsiteY68" fmla="*/ 22755 h 263271"/>
                <a:gd name="connsiteX69" fmla="*/ 667237 w 1014670"/>
                <a:gd name="connsiteY69" fmla="*/ 27783 h 263271"/>
                <a:gd name="connsiteX70" fmla="*/ 707785 w 1014670"/>
                <a:gd name="connsiteY70" fmla="*/ 47580 h 263271"/>
                <a:gd name="connsiteX71" fmla="*/ 711028 w 1014670"/>
                <a:gd name="connsiteY71" fmla="*/ 52506 h 263271"/>
                <a:gd name="connsiteX72" fmla="*/ 746468 w 1014670"/>
                <a:gd name="connsiteY72" fmla="*/ 241018 h 263271"/>
                <a:gd name="connsiteX73" fmla="*/ 759741 w 1014670"/>
                <a:gd name="connsiteY73" fmla="*/ 250113 h 263271"/>
                <a:gd name="connsiteX74" fmla="*/ 768836 w 1014670"/>
                <a:gd name="connsiteY74" fmla="*/ 241018 h 263271"/>
                <a:gd name="connsiteX75" fmla="*/ 804106 w 1014670"/>
                <a:gd name="connsiteY75" fmla="*/ 53155 h 263271"/>
                <a:gd name="connsiteX76" fmla="*/ 807519 w 1014670"/>
                <a:gd name="connsiteY76" fmla="*/ 47569 h 263271"/>
                <a:gd name="connsiteX77" fmla="*/ 848136 w 1014670"/>
                <a:gd name="connsiteY77" fmla="*/ 27761 h 263271"/>
                <a:gd name="connsiteX78" fmla="*/ 883076 w 1014670"/>
                <a:gd name="connsiteY78" fmla="*/ 22743 h 263271"/>
                <a:gd name="connsiteX79" fmla="*/ 919176 w 1014670"/>
                <a:gd name="connsiteY79" fmla="*/ 27772 h 263271"/>
                <a:gd name="connsiteX80" fmla="*/ 960135 w 1014670"/>
                <a:gd name="connsiteY80" fmla="*/ 47842 h 263271"/>
                <a:gd name="connsiteX81" fmla="*/ 962956 w 1014670"/>
                <a:gd name="connsiteY81" fmla="*/ 52393 h 263271"/>
                <a:gd name="connsiteX82" fmla="*/ 991662 w 1014670"/>
                <a:gd name="connsiteY82" fmla="*/ 215089 h 263271"/>
                <a:gd name="connsiteX83" fmla="*/ 981160 w 1014670"/>
                <a:gd name="connsiteY83" fmla="*/ 233418 h 263271"/>
                <a:gd name="connsiteX84" fmla="*/ 974630 w 1014670"/>
                <a:gd name="connsiteY84" fmla="*/ 233725 h 263271"/>
                <a:gd name="connsiteX85" fmla="*/ 961438 w 1014670"/>
                <a:gd name="connsiteY85" fmla="*/ 242946 h 263271"/>
                <a:gd name="connsiteX86" fmla="*/ 970659 w 1014670"/>
                <a:gd name="connsiteY86" fmla="*/ 256138 h 263271"/>
                <a:gd name="connsiteX87" fmla="*/ 987042 w 1014670"/>
                <a:gd name="connsiteY87" fmla="*/ 255399 h 263271"/>
                <a:gd name="connsiteX88" fmla="*/ 1014029 w 1014670"/>
                <a:gd name="connsiteY88" fmla="*/ 211254 h 26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14670" h="263271">
                  <a:moveTo>
                    <a:pt x="1014029" y="211254"/>
                  </a:moveTo>
                  <a:lnTo>
                    <a:pt x="985188" y="47648"/>
                  </a:lnTo>
                  <a:cubicBezTo>
                    <a:pt x="983375" y="40424"/>
                    <a:pt x="979228" y="34001"/>
                    <a:pt x="973389" y="29376"/>
                  </a:cubicBezTo>
                  <a:cubicBezTo>
                    <a:pt x="958871" y="18492"/>
                    <a:pt x="942409" y="10475"/>
                    <a:pt x="924888" y="5757"/>
                  </a:cubicBezTo>
                  <a:cubicBezTo>
                    <a:pt x="911248" y="2130"/>
                    <a:pt x="897213" y="197"/>
                    <a:pt x="883099" y="0"/>
                  </a:cubicBezTo>
                  <a:cubicBezTo>
                    <a:pt x="869280" y="116"/>
                    <a:pt x="855537" y="2067"/>
                    <a:pt x="842231" y="5802"/>
                  </a:cubicBezTo>
                  <a:cubicBezTo>
                    <a:pt x="824763" y="10523"/>
                    <a:pt x="808352" y="18527"/>
                    <a:pt x="793878" y="29388"/>
                  </a:cubicBezTo>
                  <a:cubicBezTo>
                    <a:pt x="787767" y="34067"/>
                    <a:pt x="783534" y="40779"/>
                    <a:pt x="781943" y="48308"/>
                  </a:cubicBezTo>
                  <a:lnTo>
                    <a:pt x="757732" y="176781"/>
                  </a:lnTo>
                  <a:cubicBezTo>
                    <a:pt x="757732" y="176844"/>
                    <a:pt x="757681" y="176895"/>
                    <a:pt x="757618" y="176895"/>
                  </a:cubicBezTo>
                  <a:cubicBezTo>
                    <a:pt x="757556" y="176895"/>
                    <a:pt x="757504" y="176844"/>
                    <a:pt x="757504" y="176781"/>
                  </a:cubicBezTo>
                  <a:lnTo>
                    <a:pt x="733214" y="47648"/>
                  </a:lnTo>
                  <a:cubicBezTo>
                    <a:pt x="731554" y="40359"/>
                    <a:pt x="727376" y="33889"/>
                    <a:pt x="721415" y="29376"/>
                  </a:cubicBezTo>
                  <a:cubicBezTo>
                    <a:pt x="706959" y="18533"/>
                    <a:pt x="690574" y="10537"/>
                    <a:pt x="673130" y="5814"/>
                  </a:cubicBezTo>
                  <a:cubicBezTo>
                    <a:pt x="659795" y="2071"/>
                    <a:pt x="646021" y="115"/>
                    <a:pt x="632172" y="0"/>
                  </a:cubicBezTo>
                  <a:cubicBezTo>
                    <a:pt x="618000" y="201"/>
                    <a:pt x="603907" y="2150"/>
                    <a:pt x="590212" y="5802"/>
                  </a:cubicBezTo>
                  <a:cubicBezTo>
                    <a:pt x="572960" y="10450"/>
                    <a:pt x="556745" y="18327"/>
                    <a:pt x="542427" y="29012"/>
                  </a:cubicBezTo>
                  <a:cubicBezTo>
                    <a:pt x="536137" y="33860"/>
                    <a:pt x="531715" y="40733"/>
                    <a:pt x="529912" y="48467"/>
                  </a:cubicBezTo>
                  <a:lnTo>
                    <a:pt x="506748" y="182527"/>
                  </a:lnTo>
                  <a:cubicBezTo>
                    <a:pt x="506748" y="182589"/>
                    <a:pt x="506697" y="182640"/>
                    <a:pt x="506634" y="182640"/>
                  </a:cubicBezTo>
                  <a:cubicBezTo>
                    <a:pt x="506571" y="182640"/>
                    <a:pt x="506520" y="182589"/>
                    <a:pt x="506520" y="182527"/>
                  </a:cubicBezTo>
                  <a:lnTo>
                    <a:pt x="484585" y="47648"/>
                  </a:lnTo>
                  <a:cubicBezTo>
                    <a:pt x="482772" y="40424"/>
                    <a:pt x="478625" y="34001"/>
                    <a:pt x="472786" y="29376"/>
                  </a:cubicBezTo>
                  <a:cubicBezTo>
                    <a:pt x="458268" y="18492"/>
                    <a:pt x="441806" y="10475"/>
                    <a:pt x="424285" y="5757"/>
                  </a:cubicBezTo>
                  <a:cubicBezTo>
                    <a:pt x="410644" y="2130"/>
                    <a:pt x="396609" y="197"/>
                    <a:pt x="382496" y="0"/>
                  </a:cubicBezTo>
                  <a:cubicBezTo>
                    <a:pt x="368677" y="116"/>
                    <a:pt x="354934" y="2067"/>
                    <a:pt x="341628" y="5802"/>
                  </a:cubicBezTo>
                  <a:cubicBezTo>
                    <a:pt x="324160" y="10523"/>
                    <a:pt x="307749" y="18527"/>
                    <a:pt x="293275" y="29388"/>
                  </a:cubicBezTo>
                  <a:cubicBezTo>
                    <a:pt x="287164" y="34067"/>
                    <a:pt x="282930" y="40779"/>
                    <a:pt x="281340" y="48308"/>
                  </a:cubicBezTo>
                  <a:lnTo>
                    <a:pt x="257129" y="176781"/>
                  </a:lnTo>
                  <a:cubicBezTo>
                    <a:pt x="257129" y="176844"/>
                    <a:pt x="257078" y="176895"/>
                    <a:pt x="257015" y="176895"/>
                  </a:cubicBezTo>
                  <a:cubicBezTo>
                    <a:pt x="256952" y="176895"/>
                    <a:pt x="256901" y="176844"/>
                    <a:pt x="256901" y="176781"/>
                  </a:cubicBezTo>
                  <a:lnTo>
                    <a:pt x="232611" y="47648"/>
                  </a:lnTo>
                  <a:cubicBezTo>
                    <a:pt x="230951" y="40359"/>
                    <a:pt x="226773" y="33889"/>
                    <a:pt x="220812" y="29376"/>
                  </a:cubicBezTo>
                  <a:cubicBezTo>
                    <a:pt x="206356" y="18533"/>
                    <a:pt x="189971" y="10537"/>
                    <a:pt x="172527" y="5814"/>
                  </a:cubicBezTo>
                  <a:cubicBezTo>
                    <a:pt x="159191" y="2071"/>
                    <a:pt x="145418" y="115"/>
                    <a:pt x="131568" y="0"/>
                  </a:cubicBezTo>
                  <a:cubicBezTo>
                    <a:pt x="117397" y="201"/>
                    <a:pt x="103304" y="2150"/>
                    <a:pt x="89609" y="5802"/>
                  </a:cubicBezTo>
                  <a:cubicBezTo>
                    <a:pt x="72357" y="10450"/>
                    <a:pt x="56143" y="18327"/>
                    <a:pt x="41824" y="29012"/>
                  </a:cubicBezTo>
                  <a:cubicBezTo>
                    <a:pt x="35542" y="33853"/>
                    <a:pt x="31122" y="40713"/>
                    <a:pt x="29309" y="48433"/>
                  </a:cubicBezTo>
                  <a:lnTo>
                    <a:pt x="604" y="211346"/>
                  </a:lnTo>
                  <a:cubicBezTo>
                    <a:pt x="-2357" y="228058"/>
                    <a:pt x="5764" y="244778"/>
                    <a:pt x="20730" y="252782"/>
                  </a:cubicBezTo>
                  <a:cubicBezTo>
                    <a:pt x="26214" y="255850"/>
                    <a:pt x="33146" y="253891"/>
                    <a:pt x="36214" y="248408"/>
                  </a:cubicBezTo>
                  <a:cubicBezTo>
                    <a:pt x="39282" y="242924"/>
                    <a:pt x="37324" y="235992"/>
                    <a:pt x="31840" y="232924"/>
                  </a:cubicBezTo>
                  <a:cubicBezTo>
                    <a:pt x="31557" y="232765"/>
                    <a:pt x="31266" y="232619"/>
                    <a:pt x="30970" y="232485"/>
                  </a:cubicBezTo>
                  <a:cubicBezTo>
                    <a:pt x="24923" y="228992"/>
                    <a:pt x="21732" y="222069"/>
                    <a:pt x="23006" y="215202"/>
                  </a:cubicBezTo>
                  <a:lnTo>
                    <a:pt x="51574" y="53166"/>
                  </a:lnTo>
                  <a:cubicBezTo>
                    <a:pt x="52196" y="51034"/>
                    <a:pt x="53374" y="49107"/>
                    <a:pt x="54988" y="47580"/>
                  </a:cubicBezTo>
                  <a:cubicBezTo>
                    <a:pt x="67079" y="38505"/>
                    <a:pt x="80780" y="31803"/>
                    <a:pt x="95366" y="27829"/>
                  </a:cubicBezTo>
                  <a:cubicBezTo>
                    <a:pt x="107204" y="24664"/>
                    <a:pt x="119384" y="22959"/>
                    <a:pt x="131637" y="22755"/>
                  </a:cubicBezTo>
                  <a:cubicBezTo>
                    <a:pt x="143474" y="22873"/>
                    <a:pt x="155242" y="24565"/>
                    <a:pt x="166633" y="27783"/>
                  </a:cubicBezTo>
                  <a:cubicBezTo>
                    <a:pt x="181283" y="31752"/>
                    <a:pt x="195044" y="38470"/>
                    <a:pt x="207182" y="47580"/>
                  </a:cubicBezTo>
                  <a:cubicBezTo>
                    <a:pt x="208801" y="48796"/>
                    <a:pt x="209948" y="50538"/>
                    <a:pt x="210425" y="52506"/>
                  </a:cubicBezTo>
                  <a:lnTo>
                    <a:pt x="245865" y="241018"/>
                  </a:lnTo>
                  <a:cubicBezTo>
                    <a:pt x="247019" y="247194"/>
                    <a:pt x="252961" y="251266"/>
                    <a:pt x="259138" y="250113"/>
                  </a:cubicBezTo>
                  <a:cubicBezTo>
                    <a:pt x="263757" y="249250"/>
                    <a:pt x="267371" y="245637"/>
                    <a:pt x="268233" y="241018"/>
                  </a:cubicBezTo>
                  <a:lnTo>
                    <a:pt x="303503" y="53155"/>
                  </a:lnTo>
                  <a:cubicBezTo>
                    <a:pt x="303924" y="50940"/>
                    <a:pt x="305137" y="48953"/>
                    <a:pt x="306916" y="47569"/>
                  </a:cubicBezTo>
                  <a:cubicBezTo>
                    <a:pt x="319076" y="38450"/>
                    <a:pt x="332860" y="31728"/>
                    <a:pt x="347533" y="27761"/>
                  </a:cubicBezTo>
                  <a:cubicBezTo>
                    <a:pt x="358906" y="24547"/>
                    <a:pt x="370655" y="22859"/>
                    <a:pt x="382473" y="22743"/>
                  </a:cubicBezTo>
                  <a:cubicBezTo>
                    <a:pt x="394666" y="22944"/>
                    <a:pt x="406790" y="24632"/>
                    <a:pt x="418573" y="27772"/>
                  </a:cubicBezTo>
                  <a:cubicBezTo>
                    <a:pt x="433376" y="31801"/>
                    <a:pt x="447277" y="38611"/>
                    <a:pt x="459532" y="47842"/>
                  </a:cubicBezTo>
                  <a:cubicBezTo>
                    <a:pt x="460726" y="49117"/>
                    <a:pt x="461675" y="50602"/>
                    <a:pt x="462331" y="52222"/>
                  </a:cubicBezTo>
                  <a:lnTo>
                    <a:pt x="495109" y="253726"/>
                  </a:lnTo>
                  <a:cubicBezTo>
                    <a:pt x="496003" y="259209"/>
                    <a:pt x="500726" y="263244"/>
                    <a:pt x="506281" y="263272"/>
                  </a:cubicBezTo>
                  <a:lnTo>
                    <a:pt x="506338" y="263272"/>
                  </a:lnTo>
                  <a:cubicBezTo>
                    <a:pt x="511870" y="263271"/>
                    <a:pt x="516599" y="259290"/>
                    <a:pt x="517545" y="253840"/>
                  </a:cubicBezTo>
                  <a:lnTo>
                    <a:pt x="552178" y="53166"/>
                  </a:lnTo>
                  <a:cubicBezTo>
                    <a:pt x="552800" y="51034"/>
                    <a:pt x="553977" y="49107"/>
                    <a:pt x="555591" y="47580"/>
                  </a:cubicBezTo>
                  <a:cubicBezTo>
                    <a:pt x="567681" y="38505"/>
                    <a:pt x="581383" y="31803"/>
                    <a:pt x="595969" y="27829"/>
                  </a:cubicBezTo>
                  <a:cubicBezTo>
                    <a:pt x="607807" y="24664"/>
                    <a:pt x="619988" y="22959"/>
                    <a:pt x="632240" y="22755"/>
                  </a:cubicBezTo>
                  <a:cubicBezTo>
                    <a:pt x="644077" y="22873"/>
                    <a:pt x="655846" y="24565"/>
                    <a:pt x="667237" y="27783"/>
                  </a:cubicBezTo>
                  <a:cubicBezTo>
                    <a:pt x="681886" y="31752"/>
                    <a:pt x="695647" y="38470"/>
                    <a:pt x="707785" y="47580"/>
                  </a:cubicBezTo>
                  <a:cubicBezTo>
                    <a:pt x="709404" y="48796"/>
                    <a:pt x="710551" y="50538"/>
                    <a:pt x="711028" y="52506"/>
                  </a:cubicBezTo>
                  <a:lnTo>
                    <a:pt x="746468" y="241018"/>
                  </a:lnTo>
                  <a:cubicBezTo>
                    <a:pt x="747622" y="247194"/>
                    <a:pt x="753564" y="251266"/>
                    <a:pt x="759741" y="250113"/>
                  </a:cubicBezTo>
                  <a:cubicBezTo>
                    <a:pt x="764360" y="249250"/>
                    <a:pt x="767974" y="245637"/>
                    <a:pt x="768836" y="241018"/>
                  </a:cubicBezTo>
                  <a:lnTo>
                    <a:pt x="804106" y="53155"/>
                  </a:lnTo>
                  <a:cubicBezTo>
                    <a:pt x="804527" y="50940"/>
                    <a:pt x="805740" y="48953"/>
                    <a:pt x="807519" y="47569"/>
                  </a:cubicBezTo>
                  <a:cubicBezTo>
                    <a:pt x="819679" y="38450"/>
                    <a:pt x="833464" y="31728"/>
                    <a:pt x="848136" y="27761"/>
                  </a:cubicBezTo>
                  <a:cubicBezTo>
                    <a:pt x="859509" y="24547"/>
                    <a:pt x="871258" y="22859"/>
                    <a:pt x="883076" y="22743"/>
                  </a:cubicBezTo>
                  <a:cubicBezTo>
                    <a:pt x="895269" y="22944"/>
                    <a:pt x="907393" y="24632"/>
                    <a:pt x="919176" y="27772"/>
                  </a:cubicBezTo>
                  <a:cubicBezTo>
                    <a:pt x="933980" y="31801"/>
                    <a:pt x="947880" y="38611"/>
                    <a:pt x="960135" y="47842"/>
                  </a:cubicBezTo>
                  <a:cubicBezTo>
                    <a:pt x="961367" y="49158"/>
                    <a:pt x="962325" y="50704"/>
                    <a:pt x="962956" y="52393"/>
                  </a:cubicBezTo>
                  <a:lnTo>
                    <a:pt x="991662" y="215089"/>
                  </a:lnTo>
                  <a:cubicBezTo>
                    <a:pt x="993225" y="222963"/>
                    <a:pt x="988743" y="230784"/>
                    <a:pt x="981160" y="233418"/>
                  </a:cubicBezTo>
                  <a:cubicBezTo>
                    <a:pt x="979033" y="234000"/>
                    <a:pt x="976803" y="234106"/>
                    <a:pt x="974630" y="233725"/>
                  </a:cubicBezTo>
                  <a:cubicBezTo>
                    <a:pt x="968440" y="232628"/>
                    <a:pt x="962534" y="236757"/>
                    <a:pt x="961438" y="242946"/>
                  </a:cubicBezTo>
                  <a:cubicBezTo>
                    <a:pt x="960341" y="249135"/>
                    <a:pt x="964470" y="255041"/>
                    <a:pt x="970659" y="256138"/>
                  </a:cubicBezTo>
                  <a:cubicBezTo>
                    <a:pt x="976109" y="257100"/>
                    <a:pt x="981702" y="256847"/>
                    <a:pt x="987042" y="255399"/>
                  </a:cubicBezTo>
                  <a:cubicBezTo>
                    <a:pt x="1005973" y="249710"/>
                    <a:pt x="1017596" y="230696"/>
                    <a:pt x="1014029" y="211254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C90307-EF7F-65C6-381C-D78ADE580C8F}"/>
              </a:ext>
            </a:extLst>
          </p:cNvPr>
          <p:cNvCxnSpPr>
            <a:cxnSpLocks/>
          </p:cNvCxnSpPr>
          <p:nvPr/>
        </p:nvCxnSpPr>
        <p:spPr>
          <a:xfrm flipH="1">
            <a:off x="3048000" y="1642355"/>
            <a:ext cx="3702205" cy="0"/>
          </a:xfrm>
          <a:prstGeom prst="straightConnector1">
            <a:avLst/>
          </a:prstGeom>
          <a:ln w="19050">
            <a:solidFill>
              <a:srgbClr val="0000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C31FDEF-2C3A-F644-6616-9EB033E8B05B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2317457" y="1940377"/>
            <a:ext cx="825317" cy="1107095"/>
          </a:xfrm>
          <a:prstGeom prst="bentConnector2">
            <a:avLst/>
          </a:prstGeom>
          <a:ln w="19050">
            <a:solidFill>
              <a:srgbClr val="0000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0B1DA54-88CC-B888-4573-7D16119B1C8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4491414" y="2899744"/>
            <a:ext cx="543287" cy="1434789"/>
          </a:xfrm>
          <a:prstGeom prst="bentConnector2">
            <a:avLst/>
          </a:prstGeom>
          <a:ln w="19050">
            <a:solidFill>
              <a:srgbClr val="0000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99C181D-E86C-B3BE-923E-90FB4A974C6E}"/>
              </a:ext>
            </a:extLst>
          </p:cNvPr>
          <p:cNvSpPr/>
          <p:nvPr/>
        </p:nvSpPr>
        <p:spPr>
          <a:xfrm>
            <a:off x="5480452" y="3458177"/>
            <a:ext cx="1524000" cy="877824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>
                  <a:noFill/>
                </a:ln>
                <a:solidFill>
                  <a:schemeClr val="tx1"/>
                </a:solidFill>
              </a:rPr>
              <a:t>Service 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BF0B0E-36F1-B926-6764-514883EAF2AC}"/>
              </a:ext>
            </a:extLst>
          </p:cNvPr>
          <p:cNvSpPr/>
          <p:nvPr/>
        </p:nvSpPr>
        <p:spPr>
          <a:xfrm>
            <a:off x="3283663" y="2468778"/>
            <a:ext cx="1524000" cy="877824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>
                  <a:noFill/>
                </a:ln>
                <a:solidFill>
                  <a:schemeClr val="tx1"/>
                </a:solidFill>
              </a:rPr>
              <a:t>Service 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289977-4454-B091-78CA-4707B88C9AAD}"/>
              </a:ext>
            </a:extLst>
          </p:cNvPr>
          <p:cNvSpPr/>
          <p:nvPr/>
        </p:nvSpPr>
        <p:spPr>
          <a:xfrm>
            <a:off x="1426201" y="1203442"/>
            <a:ext cx="1524000" cy="877824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>
                  <a:noFill/>
                </a:ln>
                <a:solidFill>
                  <a:schemeClr val="tx1"/>
                </a:solidFill>
              </a:rPr>
              <a:t>Service C</a:t>
            </a:r>
          </a:p>
        </p:txBody>
      </p:sp>
    </p:spTree>
    <p:extLst>
      <p:ext uri="{BB962C8B-B14F-4D97-AF65-F5344CB8AC3E}">
        <p14:creationId xmlns:p14="http://schemas.microsoft.com/office/powerpoint/2010/main" val="128983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5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763E6-5105-780C-3CB0-D31FE09E5D8C}"/>
              </a:ext>
            </a:extLst>
          </p:cNvPr>
          <p:cNvSpPr txBox="1"/>
          <p:nvPr/>
        </p:nvSpPr>
        <p:spPr>
          <a:xfrm>
            <a:off x="683400" y="222412"/>
            <a:ext cx="2473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Scenario 3: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812DB9-8F60-89DB-469D-70FB75D13297}"/>
              </a:ext>
            </a:extLst>
          </p:cNvPr>
          <p:cNvSpPr/>
          <p:nvPr/>
        </p:nvSpPr>
        <p:spPr>
          <a:xfrm>
            <a:off x="1101970" y="1203792"/>
            <a:ext cx="1915472" cy="992329"/>
          </a:xfrm>
          <a:prstGeom prst="rect">
            <a:avLst/>
          </a:prstGeom>
          <a:noFill/>
          <a:ln w="38100" cap="flat" cmpd="sng" algn="ctr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>
                  <a:noFill/>
                </a:ln>
                <a:solidFill>
                  <a:schemeClr val="tx1"/>
                </a:solidFill>
              </a:rPr>
              <a:t>Service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2EAEF1-E95C-6689-49A9-86239B7C97E6}"/>
              </a:ext>
            </a:extLst>
          </p:cNvPr>
          <p:cNvSpPr/>
          <p:nvPr/>
        </p:nvSpPr>
        <p:spPr>
          <a:xfrm>
            <a:off x="2892191" y="2467672"/>
            <a:ext cx="1915472" cy="877824"/>
          </a:xfrm>
          <a:prstGeom prst="rect">
            <a:avLst/>
          </a:prstGeom>
          <a:noFill/>
          <a:ln w="38100" cap="flat" cmpd="sng" algn="ctr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>
                  <a:noFill/>
                </a:ln>
                <a:solidFill>
                  <a:schemeClr val="tx1"/>
                </a:solidFill>
              </a:rPr>
              <a:t>Service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18FBC6-836F-445E-C757-2DF28DEA128F}"/>
              </a:ext>
            </a:extLst>
          </p:cNvPr>
          <p:cNvSpPr/>
          <p:nvPr/>
        </p:nvSpPr>
        <p:spPr>
          <a:xfrm>
            <a:off x="5048739" y="3449871"/>
            <a:ext cx="1955714" cy="877824"/>
          </a:xfrm>
          <a:prstGeom prst="rect">
            <a:avLst/>
          </a:prstGeom>
          <a:noFill/>
          <a:ln w="38100" cap="flat" cmpd="sng" algn="ctr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>
                  <a:noFill/>
                </a:ln>
                <a:solidFill>
                  <a:schemeClr val="tx1"/>
                </a:solidFill>
              </a:rPr>
              <a:t>Service A</a:t>
            </a:r>
          </a:p>
        </p:txBody>
      </p:sp>
      <p:grpSp>
        <p:nvGrpSpPr>
          <p:cNvPr id="12" name="Graphic 10" descr="Group outline">
            <a:extLst>
              <a:ext uri="{FF2B5EF4-FFF2-40B4-BE49-F238E27FC236}">
                <a16:creationId xmlns:a16="http://schemas.microsoft.com/office/drawing/2014/main" id="{9EE7CA40-AEB2-D00C-E4B5-C0845C75BCBF}"/>
              </a:ext>
            </a:extLst>
          </p:cNvPr>
          <p:cNvGrpSpPr/>
          <p:nvPr/>
        </p:nvGrpSpPr>
        <p:grpSpPr>
          <a:xfrm>
            <a:off x="6854400" y="1323670"/>
            <a:ext cx="1014670" cy="637370"/>
            <a:chOff x="6794927" y="1044114"/>
            <a:chExt cx="1014670" cy="637370"/>
          </a:xfrm>
          <a:solidFill>
            <a:srgbClr val="00B05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72B880D-9F80-D484-E949-1F5F3EBC6A31}"/>
                </a:ext>
              </a:extLst>
            </p:cNvPr>
            <p:cNvSpPr/>
            <p:nvPr/>
          </p:nvSpPr>
          <p:spPr>
            <a:xfrm>
              <a:off x="6826522" y="1260272"/>
              <a:ext cx="200593" cy="421155"/>
            </a:xfrm>
            <a:custGeom>
              <a:avLst/>
              <a:gdLst>
                <a:gd name="connsiteX0" fmla="*/ 157178 w 200593"/>
                <a:gd name="connsiteY0" fmla="*/ 11377 h 421155"/>
                <a:gd name="connsiteX1" fmla="*/ 145801 w 200593"/>
                <a:gd name="connsiteY1" fmla="*/ 0 h 421155"/>
                <a:gd name="connsiteX2" fmla="*/ 145801 w 200593"/>
                <a:gd name="connsiteY2" fmla="*/ 0 h 421155"/>
                <a:gd name="connsiteX3" fmla="*/ 134423 w 200593"/>
                <a:gd name="connsiteY3" fmla="*/ 11377 h 421155"/>
                <a:gd name="connsiteX4" fmla="*/ 134423 w 200593"/>
                <a:gd name="connsiteY4" fmla="*/ 95718 h 421155"/>
                <a:gd name="connsiteX5" fmla="*/ 170660 w 200593"/>
                <a:gd name="connsiteY5" fmla="*/ 227695 h 421155"/>
                <a:gd name="connsiteX6" fmla="*/ 29934 w 200593"/>
                <a:gd name="connsiteY6" fmla="*/ 227695 h 421155"/>
                <a:gd name="connsiteX7" fmla="*/ 66159 w 200593"/>
                <a:gd name="connsiteY7" fmla="*/ 97276 h 421155"/>
                <a:gd name="connsiteX8" fmla="*/ 66159 w 200593"/>
                <a:gd name="connsiteY8" fmla="*/ 11377 h 421155"/>
                <a:gd name="connsiteX9" fmla="*/ 54782 w 200593"/>
                <a:gd name="connsiteY9" fmla="*/ 0 h 421155"/>
                <a:gd name="connsiteX10" fmla="*/ 54782 w 200593"/>
                <a:gd name="connsiteY10" fmla="*/ 0 h 421155"/>
                <a:gd name="connsiteX11" fmla="*/ 43405 w 200593"/>
                <a:gd name="connsiteY11" fmla="*/ 11377 h 421155"/>
                <a:gd name="connsiteX12" fmla="*/ 43405 w 200593"/>
                <a:gd name="connsiteY12" fmla="*/ 94159 h 421155"/>
                <a:gd name="connsiteX13" fmla="*/ 0 w 200593"/>
                <a:gd name="connsiteY13" fmla="*/ 250495 h 421155"/>
                <a:gd name="connsiteX14" fmla="*/ 43405 w 200593"/>
                <a:gd name="connsiteY14" fmla="*/ 250495 h 421155"/>
                <a:gd name="connsiteX15" fmla="*/ 43405 w 200593"/>
                <a:gd name="connsiteY15" fmla="*/ 421155 h 421155"/>
                <a:gd name="connsiteX16" fmla="*/ 157178 w 200593"/>
                <a:gd name="connsiteY16" fmla="*/ 421155 h 421155"/>
                <a:gd name="connsiteX17" fmla="*/ 157178 w 200593"/>
                <a:gd name="connsiteY17" fmla="*/ 250495 h 421155"/>
                <a:gd name="connsiteX18" fmla="*/ 200594 w 200593"/>
                <a:gd name="connsiteY18" fmla="*/ 250495 h 421155"/>
                <a:gd name="connsiteX19" fmla="*/ 157178 w 200593"/>
                <a:gd name="connsiteY19" fmla="*/ 94170 h 421155"/>
                <a:gd name="connsiteX20" fmla="*/ 66159 w 200593"/>
                <a:gd name="connsiteY20" fmla="*/ 250495 h 421155"/>
                <a:gd name="connsiteX21" fmla="*/ 88914 w 200593"/>
                <a:gd name="connsiteY21" fmla="*/ 250495 h 421155"/>
                <a:gd name="connsiteX22" fmla="*/ 88914 w 200593"/>
                <a:gd name="connsiteY22" fmla="*/ 398400 h 421155"/>
                <a:gd name="connsiteX23" fmla="*/ 66159 w 200593"/>
                <a:gd name="connsiteY23" fmla="*/ 398400 h 421155"/>
                <a:gd name="connsiteX24" fmla="*/ 134423 w 200593"/>
                <a:gd name="connsiteY24" fmla="*/ 398400 h 421155"/>
                <a:gd name="connsiteX25" fmla="*/ 111669 w 200593"/>
                <a:gd name="connsiteY25" fmla="*/ 398400 h 421155"/>
                <a:gd name="connsiteX26" fmla="*/ 111669 w 200593"/>
                <a:gd name="connsiteY26" fmla="*/ 250495 h 421155"/>
                <a:gd name="connsiteX27" fmla="*/ 134423 w 200593"/>
                <a:gd name="connsiteY27" fmla="*/ 250495 h 42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593" h="421155">
                  <a:moveTo>
                    <a:pt x="157178" y="11377"/>
                  </a:moveTo>
                  <a:cubicBezTo>
                    <a:pt x="157178" y="5094"/>
                    <a:pt x="152084" y="0"/>
                    <a:pt x="145801" y="0"/>
                  </a:cubicBezTo>
                  <a:lnTo>
                    <a:pt x="145801" y="0"/>
                  </a:lnTo>
                  <a:cubicBezTo>
                    <a:pt x="139517" y="0"/>
                    <a:pt x="134423" y="5094"/>
                    <a:pt x="134423" y="11377"/>
                  </a:cubicBezTo>
                  <a:lnTo>
                    <a:pt x="134423" y="95718"/>
                  </a:lnTo>
                  <a:lnTo>
                    <a:pt x="170660" y="227695"/>
                  </a:lnTo>
                  <a:lnTo>
                    <a:pt x="29934" y="227695"/>
                  </a:lnTo>
                  <a:lnTo>
                    <a:pt x="66159" y="97276"/>
                  </a:lnTo>
                  <a:lnTo>
                    <a:pt x="66159" y="11377"/>
                  </a:lnTo>
                  <a:cubicBezTo>
                    <a:pt x="66159" y="5094"/>
                    <a:pt x="61066" y="0"/>
                    <a:pt x="54782" y="0"/>
                  </a:cubicBezTo>
                  <a:lnTo>
                    <a:pt x="54782" y="0"/>
                  </a:lnTo>
                  <a:cubicBezTo>
                    <a:pt x="48498" y="0"/>
                    <a:pt x="43405" y="5094"/>
                    <a:pt x="43405" y="11377"/>
                  </a:cubicBezTo>
                  <a:lnTo>
                    <a:pt x="43405" y="94159"/>
                  </a:lnTo>
                  <a:lnTo>
                    <a:pt x="0" y="250495"/>
                  </a:lnTo>
                  <a:lnTo>
                    <a:pt x="43405" y="250495"/>
                  </a:lnTo>
                  <a:lnTo>
                    <a:pt x="43405" y="421155"/>
                  </a:lnTo>
                  <a:lnTo>
                    <a:pt x="157178" y="421155"/>
                  </a:lnTo>
                  <a:lnTo>
                    <a:pt x="157178" y="250495"/>
                  </a:lnTo>
                  <a:lnTo>
                    <a:pt x="200594" y="250495"/>
                  </a:lnTo>
                  <a:lnTo>
                    <a:pt x="157178" y="94170"/>
                  </a:lnTo>
                  <a:close/>
                  <a:moveTo>
                    <a:pt x="66159" y="250495"/>
                  </a:moveTo>
                  <a:lnTo>
                    <a:pt x="88914" y="250495"/>
                  </a:lnTo>
                  <a:lnTo>
                    <a:pt x="88914" y="398400"/>
                  </a:lnTo>
                  <a:lnTo>
                    <a:pt x="66159" y="398400"/>
                  </a:lnTo>
                  <a:close/>
                  <a:moveTo>
                    <a:pt x="134423" y="398400"/>
                  </a:moveTo>
                  <a:lnTo>
                    <a:pt x="111669" y="398400"/>
                  </a:lnTo>
                  <a:lnTo>
                    <a:pt x="111669" y="250495"/>
                  </a:lnTo>
                  <a:lnTo>
                    <a:pt x="134423" y="250495"/>
                  </a:ln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5E87141-1C0F-7294-7A5F-6CF8F9599166}"/>
                </a:ext>
              </a:extLst>
            </p:cNvPr>
            <p:cNvSpPr/>
            <p:nvPr/>
          </p:nvSpPr>
          <p:spPr>
            <a:xfrm>
              <a:off x="7120229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6ED856-8566-B97B-BBC2-A0E36592CAE2}"/>
                </a:ext>
              </a:extLst>
            </p:cNvPr>
            <p:cNvSpPr/>
            <p:nvPr/>
          </p:nvSpPr>
          <p:spPr>
            <a:xfrm>
              <a:off x="7120229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51A9CDC-F5B7-4B9E-23E0-D8F0A96FCDB2}"/>
                </a:ext>
              </a:extLst>
            </p:cNvPr>
            <p:cNvSpPr/>
            <p:nvPr/>
          </p:nvSpPr>
          <p:spPr>
            <a:xfrm>
              <a:off x="6869927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AFB06E-BDB2-CB7F-EFA1-5EBBC52BB38C}"/>
                </a:ext>
              </a:extLst>
            </p:cNvPr>
            <p:cNvSpPr/>
            <p:nvPr/>
          </p:nvSpPr>
          <p:spPr>
            <a:xfrm>
              <a:off x="7327114" y="1260272"/>
              <a:ext cx="200605" cy="421143"/>
            </a:xfrm>
            <a:custGeom>
              <a:avLst/>
              <a:gdLst>
                <a:gd name="connsiteX0" fmla="*/ 157189 w 200605"/>
                <a:gd name="connsiteY0" fmla="*/ 11377 h 421143"/>
                <a:gd name="connsiteX1" fmla="*/ 145812 w 200605"/>
                <a:gd name="connsiteY1" fmla="*/ 0 h 421143"/>
                <a:gd name="connsiteX2" fmla="*/ 145812 w 200605"/>
                <a:gd name="connsiteY2" fmla="*/ 0 h 421143"/>
                <a:gd name="connsiteX3" fmla="*/ 134435 w 200605"/>
                <a:gd name="connsiteY3" fmla="*/ 11377 h 421143"/>
                <a:gd name="connsiteX4" fmla="*/ 134435 w 200605"/>
                <a:gd name="connsiteY4" fmla="*/ 95718 h 421143"/>
                <a:gd name="connsiteX5" fmla="*/ 170672 w 200605"/>
                <a:gd name="connsiteY5" fmla="*/ 227695 h 421143"/>
                <a:gd name="connsiteX6" fmla="*/ 29945 w 200605"/>
                <a:gd name="connsiteY6" fmla="*/ 227695 h 421143"/>
                <a:gd name="connsiteX7" fmla="*/ 66171 w 200605"/>
                <a:gd name="connsiteY7" fmla="*/ 97276 h 421143"/>
                <a:gd name="connsiteX8" fmla="*/ 66171 w 200605"/>
                <a:gd name="connsiteY8" fmla="*/ 11377 h 421143"/>
                <a:gd name="connsiteX9" fmla="*/ 54793 w 200605"/>
                <a:gd name="connsiteY9" fmla="*/ 0 h 421143"/>
                <a:gd name="connsiteX10" fmla="*/ 54793 w 200605"/>
                <a:gd name="connsiteY10" fmla="*/ 0 h 421143"/>
                <a:gd name="connsiteX11" fmla="*/ 43416 w 200605"/>
                <a:gd name="connsiteY11" fmla="*/ 11377 h 421143"/>
                <a:gd name="connsiteX12" fmla="*/ 43416 w 200605"/>
                <a:gd name="connsiteY12" fmla="*/ 94159 h 421143"/>
                <a:gd name="connsiteX13" fmla="*/ 0 w 200605"/>
                <a:gd name="connsiteY13" fmla="*/ 250484 h 421143"/>
                <a:gd name="connsiteX14" fmla="*/ 43416 w 200605"/>
                <a:gd name="connsiteY14" fmla="*/ 250484 h 421143"/>
                <a:gd name="connsiteX15" fmla="*/ 43416 w 200605"/>
                <a:gd name="connsiteY15" fmla="*/ 421144 h 421143"/>
                <a:gd name="connsiteX16" fmla="*/ 157189 w 200605"/>
                <a:gd name="connsiteY16" fmla="*/ 421144 h 421143"/>
                <a:gd name="connsiteX17" fmla="*/ 157189 w 200605"/>
                <a:gd name="connsiteY17" fmla="*/ 250484 h 421143"/>
                <a:gd name="connsiteX18" fmla="*/ 200605 w 200605"/>
                <a:gd name="connsiteY18" fmla="*/ 250484 h 421143"/>
                <a:gd name="connsiteX19" fmla="*/ 157189 w 200605"/>
                <a:gd name="connsiteY19" fmla="*/ 94170 h 421143"/>
                <a:gd name="connsiteX20" fmla="*/ 66171 w 200605"/>
                <a:gd name="connsiteY20" fmla="*/ 250495 h 421143"/>
                <a:gd name="connsiteX21" fmla="*/ 88925 w 200605"/>
                <a:gd name="connsiteY21" fmla="*/ 250495 h 421143"/>
                <a:gd name="connsiteX22" fmla="*/ 88925 w 200605"/>
                <a:gd name="connsiteY22" fmla="*/ 398400 h 421143"/>
                <a:gd name="connsiteX23" fmla="*/ 66171 w 200605"/>
                <a:gd name="connsiteY23" fmla="*/ 398400 h 421143"/>
                <a:gd name="connsiteX24" fmla="*/ 134435 w 200605"/>
                <a:gd name="connsiteY24" fmla="*/ 398400 h 421143"/>
                <a:gd name="connsiteX25" fmla="*/ 111680 w 200605"/>
                <a:gd name="connsiteY25" fmla="*/ 398400 h 421143"/>
                <a:gd name="connsiteX26" fmla="*/ 111680 w 200605"/>
                <a:gd name="connsiteY26" fmla="*/ 250495 h 421143"/>
                <a:gd name="connsiteX27" fmla="*/ 134435 w 200605"/>
                <a:gd name="connsiteY27" fmla="*/ 250495 h 4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605" h="421143">
                  <a:moveTo>
                    <a:pt x="157189" y="11377"/>
                  </a:moveTo>
                  <a:cubicBezTo>
                    <a:pt x="157189" y="5094"/>
                    <a:pt x="152096" y="0"/>
                    <a:pt x="145812" y="0"/>
                  </a:cubicBezTo>
                  <a:lnTo>
                    <a:pt x="145812" y="0"/>
                  </a:lnTo>
                  <a:cubicBezTo>
                    <a:pt x="139528" y="0"/>
                    <a:pt x="134435" y="5094"/>
                    <a:pt x="134435" y="11377"/>
                  </a:cubicBezTo>
                  <a:lnTo>
                    <a:pt x="134435" y="95718"/>
                  </a:lnTo>
                  <a:lnTo>
                    <a:pt x="170672" y="227695"/>
                  </a:lnTo>
                  <a:lnTo>
                    <a:pt x="29945" y="227695"/>
                  </a:lnTo>
                  <a:lnTo>
                    <a:pt x="66171" y="97276"/>
                  </a:lnTo>
                  <a:lnTo>
                    <a:pt x="66171" y="11377"/>
                  </a:lnTo>
                  <a:cubicBezTo>
                    <a:pt x="66171" y="5094"/>
                    <a:pt x="61077" y="0"/>
                    <a:pt x="54793" y="0"/>
                  </a:cubicBezTo>
                  <a:lnTo>
                    <a:pt x="54793" y="0"/>
                  </a:lnTo>
                  <a:cubicBezTo>
                    <a:pt x="48510" y="0"/>
                    <a:pt x="43416" y="5094"/>
                    <a:pt x="43416" y="11377"/>
                  </a:cubicBezTo>
                  <a:lnTo>
                    <a:pt x="43416" y="94159"/>
                  </a:lnTo>
                  <a:lnTo>
                    <a:pt x="0" y="250484"/>
                  </a:lnTo>
                  <a:lnTo>
                    <a:pt x="43416" y="250484"/>
                  </a:lnTo>
                  <a:lnTo>
                    <a:pt x="43416" y="421144"/>
                  </a:lnTo>
                  <a:lnTo>
                    <a:pt x="157189" y="421144"/>
                  </a:lnTo>
                  <a:lnTo>
                    <a:pt x="157189" y="250484"/>
                  </a:lnTo>
                  <a:lnTo>
                    <a:pt x="200605" y="250484"/>
                  </a:lnTo>
                  <a:lnTo>
                    <a:pt x="157189" y="94170"/>
                  </a:lnTo>
                  <a:close/>
                  <a:moveTo>
                    <a:pt x="66171" y="250495"/>
                  </a:moveTo>
                  <a:lnTo>
                    <a:pt x="88925" y="250495"/>
                  </a:lnTo>
                  <a:lnTo>
                    <a:pt x="88925" y="398400"/>
                  </a:lnTo>
                  <a:lnTo>
                    <a:pt x="66171" y="398400"/>
                  </a:lnTo>
                  <a:close/>
                  <a:moveTo>
                    <a:pt x="134435" y="398400"/>
                  </a:moveTo>
                  <a:lnTo>
                    <a:pt x="111680" y="398400"/>
                  </a:lnTo>
                  <a:lnTo>
                    <a:pt x="111680" y="250495"/>
                  </a:lnTo>
                  <a:lnTo>
                    <a:pt x="134435" y="250495"/>
                  </a:ln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3139CC-4DB8-8243-5056-7D9DB02CAE52}"/>
                </a:ext>
              </a:extLst>
            </p:cNvPr>
            <p:cNvSpPr/>
            <p:nvPr/>
          </p:nvSpPr>
          <p:spPr>
            <a:xfrm>
              <a:off x="7620832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FD33FF-B3D4-A6C7-45F0-44D89B18A5DF}"/>
                </a:ext>
              </a:extLst>
            </p:cNvPr>
            <p:cNvSpPr/>
            <p:nvPr/>
          </p:nvSpPr>
          <p:spPr>
            <a:xfrm>
              <a:off x="7620832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8DDCF6D-3806-226C-919F-CE3C68439930}"/>
                </a:ext>
              </a:extLst>
            </p:cNvPr>
            <p:cNvSpPr/>
            <p:nvPr/>
          </p:nvSpPr>
          <p:spPr>
            <a:xfrm>
              <a:off x="7370530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5E5401-36CD-B69C-5B91-9352BFC972AC}"/>
                </a:ext>
              </a:extLst>
            </p:cNvPr>
            <p:cNvSpPr/>
            <p:nvPr/>
          </p:nvSpPr>
          <p:spPr>
            <a:xfrm>
              <a:off x="6794927" y="1180642"/>
              <a:ext cx="1014670" cy="263271"/>
            </a:xfrm>
            <a:custGeom>
              <a:avLst/>
              <a:gdLst>
                <a:gd name="connsiteX0" fmla="*/ 1014029 w 1014670"/>
                <a:gd name="connsiteY0" fmla="*/ 211254 h 263271"/>
                <a:gd name="connsiteX1" fmla="*/ 985188 w 1014670"/>
                <a:gd name="connsiteY1" fmla="*/ 47648 h 263271"/>
                <a:gd name="connsiteX2" fmla="*/ 973389 w 1014670"/>
                <a:gd name="connsiteY2" fmla="*/ 29376 h 263271"/>
                <a:gd name="connsiteX3" fmla="*/ 924888 w 1014670"/>
                <a:gd name="connsiteY3" fmla="*/ 5757 h 263271"/>
                <a:gd name="connsiteX4" fmla="*/ 883099 w 1014670"/>
                <a:gd name="connsiteY4" fmla="*/ 0 h 263271"/>
                <a:gd name="connsiteX5" fmla="*/ 842231 w 1014670"/>
                <a:gd name="connsiteY5" fmla="*/ 5802 h 263271"/>
                <a:gd name="connsiteX6" fmla="*/ 793878 w 1014670"/>
                <a:gd name="connsiteY6" fmla="*/ 29388 h 263271"/>
                <a:gd name="connsiteX7" fmla="*/ 781943 w 1014670"/>
                <a:gd name="connsiteY7" fmla="*/ 48308 h 263271"/>
                <a:gd name="connsiteX8" fmla="*/ 757732 w 1014670"/>
                <a:gd name="connsiteY8" fmla="*/ 176781 h 263271"/>
                <a:gd name="connsiteX9" fmla="*/ 757618 w 1014670"/>
                <a:gd name="connsiteY9" fmla="*/ 176895 h 263271"/>
                <a:gd name="connsiteX10" fmla="*/ 757504 w 1014670"/>
                <a:gd name="connsiteY10" fmla="*/ 176781 h 263271"/>
                <a:gd name="connsiteX11" fmla="*/ 733214 w 1014670"/>
                <a:gd name="connsiteY11" fmla="*/ 47648 h 263271"/>
                <a:gd name="connsiteX12" fmla="*/ 721415 w 1014670"/>
                <a:gd name="connsiteY12" fmla="*/ 29376 h 263271"/>
                <a:gd name="connsiteX13" fmla="*/ 673130 w 1014670"/>
                <a:gd name="connsiteY13" fmla="*/ 5814 h 263271"/>
                <a:gd name="connsiteX14" fmla="*/ 632172 w 1014670"/>
                <a:gd name="connsiteY14" fmla="*/ 0 h 263271"/>
                <a:gd name="connsiteX15" fmla="*/ 590212 w 1014670"/>
                <a:gd name="connsiteY15" fmla="*/ 5802 h 263271"/>
                <a:gd name="connsiteX16" fmla="*/ 542427 w 1014670"/>
                <a:gd name="connsiteY16" fmla="*/ 29012 h 263271"/>
                <a:gd name="connsiteX17" fmla="*/ 529912 w 1014670"/>
                <a:gd name="connsiteY17" fmla="*/ 48467 h 263271"/>
                <a:gd name="connsiteX18" fmla="*/ 506748 w 1014670"/>
                <a:gd name="connsiteY18" fmla="*/ 182527 h 263271"/>
                <a:gd name="connsiteX19" fmla="*/ 506634 w 1014670"/>
                <a:gd name="connsiteY19" fmla="*/ 182640 h 263271"/>
                <a:gd name="connsiteX20" fmla="*/ 506520 w 1014670"/>
                <a:gd name="connsiteY20" fmla="*/ 182527 h 263271"/>
                <a:gd name="connsiteX21" fmla="*/ 484585 w 1014670"/>
                <a:gd name="connsiteY21" fmla="*/ 47648 h 263271"/>
                <a:gd name="connsiteX22" fmla="*/ 472786 w 1014670"/>
                <a:gd name="connsiteY22" fmla="*/ 29376 h 263271"/>
                <a:gd name="connsiteX23" fmla="*/ 424285 w 1014670"/>
                <a:gd name="connsiteY23" fmla="*/ 5757 h 263271"/>
                <a:gd name="connsiteX24" fmla="*/ 382496 w 1014670"/>
                <a:gd name="connsiteY24" fmla="*/ 0 h 263271"/>
                <a:gd name="connsiteX25" fmla="*/ 341628 w 1014670"/>
                <a:gd name="connsiteY25" fmla="*/ 5802 h 263271"/>
                <a:gd name="connsiteX26" fmla="*/ 293275 w 1014670"/>
                <a:gd name="connsiteY26" fmla="*/ 29388 h 263271"/>
                <a:gd name="connsiteX27" fmla="*/ 281340 w 1014670"/>
                <a:gd name="connsiteY27" fmla="*/ 48308 h 263271"/>
                <a:gd name="connsiteX28" fmla="*/ 257129 w 1014670"/>
                <a:gd name="connsiteY28" fmla="*/ 176781 h 263271"/>
                <a:gd name="connsiteX29" fmla="*/ 257015 w 1014670"/>
                <a:gd name="connsiteY29" fmla="*/ 176895 h 263271"/>
                <a:gd name="connsiteX30" fmla="*/ 256901 w 1014670"/>
                <a:gd name="connsiteY30" fmla="*/ 176781 h 263271"/>
                <a:gd name="connsiteX31" fmla="*/ 232611 w 1014670"/>
                <a:gd name="connsiteY31" fmla="*/ 47648 h 263271"/>
                <a:gd name="connsiteX32" fmla="*/ 220812 w 1014670"/>
                <a:gd name="connsiteY32" fmla="*/ 29376 h 263271"/>
                <a:gd name="connsiteX33" fmla="*/ 172527 w 1014670"/>
                <a:gd name="connsiteY33" fmla="*/ 5814 h 263271"/>
                <a:gd name="connsiteX34" fmla="*/ 131568 w 1014670"/>
                <a:gd name="connsiteY34" fmla="*/ 0 h 263271"/>
                <a:gd name="connsiteX35" fmla="*/ 89609 w 1014670"/>
                <a:gd name="connsiteY35" fmla="*/ 5802 h 263271"/>
                <a:gd name="connsiteX36" fmla="*/ 41824 w 1014670"/>
                <a:gd name="connsiteY36" fmla="*/ 29012 h 263271"/>
                <a:gd name="connsiteX37" fmla="*/ 29309 w 1014670"/>
                <a:gd name="connsiteY37" fmla="*/ 48433 h 263271"/>
                <a:gd name="connsiteX38" fmla="*/ 604 w 1014670"/>
                <a:gd name="connsiteY38" fmla="*/ 211346 h 263271"/>
                <a:gd name="connsiteX39" fmla="*/ 20730 w 1014670"/>
                <a:gd name="connsiteY39" fmla="*/ 252782 h 263271"/>
                <a:gd name="connsiteX40" fmla="*/ 36214 w 1014670"/>
                <a:gd name="connsiteY40" fmla="*/ 248408 h 263271"/>
                <a:gd name="connsiteX41" fmla="*/ 31840 w 1014670"/>
                <a:gd name="connsiteY41" fmla="*/ 232924 h 263271"/>
                <a:gd name="connsiteX42" fmla="*/ 30970 w 1014670"/>
                <a:gd name="connsiteY42" fmla="*/ 232485 h 263271"/>
                <a:gd name="connsiteX43" fmla="*/ 23006 w 1014670"/>
                <a:gd name="connsiteY43" fmla="*/ 215202 h 263271"/>
                <a:gd name="connsiteX44" fmla="*/ 51574 w 1014670"/>
                <a:gd name="connsiteY44" fmla="*/ 53166 h 263271"/>
                <a:gd name="connsiteX45" fmla="*/ 54988 w 1014670"/>
                <a:gd name="connsiteY45" fmla="*/ 47580 h 263271"/>
                <a:gd name="connsiteX46" fmla="*/ 95366 w 1014670"/>
                <a:gd name="connsiteY46" fmla="*/ 27829 h 263271"/>
                <a:gd name="connsiteX47" fmla="*/ 131637 w 1014670"/>
                <a:gd name="connsiteY47" fmla="*/ 22755 h 263271"/>
                <a:gd name="connsiteX48" fmla="*/ 166633 w 1014670"/>
                <a:gd name="connsiteY48" fmla="*/ 27783 h 263271"/>
                <a:gd name="connsiteX49" fmla="*/ 207182 w 1014670"/>
                <a:gd name="connsiteY49" fmla="*/ 47580 h 263271"/>
                <a:gd name="connsiteX50" fmla="*/ 210425 w 1014670"/>
                <a:gd name="connsiteY50" fmla="*/ 52506 h 263271"/>
                <a:gd name="connsiteX51" fmla="*/ 245865 w 1014670"/>
                <a:gd name="connsiteY51" fmla="*/ 241018 h 263271"/>
                <a:gd name="connsiteX52" fmla="*/ 259138 w 1014670"/>
                <a:gd name="connsiteY52" fmla="*/ 250113 h 263271"/>
                <a:gd name="connsiteX53" fmla="*/ 268233 w 1014670"/>
                <a:gd name="connsiteY53" fmla="*/ 241018 h 263271"/>
                <a:gd name="connsiteX54" fmla="*/ 303503 w 1014670"/>
                <a:gd name="connsiteY54" fmla="*/ 53155 h 263271"/>
                <a:gd name="connsiteX55" fmla="*/ 306916 w 1014670"/>
                <a:gd name="connsiteY55" fmla="*/ 47569 h 263271"/>
                <a:gd name="connsiteX56" fmla="*/ 347533 w 1014670"/>
                <a:gd name="connsiteY56" fmla="*/ 27761 h 263271"/>
                <a:gd name="connsiteX57" fmla="*/ 382473 w 1014670"/>
                <a:gd name="connsiteY57" fmla="*/ 22743 h 263271"/>
                <a:gd name="connsiteX58" fmla="*/ 418573 w 1014670"/>
                <a:gd name="connsiteY58" fmla="*/ 27772 h 263271"/>
                <a:gd name="connsiteX59" fmla="*/ 459532 w 1014670"/>
                <a:gd name="connsiteY59" fmla="*/ 47842 h 263271"/>
                <a:gd name="connsiteX60" fmla="*/ 462331 w 1014670"/>
                <a:gd name="connsiteY60" fmla="*/ 52222 h 263271"/>
                <a:gd name="connsiteX61" fmla="*/ 495109 w 1014670"/>
                <a:gd name="connsiteY61" fmla="*/ 253726 h 263271"/>
                <a:gd name="connsiteX62" fmla="*/ 506281 w 1014670"/>
                <a:gd name="connsiteY62" fmla="*/ 263272 h 263271"/>
                <a:gd name="connsiteX63" fmla="*/ 506338 w 1014670"/>
                <a:gd name="connsiteY63" fmla="*/ 263272 h 263271"/>
                <a:gd name="connsiteX64" fmla="*/ 517545 w 1014670"/>
                <a:gd name="connsiteY64" fmla="*/ 253840 h 263271"/>
                <a:gd name="connsiteX65" fmla="*/ 552178 w 1014670"/>
                <a:gd name="connsiteY65" fmla="*/ 53166 h 263271"/>
                <a:gd name="connsiteX66" fmla="*/ 555591 w 1014670"/>
                <a:gd name="connsiteY66" fmla="*/ 47580 h 263271"/>
                <a:gd name="connsiteX67" fmla="*/ 595969 w 1014670"/>
                <a:gd name="connsiteY67" fmla="*/ 27829 h 263271"/>
                <a:gd name="connsiteX68" fmla="*/ 632240 w 1014670"/>
                <a:gd name="connsiteY68" fmla="*/ 22755 h 263271"/>
                <a:gd name="connsiteX69" fmla="*/ 667237 w 1014670"/>
                <a:gd name="connsiteY69" fmla="*/ 27783 h 263271"/>
                <a:gd name="connsiteX70" fmla="*/ 707785 w 1014670"/>
                <a:gd name="connsiteY70" fmla="*/ 47580 h 263271"/>
                <a:gd name="connsiteX71" fmla="*/ 711028 w 1014670"/>
                <a:gd name="connsiteY71" fmla="*/ 52506 h 263271"/>
                <a:gd name="connsiteX72" fmla="*/ 746468 w 1014670"/>
                <a:gd name="connsiteY72" fmla="*/ 241018 h 263271"/>
                <a:gd name="connsiteX73" fmla="*/ 759741 w 1014670"/>
                <a:gd name="connsiteY73" fmla="*/ 250113 h 263271"/>
                <a:gd name="connsiteX74" fmla="*/ 768836 w 1014670"/>
                <a:gd name="connsiteY74" fmla="*/ 241018 h 263271"/>
                <a:gd name="connsiteX75" fmla="*/ 804106 w 1014670"/>
                <a:gd name="connsiteY75" fmla="*/ 53155 h 263271"/>
                <a:gd name="connsiteX76" fmla="*/ 807519 w 1014670"/>
                <a:gd name="connsiteY76" fmla="*/ 47569 h 263271"/>
                <a:gd name="connsiteX77" fmla="*/ 848136 w 1014670"/>
                <a:gd name="connsiteY77" fmla="*/ 27761 h 263271"/>
                <a:gd name="connsiteX78" fmla="*/ 883076 w 1014670"/>
                <a:gd name="connsiteY78" fmla="*/ 22743 h 263271"/>
                <a:gd name="connsiteX79" fmla="*/ 919176 w 1014670"/>
                <a:gd name="connsiteY79" fmla="*/ 27772 h 263271"/>
                <a:gd name="connsiteX80" fmla="*/ 960135 w 1014670"/>
                <a:gd name="connsiteY80" fmla="*/ 47842 h 263271"/>
                <a:gd name="connsiteX81" fmla="*/ 962956 w 1014670"/>
                <a:gd name="connsiteY81" fmla="*/ 52393 h 263271"/>
                <a:gd name="connsiteX82" fmla="*/ 991662 w 1014670"/>
                <a:gd name="connsiteY82" fmla="*/ 215089 h 263271"/>
                <a:gd name="connsiteX83" fmla="*/ 981160 w 1014670"/>
                <a:gd name="connsiteY83" fmla="*/ 233418 h 263271"/>
                <a:gd name="connsiteX84" fmla="*/ 974630 w 1014670"/>
                <a:gd name="connsiteY84" fmla="*/ 233725 h 263271"/>
                <a:gd name="connsiteX85" fmla="*/ 961438 w 1014670"/>
                <a:gd name="connsiteY85" fmla="*/ 242946 h 263271"/>
                <a:gd name="connsiteX86" fmla="*/ 970659 w 1014670"/>
                <a:gd name="connsiteY86" fmla="*/ 256138 h 263271"/>
                <a:gd name="connsiteX87" fmla="*/ 987042 w 1014670"/>
                <a:gd name="connsiteY87" fmla="*/ 255399 h 263271"/>
                <a:gd name="connsiteX88" fmla="*/ 1014029 w 1014670"/>
                <a:gd name="connsiteY88" fmla="*/ 211254 h 26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14670" h="263271">
                  <a:moveTo>
                    <a:pt x="1014029" y="211254"/>
                  </a:moveTo>
                  <a:lnTo>
                    <a:pt x="985188" y="47648"/>
                  </a:lnTo>
                  <a:cubicBezTo>
                    <a:pt x="983375" y="40424"/>
                    <a:pt x="979228" y="34001"/>
                    <a:pt x="973389" y="29376"/>
                  </a:cubicBezTo>
                  <a:cubicBezTo>
                    <a:pt x="958871" y="18492"/>
                    <a:pt x="942409" y="10475"/>
                    <a:pt x="924888" y="5757"/>
                  </a:cubicBezTo>
                  <a:cubicBezTo>
                    <a:pt x="911248" y="2130"/>
                    <a:pt x="897213" y="197"/>
                    <a:pt x="883099" y="0"/>
                  </a:cubicBezTo>
                  <a:cubicBezTo>
                    <a:pt x="869280" y="116"/>
                    <a:pt x="855537" y="2067"/>
                    <a:pt x="842231" y="5802"/>
                  </a:cubicBezTo>
                  <a:cubicBezTo>
                    <a:pt x="824763" y="10523"/>
                    <a:pt x="808352" y="18527"/>
                    <a:pt x="793878" y="29388"/>
                  </a:cubicBezTo>
                  <a:cubicBezTo>
                    <a:pt x="787767" y="34067"/>
                    <a:pt x="783534" y="40779"/>
                    <a:pt x="781943" y="48308"/>
                  </a:cubicBezTo>
                  <a:lnTo>
                    <a:pt x="757732" y="176781"/>
                  </a:lnTo>
                  <a:cubicBezTo>
                    <a:pt x="757732" y="176844"/>
                    <a:pt x="757681" y="176895"/>
                    <a:pt x="757618" y="176895"/>
                  </a:cubicBezTo>
                  <a:cubicBezTo>
                    <a:pt x="757556" y="176895"/>
                    <a:pt x="757504" y="176844"/>
                    <a:pt x="757504" y="176781"/>
                  </a:cubicBezTo>
                  <a:lnTo>
                    <a:pt x="733214" y="47648"/>
                  </a:lnTo>
                  <a:cubicBezTo>
                    <a:pt x="731554" y="40359"/>
                    <a:pt x="727376" y="33889"/>
                    <a:pt x="721415" y="29376"/>
                  </a:cubicBezTo>
                  <a:cubicBezTo>
                    <a:pt x="706959" y="18533"/>
                    <a:pt x="690574" y="10537"/>
                    <a:pt x="673130" y="5814"/>
                  </a:cubicBezTo>
                  <a:cubicBezTo>
                    <a:pt x="659795" y="2071"/>
                    <a:pt x="646021" y="115"/>
                    <a:pt x="632172" y="0"/>
                  </a:cubicBezTo>
                  <a:cubicBezTo>
                    <a:pt x="618000" y="201"/>
                    <a:pt x="603907" y="2150"/>
                    <a:pt x="590212" y="5802"/>
                  </a:cubicBezTo>
                  <a:cubicBezTo>
                    <a:pt x="572960" y="10450"/>
                    <a:pt x="556745" y="18327"/>
                    <a:pt x="542427" y="29012"/>
                  </a:cubicBezTo>
                  <a:cubicBezTo>
                    <a:pt x="536137" y="33860"/>
                    <a:pt x="531715" y="40733"/>
                    <a:pt x="529912" y="48467"/>
                  </a:cubicBezTo>
                  <a:lnTo>
                    <a:pt x="506748" y="182527"/>
                  </a:lnTo>
                  <a:cubicBezTo>
                    <a:pt x="506748" y="182589"/>
                    <a:pt x="506697" y="182640"/>
                    <a:pt x="506634" y="182640"/>
                  </a:cubicBezTo>
                  <a:cubicBezTo>
                    <a:pt x="506571" y="182640"/>
                    <a:pt x="506520" y="182589"/>
                    <a:pt x="506520" y="182527"/>
                  </a:cubicBezTo>
                  <a:lnTo>
                    <a:pt x="484585" y="47648"/>
                  </a:lnTo>
                  <a:cubicBezTo>
                    <a:pt x="482772" y="40424"/>
                    <a:pt x="478625" y="34001"/>
                    <a:pt x="472786" y="29376"/>
                  </a:cubicBezTo>
                  <a:cubicBezTo>
                    <a:pt x="458268" y="18492"/>
                    <a:pt x="441806" y="10475"/>
                    <a:pt x="424285" y="5757"/>
                  </a:cubicBezTo>
                  <a:cubicBezTo>
                    <a:pt x="410644" y="2130"/>
                    <a:pt x="396609" y="197"/>
                    <a:pt x="382496" y="0"/>
                  </a:cubicBezTo>
                  <a:cubicBezTo>
                    <a:pt x="368677" y="116"/>
                    <a:pt x="354934" y="2067"/>
                    <a:pt x="341628" y="5802"/>
                  </a:cubicBezTo>
                  <a:cubicBezTo>
                    <a:pt x="324160" y="10523"/>
                    <a:pt x="307749" y="18527"/>
                    <a:pt x="293275" y="29388"/>
                  </a:cubicBezTo>
                  <a:cubicBezTo>
                    <a:pt x="287164" y="34067"/>
                    <a:pt x="282930" y="40779"/>
                    <a:pt x="281340" y="48308"/>
                  </a:cubicBezTo>
                  <a:lnTo>
                    <a:pt x="257129" y="176781"/>
                  </a:lnTo>
                  <a:cubicBezTo>
                    <a:pt x="257129" y="176844"/>
                    <a:pt x="257078" y="176895"/>
                    <a:pt x="257015" y="176895"/>
                  </a:cubicBezTo>
                  <a:cubicBezTo>
                    <a:pt x="256952" y="176895"/>
                    <a:pt x="256901" y="176844"/>
                    <a:pt x="256901" y="176781"/>
                  </a:cubicBezTo>
                  <a:lnTo>
                    <a:pt x="232611" y="47648"/>
                  </a:lnTo>
                  <a:cubicBezTo>
                    <a:pt x="230951" y="40359"/>
                    <a:pt x="226773" y="33889"/>
                    <a:pt x="220812" y="29376"/>
                  </a:cubicBezTo>
                  <a:cubicBezTo>
                    <a:pt x="206356" y="18533"/>
                    <a:pt x="189971" y="10537"/>
                    <a:pt x="172527" y="5814"/>
                  </a:cubicBezTo>
                  <a:cubicBezTo>
                    <a:pt x="159191" y="2071"/>
                    <a:pt x="145418" y="115"/>
                    <a:pt x="131568" y="0"/>
                  </a:cubicBezTo>
                  <a:cubicBezTo>
                    <a:pt x="117397" y="201"/>
                    <a:pt x="103304" y="2150"/>
                    <a:pt x="89609" y="5802"/>
                  </a:cubicBezTo>
                  <a:cubicBezTo>
                    <a:pt x="72357" y="10450"/>
                    <a:pt x="56143" y="18327"/>
                    <a:pt x="41824" y="29012"/>
                  </a:cubicBezTo>
                  <a:cubicBezTo>
                    <a:pt x="35542" y="33853"/>
                    <a:pt x="31122" y="40713"/>
                    <a:pt x="29309" y="48433"/>
                  </a:cubicBezTo>
                  <a:lnTo>
                    <a:pt x="604" y="211346"/>
                  </a:lnTo>
                  <a:cubicBezTo>
                    <a:pt x="-2357" y="228058"/>
                    <a:pt x="5764" y="244778"/>
                    <a:pt x="20730" y="252782"/>
                  </a:cubicBezTo>
                  <a:cubicBezTo>
                    <a:pt x="26214" y="255850"/>
                    <a:pt x="33146" y="253891"/>
                    <a:pt x="36214" y="248408"/>
                  </a:cubicBezTo>
                  <a:cubicBezTo>
                    <a:pt x="39282" y="242924"/>
                    <a:pt x="37324" y="235992"/>
                    <a:pt x="31840" y="232924"/>
                  </a:cubicBezTo>
                  <a:cubicBezTo>
                    <a:pt x="31557" y="232765"/>
                    <a:pt x="31266" y="232619"/>
                    <a:pt x="30970" y="232485"/>
                  </a:cubicBezTo>
                  <a:cubicBezTo>
                    <a:pt x="24923" y="228992"/>
                    <a:pt x="21732" y="222069"/>
                    <a:pt x="23006" y="215202"/>
                  </a:cubicBezTo>
                  <a:lnTo>
                    <a:pt x="51574" y="53166"/>
                  </a:lnTo>
                  <a:cubicBezTo>
                    <a:pt x="52196" y="51034"/>
                    <a:pt x="53374" y="49107"/>
                    <a:pt x="54988" y="47580"/>
                  </a:cubicBezTo>
                  <a:cubicBezTo>
                    <a:pt x="67079" y="38505"/>
                    <a:pt x="80780" y="31803"/>
                    <a:pt x="95366" y="27829"/>
                  </a:cubicBezTo>
                  <a:cubicBezTo>
                    <a:pt x="107204" y="24664"/>
                    <a:pt x="119384" y="22959"/>
                    <a:pt x="131637" y="22755"/>
                  </a:cubicBezTo>
                  <a:cubicBezTo>
                    <a:pt x="143474" y="22873"/>
                    <a:pt x="155242" y="24565"/>
                    <a:pt x="166633" y="27783"/>
                  </a:cubicBezTo>
                  <a:cubicBezTo>
                    <a:pt x="181283" y="31752"/>
                    <a:pt x="195044" y="38470"/>
                    <a:pt x="207182" y="47580"/>
                  </a:cubicBezTo>
                  <a:cubicBezTo>
                    <a:pt x="208801" y="48796"/>
                    <a:pt x="209948" y="50538"/>
                    <a:pt x="210425" y="52506"/>
                  </a:cubicBezTo>
                  <a:lnTo>
                    <a:pt x="245865" y="241018"/>
                  </a:lnTo>
                  <a:cubicBezTo>
                    <a:pt x="247019" y="247194"/>
                    <a:pt x="252961" y="251266"/>
                    <a:pt x="259138" y="250113"/>
                  </a:cubicBezTo>
                  <a:cubicBezTo>
                    <a:pt x="263757" y="249250"/>
                    <a:pt x="267371" y="245637"/>
                    <a:pt x="268233" y="241018"/>
                  </a:cubicBezTo>
                  <a:lnTo>
                    <a:pt x="303503" y="53155"/>
                  </a:lnTo>
                  <a:cubicBezTo>
                    <a:pt x="303924" y="50940"/>
                    <a:pt x="305137" y="48953"/>
                    <a:pt x="306916" y="47569"/>
                  </a:cubicBezTo>
                  <a:cubicBezTo>
                    <a:pt x="319076" y="38450"/>
                    <a:pt x="332860" y="31728"/>
                    <a:pt x="347533" y="27761"/>
                  </a:cubicBezTo>
                  <a:cubicBezTo>
                    <a:pt x="358906" y="24547"/>
                    <a:pt x="370655" y="22859"/>
                    <a:pt x="382473" y="22743"/>
                  </a:cubicBezTo>
                  <a:cubicBezTo>
                    <a:pt x="394666" y="22944"/>
                    <a:pt x="406790" y="24632"/>
                    <a:pt x="418573" y="27772"/>
                  </a:cubicBezTo>
                  <a:cubicBezTo>
                    <a:pt x="433376" y="31801"/>
                    <a:pt x="447277" y="38611"/>
                    <a:pt x="459532" y="47842"/>
                  </a:cubicBezTo>
                  <a:cubicBezTo>
                    <a:pt x="460726" y="49117"/>
                    <a:pt x="461675" y="50602"/>
                    <a:pt x="462331" y="52222"/>
                  </a:cubicBezTo>
                  <a:lnTo>
                    <a:pt x="495109" y="253726"/>
                  </a:lnTo>
                  <a:cubicBezTo>
                    <a:pt x="496003" y="259209"/>
                    <a:pt x="500726" y="263244"/>
                    <a:pt x="506281" y="263272"/>
                  </a:cubicBezTo>
                  <a:lnTo>
                    <a:pt x="506338" y="263272"/>
                  </a:lnTo>
                  <a:cubicBezTo>
                    <a:pt x="511870" y="263271"/>
                    <a:pt x="516599" y="259290"/>
                    <a:pt x="517545" y="253840"/>
                  </a:cubicBezTo>
                  <a:lnTo>
                    <a:pt x="552178" y="53166"/>
                  </a:lnTo>
                  <a:cubicBezTo>
                    <a:pt x="552800" y="51034"/>
                    <a:pt x="553977" y="49107"/>
                    <a:pt x="555591" y="47580"/>
                  </a:cubicBezTo>
                  <a:cubicBezTo>
                    <a:pt x="567681" y="38505"/>
                    <a:pt x="581383" y="31803"/>
                    <a:pt x="595969" y="27829"/>
                  </a:cubicBezTo>
                  <a:cubicBezTo>
                    <a:pt x="607807" y="24664"/>
                    <a:pt x="619988" y="22959"/>
                    <a:pt x="632240" y="22755"/>
                  </a:cubicBezTo>
                  <a:cubicBezTo>
                    <a:pt x="644077" y="22873"/>
                    <a:pt x="655846" y="24565"/>
                    <a:pt x="667237" y="27783"/>
                  </a:cubicBezTo>
                  <a:cubicBezTo>
                    <a:pt x="681886" y="31752"/>
                    <a:pt x="695647" y="38470"/>
                    <a:pt x="707785" y="47580"/>
                  </a:cubicBezTo>
                  <a:cubicBezTo>
                    <a:pt x="709404" y="48796"/>
                    <a:pt x="710551" y="50538"/>
                    <a:pt x="711028" y="52506"/>
                  </a:cubicBezTo>
                  <a:lnTo>
                    <a:pt x="746468" y="241018"/>
                  </a:lnTo>
                  <a:cubicBezTo>
                    <a:pt x="747622" y="247194"/>
                    <a:pt x="753564" y="251266"/>
                    <a:pt x="759741" y="250113"/>
                  </a:cubicBezTo>
                  <a:cubicBezTo>
                    <a:pt x="764360" y="249250"/>
                    <a:pt x="767974" y="245637"/>
                    <a:pt x="768836" y="241018"/>
                  </a:cubicBezTo>
                  <a:lnTo>
                    <a:pt x="804106" y="53155"/>
                  </a:lnTo>
                  <a:cubicBezTo>
                    <a:pt x="804527" y="50940"/>
                    <a:pt x="805740" y="48953"/>
                    <a:pt x="807519" y="47569"/>
                  </a:cubicBezTo>
                  <a:cubicBezTo>
                    <a:pt x="819679" y="38450"/>
                    <a:pt x="833464" y="31728"/>
                    <a:pt x="848136" y="27761"/>
                  </a:cubicBezTo>
                  <a:cubicBezTo>
                    <a:pt x="859509" y="24547"/>
                    <a:pt x="871258" y="22859"/>
                    <a:pt x="883076" y="22743"/>
                  </a:cubicBezTo>
                  <a:cubicBezTo>
                    <a:pt x="895269" y="22944"/>
                    <a:pt x="907393" y="24632"/>
                    <a:pt x="919176" y="27772"/>
                  </a:cubicBezTo>
                  <a:cubicBezTo>
                    <a:pt x="933980" y="31801"/>
                    <a:pt x="947880" y="38611"/>
                    <a:pt x="960135" y="47842"/>
                  </a:cubicBezTo>
                  <a:cubicBezTo>
                    <a:pt x="961367" y="49158"/>
                    <a:pt x="962325" y="50704"/>
                    <a:pt x="962956" y="52393"/>
                  </a:cubicBezTo>
                  <a:lnTo>
                    <a:pt x="991662" y="215089"/>
                  </a:lnTo>
                  <a:cubicBezTo>
                    <a:pt x="993225" y="222963"/>
                    <a:pt x="988743" y="230784"/>
                    <a:pt x="981160" y="233418"/>
                  </a:cubicBezTo>
                  <a:cubicBezTo>
                    <a:pt x="979033" y="234000"/>
                    <a:pt x="976803" y="234106"/>
                    <a:pt x="974630" y="233725"/>
                  </a:cubicBezTo>
                  <a:cubicBezTo>
                    <a:pt x="968440" y="232628"/>
                    <a:pt x="962534" y="236757"/>
                    <a:pt x="961438" y="242946"/>
                  </a:cubicBezTo>
                  <a:cubicBezTo>
                    <a:pt x="960341" y="249135"/>
                    <a:pt x="964470" y="255041"/>
                    <a:pt x="970659" y="256138"/>
                  </a:cubicBezTo>
                  <a:cubicBezTo>
                    <a:pt x="976109" y="257100"/>
                    <a:pt x="981702" y="256847"/>
                    <a:pt x="987042" y="255399"/>
                  </a:cubicBezTo>
                  <a:cubicBezTo>
                    <a:pt x="1005973" y="249710"/>
                    <a:pt x="1017596" y="230696"/>
                    <a:pt x="1014029" y="211254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C90307-EF7F-65C6-381C-D78ADE580C8F}"/>
              </a:ext>
            </a:extLst>
          </p:cNvPr>
          <p:cNvCxnSpPr>
            <a:cxnSpLocks/>
          </p:cNvCxnSpPr>
          <p:nvPr/>
        </p:nvCxnSpPr>
        <p:spPr>
          <a:xfrm flipH="1">
            <a:off x="3048000" y="1642355"/>
            <a:ext cx="3702205" cy="0"/>
          </a:xfrm>
          <a:prstGeom prst="straightConnector1">
            <a:avLst/>
          </a:prstGeom>
          <a:ln w="19050">
            <a:solidFill>
              <a:srgbClr val="0000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C31FDEF-2C3A-F644-6616-9EB033E8B05B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2120717" y="2135109"/>
            <a:ext cx="710463" cy="832485"/>
          </a:xfrm>
          <a:prstGeom prst="bentConnector2">
            <a:avLst/>
          </a:prstGeom>
          <a:ln w="19050">
            <a:solidFill>
              <a:srgbClr val="0000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0B1DA54-88CC-B888-4573-7D16119B1C8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4177690" y="3017733"/>
            <a:ext cx="543287" cy="1198812"/>
          </a:xfrm>
          <a:prstGeom prst="bentConnector2">
            <a:avLst/>
          </a:prstGeom>
          <a:ln w="19050">
            <a:solidFill>
              <a:srgbClr val="0000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3F42A7-2C03-BB81-7257-7BA54512868C}"/>
              </a:ext>
            </a:extLst>
          </p:cNvPr>
          <p:cNvSpPr/>
          <p:nvPr/>
        </p:nvSpPr>
        <p:spPr>
          <a:xfrm>
            <a:off x="1101969" y="1924385"/>
            <a:ext cx="1915471" cy="2717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Service B Connection Pool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387E00-8412-D20A-CE34-328153EF40B8}"/>
              </a:ext>
            </a:extLst>
          </p:cNvPr>
          <p:cNvSpPr/>
          <p:nvPr/>
        </p:nvSpPr>
        <p:spPr>
          <a:xfrm>
            <a:off x="2892191" y="3092844"/>
            <a:ext cx="1915471" cy="2715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Service A Connection Pool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188C5-5AF7-CFDC-B96E-D66E06C951FE}"/>
              </a:ext>
            </a:extLst>
          </p:cNvPr>
          <p:cNvSpPr/>
          <p:nvPr/>
        </p:nvSpPr>
        <p:spPr>
          <a:xfrm>
            <a:off x="5045355" y="3449871"/>
            <a:ext cx="1955714" cy="877824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>
                  <a:noFill/>
                </a:ln>
                <a:solidFill>
                  <a:schemeClr val="tx1"/>
                </a:solidFill>
              </a:rPr>
              <a:t>Service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777E0C-4CAC-58A6-6F9A-199C68A02B37}"/>
              </a:ext>
            </a:extLst>
          </p:cNvPr>
          <p:cNvSpPr/>
          <p:nvPr/>
        </p:nvSpPr>
        <p:spPr>
          <a:xfrm>
            <a:off x="2892190" y="3103320"/>
            <a:ext cx="1915471" cy="2715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Service A Connection Pool</a:t>
            </a:r>
          </a:p>
        </p:txBody>
      </p:sp>
    </p:spTree>
    <p:extLst>
      <p:ext uri="{BB962C8B-B14F-4D97-AF65-F5344CB8AC3E}">
        <p14:creationId xmlns:p14="http://schemas.microsoft.com/office/powerpoint/2010/main" val="426167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8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763E6-5105-780C-3CB0-D31FE09E5D8C}"/>
              </a:ext>
            </a:extLst>
          </p:cNvPr>
          <p:cNvSpPr txBox="1"/>
          <p:nvPr/>
        </p:nvSpPr>
        <p:spPr>
          <a:xfrm>
            <a:off x="683400" y="222412"/>
            <a:ext cx="2473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Scenario 3: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812DB9-8F60-89DB-469D-70FB75D13297}"/>
              </a:ext>
            </a:extLst>
          </p:cNvPr>
          <p:cNvSpPr/>
          <p:nvPr/>
        </p:nvSpPr>
        <p:spPr>
          <a:xfrm>
            <a:off x="1101970" y="1203792"/>
            <a:ext cx="1915472" cy="992329"/>
          </a:xfrm>
          <a:prstGeom prst="rect">
            <a:avLst/>
          </a:prstGeom>
          <a:noFill/>
          <a:ln w="38100" cap="flat" cmpd="sng" algn="ctr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>
                  <a:noFill/>
                </a:ln>
                <a:solidFill>
                  <a:schemeClr val="tx1"/>
                </a:solidFill>
              </a:rPr>
              <a:t>Service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2EAEF1-E95C-6689-49A9-86239B7C97E6}"/>
              </a:ext>
            </a:extLst>
          </p:cNvPr>
          <p:cNvSpPr/>
          <p:nvPr/>
        </p:nvSpPr>
        <p:spPr>
          <a:xfrm>
            <a:off x="2892191" y="2467672"/>
            <a:ext cx="1915472" cy="877824"/>
          </a:xfrm>
          <a:prstGeom prst="rect">
            <a:avLst/>
          </a:prstGeom>
          <a:noFill/>
          <a:ln w="38100" cap="flat" cmpd="sng" algn="ctr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>
                  <a:noFill/>
                </a:ln>
                <a:solidFill>
                  <a:schemeClr val="tx1"/>
                </a:solidFill>
              </a:rPr>
              <a:t>Service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18FBC6-836F-445E-C757-2DF28DEA128F}"/>
              </a:ext>
            </a:extLst>
          </p:cNvPr>
          <p:cNvSpPr/>
          <p:nvPr/>
        </p:nvSpPr>
        <p:spPr>
          <a:xfrm>
            <a:off x="5048739" y="3449871"/>
            <a:ext cx="1955714" cy="877824"/>
          </a:xfrm>
          <a:prstGeom prst="rect">
            <a:avLst/>
          </a:prstGeom>
          <a:noFill/>
          <a:ln w="38100" cap="flat" cmpd="sng" algn="ctr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>
                  <a:noFill/>
                </a:ln>
                <a:solidFill>
                  <a:schemeClr val="tx1"/>
                </a:solidFill>
              </a:rPr>
              <a:t>Service A</a:t>
            </a:r>
          </a:p>
          <a:p>
            <a:pPr algn="ctr"/>
            <a:endParaRPr lang="en-US" dirty="0">
              <a:ln w="57150">
                <a:noFill/>
              </a:ln>
              <a:solidFill>
                <a:schemeClr val="tx1"/>
              </a:solidFill>
            </a:endParaRPr>
          </a:p>
          <a:p>
            <a:pPr algn="ctr"/>
            <a:endParaRPr lang="en-US" dirty="0">
              <a:ln w="57150">
                <a:noFill/>
              </a:ln>
              <a:solidFill>
                <a:schemeClr val="tx1"/>
              </a:solidFill>
            </a:endParaRPr>
          </a:p>
        </p:txBody>
      </p:sp>
      <p:grpSp>
        <p:nvGrpSpPr>
          <p:cNvPr id="12" name="Graphic 10" descr="Group outline">
            <a:extLst>
              <a:ext uri="{FF2B5EF4-FFF2-40B4-BE49-F238E27FC236}">
                <a16:creationId xmlns:a16="http://schemas.microsoft.com/office/drawing/2014/main" id="{9EE7CA40-AEB2-D00C-E4B5-C0845C75BCBF}"/>
              </a:ext>
            </a:extLst>
          </p:cNvPr>
          <p:cNvGrpSpPr/>
          <p:nvPr/>
        </p:nvGrpSpPr>
        <p:grpSpPr>
          <a:xfrm>
            <a:off x="7184600" y="1323670"/>
            <a:ext cx="1014670" cy="637370"/>
            <a:chOff x="6794927" y="1044114"/>
            <a:chExt cx="1014670" cy="637370"/>
          </a:xfrm>
          <a:solidFill>
            <a:srgbClr val="00B05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72B880D-9F80-D484-E949-1F5F3EBC6A31}"/>
                </a:ext>
              </a:extLst>
            </p:cNvPr>
            <p:cNvSpPr/>
            <p:nvPr/>
          </p:nvSpPr>
          <p:spPr>
            <a:xfrm>
              <a:off x="6826522" y="1260272"/>
              <a:ext cx="200593" cy="421155"/>
            </a:xfrm>
            <a:custGeom>
              <a:avLst/>
              <a:gdLst>
                <a:gd name="connsiteX0" fmla="*/ 157178 w 200593"/>
                <a:gd name="connsiteY0" fmla="*/ 11377 h 421155"/>
                <a:gd name="connsiteX1" fmla="*/ 145801 w 200593"/>
                <a:gd name="connsiteY1" fmla="*/ 0 h 421155"/>
                <a:gd name="connsiteX2" fmla="*/ 145801 w 200593"/>
                <a:gd name="connsiteY2" fmla="*/ 0 h 421155"/>
                <a:gd name="connsiteX3" fmla="*/ 134423 w 200593"/>
                <a:gd name="connsiteY3" fmla="*/ 11377 h 421155"/>
                <a:gd name="connsiteX4" fmla="*/ 134423 w 200593"/>
                <a:gd name="connsiteY4" fmla="*/ 95718 h 421155"/>
                <a:gd name="connsiteX5" fmla="*/ 170660 w 200593"/>
                <a:gd name="connsiteY5" fmla="*/ 227695 h 421155"/>
                <a:gd name="connsiteX6" fmla="*/ 29934 w 200593"/>
                <a:gd name="connsiteY6" fmla="*/ 227695 h 421155"/>
                <a:gd name="connsiteX7" fmla="*/ 66159 w 200593"/>
                <a:gd name="connsiteY7" fmla="*/ 97276 h 421155"/>
                <a:gd name="connsiteX8" fmla="*/ 66159 w 200593"/>
                <a:gd name="connsiteY8" fmla="*/ 11377 h 421155"/>
                <a:gd name="connsiteX9" fmla="*/ 54782 w 200593"/>
                <a:gd name="connsiteY9" fmla="*/ 0 h 421155"/>
                <a:gd name="connsiteX10" fmla="*/ 54782 w 200593"/>
                <a:gd name="connsiteY10" fmla="*/ 0 h 421155"/>
                <a:gd name="connsiteX11" fmla="*/ 43405 w 200593"/>
                <a:gd name="connsiteY11" fmla="*/ 11377 h 421155"/>
                <a:gd name="connsiteX12" fmla="*/ 43405 w 200593"/>
                <a:gd name="connsiteY12" fmla="*/ 94159 h 421155"/>
                <a:gd name="connsiteX13" fmla="*/ 0 w 200593"/>
                <a:gd name="connsiteY13" fmla="*/ 250495 h 421155"/>
                <a:gd name="connsiteX14" fmla="*/ 43405 w 200593"/>
                <a:gd name="connsiteY14" fmla="*/ 250495 h 421155"/>
                <a:gd name="connsiteX15" fmla="*/ 43405 w 200593"/>
                <a:gd name="connsiteY15" fmla="*/ 421155 h 421155"/>
                <a:gd name="connsiteX16" fmla="*/ 157178 w 200593"/>
                <a:gd name="connsiteY16" fmla="*/ 421155 h 421155"/>
                <a:gd name="connsiteX17" fmla="*/ 157178 w 200593"/>
                <a:gd name="connsiteY17" fmla="*/ 250495 h 421155"/>
                <a:gd name="connsiteX18" fmla="*/ 200594 w 200593"/>
                <a:gd name="connsiteY18" fmla="*/ 250495 h 421155"/>
                <a:gd name="connsiteX19" fmla="*/ 157178 w 200593"/>
                <a:gd name="connsiteY19" fmla="*/ 94170 h 421155"/>
                <a:gd name="connsiteX20" fmla="*/ 66159 w 200593"/>
                <a:gd name="connsiteY20" fmla="*/ 250495 h 421155"/>
                <a:gd name="connsiteX21" fmla="*/ 88914 w 200593"/>
                <a:gd name="connsiteY21" fmla="*/ 250495 h 421155"/>
                <a:gd name="connsiteX22" fmla="*/ 88914 w 200593"/>
                <a:gd name="connsiteY22" fmla="*/ 398400 h 421155"/>
                <a:gd name="connsiteX23" fmla="*/ 66159 w 200593"/>
                <a:gd name="connsiteY23" fmla="*/ 398400 h 421155"/>
                <a:gd name="connsiteX24" fmla="*/ 134423 w 200593"/>
                <a:gd name="connsiteY24" fmla="*/ 398400 h 421155"/>
                <a:gd name="connsiteX25" fmla="*/ 111669 w 200593"/>
                <a:gd name="connsiteY25" fmla="*/ 398400 h 421155"/>
                <a:gd name="connsiteX26" fmla="*/ 111669 w 200593"/>
                <a:gd name="connsiteY26" fmla="*/ 250495 h 421155"/>
                <a:gd name="connsiteX27" fmla="*/ 134423 w 200593"/>
                <a:gd name="connsiteY27" fmla="*/ 250495 h 42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593" h="421155">
                  <a:moveTo>
                    <a:pt x="157178" y="11377"/>
                  </a:moveTo>
                  <a:cubicBezTo>
                    <a:pt x="157178" y="5094"/>
                    <a:pt x="152084" y="0"/>
                    <a:pt x="145801" y="0"/>
                  </a:cubicBezTo>
                  <a:lnTo>
                    <a:pt x="145801" y="0"/>
                  </a:lnTo>
                  <a:cubicBezTo>
                    <a:pt x="139517" y="0"/>
                    <a:pt x="134423" y="5094"/>
                    <a:pt x="134423" y="11377"/>
                  </a:cubicBezTo>
                  <a:lnTo>
                    <a:pt x="134423" y="95718"/>
                  </a:lnTo>
                  <a:lnTo>
                    <a:pt x="170660" y="227695"/>
                  </a:lnTo>
                  <a:lnTo>
                    <a:pt x="29934" y="227695"/>
                  </a:lnTo>
                  <a:lnTo>
                    <a:pt x="66159" y="97276"/>
                  </a:lnTo>
                  <a:lnTo>
                    <a:pt x="66159" y="11377"/>
                  </a:lnTo>
                  <a:cubicBezTo>
                    <a:pt x="66159" y="5094"/>
                    <a:pt x="61066" y="0"/>
                    <a:pt x="54782" y="0"/>
                  </a:cubicBezTo>
                  <a:lnTo>
                    <a:pt x="54782" y="0"/>
                  </a:lnTo>
                  <a:cubicBezTo>
                    <a:pt x="48498" y="0"/>
                    <a:pt x="43405" y="5094"/>
                    <a:pt x="43405" y="11377"/>
                  </a:cubicBezTo>
                  <a:lnTo>
                    <a:pt x="43405" y="94159"/>
                  </a:lnTo>
                  <a:lnTo>
                    <a:pt x="0" y="250495"/>
                  </a:lnTo>
                  <a:lnTo>
                    <a:pt x="43405" y="250495"/>
                  </a:lnTo>
                  <a:lnTo>
                    <a:pt x="43405" y="421155"/>
                  </a:lnTo>
                  <a:lnTo>
                    <a:pt x="157178" y="421155"/>
                  </a:lnTo>
                  <a:lnTo>
                    <a:pt x="157178" y="250495"/>
                  </a:lnTo>
                  <a:lnTo>
                    <a:pt x="200594" y="250495"/>
                  </a:lnTo>
                  <a:lnTo>
                    <a:pt x="157178" y="94170"/>
                  </a:lnTo>
                  <a:close/>
                  <a:moveTo>
                    <a:pt x="66159" y="250495"/>
                  </a:moveTo>
                  <a:lnTo>
                    <a:pt x="88914" y="250495"/>
                  </a:lnTo>
                  <a:lnTo>
                    <a:pt x="88914" y="398400"/>
                  </a:lnTo>
                  <a:lnTo>
                    <a:pt x="66159" y="398400"/>
                  </a:lnTo>
                  <a:close/>
                  <a:moveTo>
                    <a:pt x="134423" y="398400"/>
                  </a:moveTo>
                  <a:lnTo>
                    <a:pt x="111669" y="398400"/>
                  </a:lnTo>
                  <a:lnTo>
                    <a:pt x="111669" y="250495"/>
                  </a:lnTo>
                  <a:lnTo>
                    <a:pt x="134423" y="250495"/>
                  </a:ln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5E87141-1C0F-7294-7A5F-6CF8F9599166}"/>
                </a:ext>
              </a:extLst>
            </p:cNvPr>
            <p:cNvSpPr/>
            <p:nvPr/>
          </p:nvSpPr>
          <p:spPr>
            <a:xfrm>
              <a:off x="7120229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6ED856-8566-B97B-BBC2-A0E36592CAE2}"/>
                </a:ext>
              </a:extLst>
            </p:cNvPr>
            <p:cNvSpPr/>
            <p:nvPr/>
          </p:nvSpPr>
          <p:spPr>
            <a:xfrm>
              <a:off x="7120229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51A9CDC-F5B7-4B9E-23E0-D8F0A96FCDB2}"/>
                </a:ext>
              </a:extLst>
            </p:cNvPr>
            <p:cNvSpPr/>
            <p:nvPr/>
          </p:nvSpPr>
          <p:spPr>
            <a:xfrm>
              <a:off x="6869927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AFB06E-BDB2-CB7F-EFA1-5EBBC52BB38C}"/>
                </a:ext>
              </a:extLst>
            </p:cNvPr>
            <p:cNvSpPr/>
            <p:nvPr/>
          </p:nvSpPr>
          <p:spPr>
            <a:xfrm>
              <a:off x="7327114" y="1260272"/>
              <a:ext cx="200605" cy="421143"/>
            </a:xfrm>
            <a:custGeom>
              <a:avLst/>
              <a:gdLst>
                <a:gd name="connsiteX0" fmla="*/ 157189 w 200605"/>
                <a:gd name="connsiteY0" fmla="*/ 11377 h 421143"/>
                <a:gd name="connsiteX1" fmla="*/ 145812 w 200605"/>
                <a:gd name="connsiteY1" fmla="*/ 0 h 421143"/>
                <a:gd name="connsiteX2" fmla="*/ 145812 w 200605"/>
                <a:gd name="connsiteY2" fmla="*/ 0 h 421143"/>
                <a:gd name="connsiteX3" fmla="*/ 134435 w 200605"/>
                <a:gd name="connsiteY3" fmla="*/ 11377 h 421143"/>
                <a:gd name="connsiteX4" fmla="*/ 134435 w 200605"/>
                <a:gd name="connsiteY4" fmla="*/ 95718 h 421143"/>
                <a:gd name="connsiteX5" fmla="*/ 170672 w 200605"/>
                <a:gd name="connsiteY5" fmla="*/ 227695 h 421143"/>
                <a:gd name="connsiteX6" fmla="*/ 29945 w 200605"/>
                <a:gd name="connsiteY6" fmla="*/ 227695 h 421143"/>
                <a:gd name="connsiteX7" fmla="*/ 66171 w 200605"/>
                <a:gd name="connsiteY7" fmla="*/ 97276 h 421143"/>
                <a:gd name="connsiteX8" fmla="*/ 66171 w 200605"/>
                <a:gd name="connsiteY8" fmla="*/ 11377 h 421143"/>
                <a:gd name="connsiteX9" fmla="*/ 54793 w 200605"/>
                <a:gd name="connsiteY9" fmla="*/ 0 h 421143"/>
                <a:gd name="connsiteX10" fmla="*/ 54793 w 200605"/>
                <a:gd name="connsiteY10" fmla="*/ 0 h 421143"/>
                <a:gd name="connsiteX11" fmla="*/ 43416 w 200605"/>
                <a:gd name="connsiteY11" fmla="*/ 11377 h 421143"/>
                <a:gd name="connsiteX12" fmla="*/ 43416 w 200605"/>
                <a:gd name="connsiteY12" fmla="*/ 94159 h 421143"/>
                <a:gd name="connsiteX13" fmla="*/ 0 w 200605"/>
                <a:gd name="connsiteY13" fmla="*/ 250484 h 421143"/>
                <a:gd name="connsiteX14" fmla="*/ 43416 w 200605"/>
                <a:gd name="connsiteY14" fmla="*/ 250484 h 421143"/>
                <a:gd name="connsiteX15" fmla="*/ 43416 w 200605"/>
                <a:gd name="connsiteY15" fmla="*/ 421144 h 421143"/>
                <a:gd name="connsiteX16" fmla="*/ 157189 w 200605"/>
                <a:gd name="connsiteY16" fmla="*/ 421144 h 421143"/>
                <a:gd name="connsiteX17" fmla="*/ 157189 w 200605"/>
                <a:gd name="connsiteY17" fmla="*/ 250484 h 421143"/>
                <a:gd name="connsiteX18" fmla="*/ 200605 w 200605"/>
                <a:gd name="connsiteY18" fmla="*/ 250484 h 421143"/>
                <a:gd name="connsiteX19" fmla="*/ 157189 w 200605"/>
                <a:gd name="connsiteY19" fmla="*/ 94170 h 421143"/>
                <a:gd name="connsiteX20" fmla="*/ 66171 w 200605"/>
                <a:gd name="connsiteY20" fmla="*/ 250495 h 421143"/>
                <a:gd name="connsiteX21" fmla="*/ 88925 w 200605"/>
                <a:gd name="connsiteY21" fmla="*/ 250495 h 421143"/>
                <a:gd name="connsiteX22" fmla="*/ 88925 w 200605"/>
                <a:gd name="connsiteY22" fmla="*/ 398400 h 421143"/>
                <a:gd name="connsiteX23" fmla="*/ 66171 w 200605"/>
                <a:gd name="connsiteY23" fmla="*/ 398400 h 421143"/>
                <a:gd name="connsiteX24" fmla="*/ 134435 w 200605"/>
                <a:gd name="connsiteY24" fmla="*/ 398400 h 421143"/>
                <a:gd name="connsiteX25" fmla="*/ 111680 w 200605"/>
                <a:gd name="connsiteY25" fmla="*/ 398400 h 421143"/>
                <a:gd name="connsiteX26" fmla="*/ 111680 w 200605"/>
                <a:gd name="connsiteY26" fmla="*/ 250495 h 421143"/>
                <a:gd name="connsiteX27" fmla="*/ 134435 w 200605"/>
                <a:gd name="connsiteY27" fmla="*/ 250495 h 4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605" h="421143">
                  <a:moveTo>
                    <a:pt x="157189" y="11377"/>
                  </a:moveTo>
                  <a:cubicBezTo>
                    <a:pt x="157189" y="5094"/>
                    <a:pt x="152096" y="0"/>
                    <a:pt x="145812" y="0"/>
                  </a:cubicBezTo>
                  <a:lnTo>
                    <a:pt x="145812" y="0"/>
                  </a:lnTo>
                  <a:cubicBezTo>
                    <a:pt x="139528" y="0"/>
                    <a:pt x="134435" y="5094"/>
                    <a:pt x="134435" y="11377"/>
                  </a:cubicBezTo>
                  <a:lnTo>
                    <a:pt x="134435" y="95718"/>
                  </a:lnTo>
                  <a:lnTo>
                    <a:pt x="170672" y="227695"/>
                  </a:lnTo>
                  <a:lnTo>
                    <a:pt x="29945" y="227695"/>
                  </a:lnTo>
                  <a:lnTo>
                    <a:pt x="66171" y="97276"/>
                  </a:lnTo>
                  <a:lnTo>
                    <a:pt x="66171" y="11377"/>
                  </a:lnTo>
                  <a:cubicBezTo>
                    <a:pt x="66171" y="5094"/>
                    <a:pt x="61077" y="0"/>
                    <a:pt x="54793" y="0"/>
                  </a:cubicBezTo>
                  <a:lnTo>
                    <a:pt x="54793" y="0"/>
                  </a:lnTo>
                  <a:cubicBezTo>
                    <a:pt x="48510" y="0"/>
                    <a:pt x="43416" y="5094"/>
                    <a:pt x="43416" y="11377"/>
                  </a:cubicBezTo>
                  <a:lnTo>
                    <a:pt x="43416" y="94159"/>
                  </a:lnTo>
                  <a:lnTo>
                    <a:pt x="0" y="250484"/>
                  </a:lnTo>
                  <a:lnTo>
                    <a:pt x="43416" y="250484"/>
                  </a:lnTo>
                  <a:lnTo>
                    <a:pt x="43416" y="421144"/>
                  </a:lnTo>
                  <a:lnTo>
                    <a:pt x="157189" y="421144"/>
                  </a:lnTo>
                  <a:lnTo>
                    <a:pt x="157189" y="250484"/>
                  </a:lnTo>
                  <a:lnTo>
                    <a:pt x="200605" y="250484"/>
                  </a:lnTo>
                  <a:lnTo>
                    <a:pt x="157189" y="94170"/>
                  </a:lnTo>
                  <a:close/>
                  <a:moveTo>
                    <a:pt x="66171" y="250495"/>
                  </a:moveTo>
                  <a:lnTo>
                    <a:pt x="88925" y="250495"/>
                  </a:lnTo>
                  <a:lnTo>
                    <a:pt x="88925" y="398400"/>
                  </a:lnTo>
                  <a:lnTo>
                    <a:pt x="66171" y="398400"/>
                  </a:lnTo>
                  <a:close/>
                  <a:moveTo>
                    <a:pt x="134435" y="398400"/>
                  </a:moveTo>
                  <a:lnTo>
                    <a:pt x="111680" y="398400"/>
                  </a:lnTo>
                  <a:lnTo>
                    <a:pt x="111680" y="250495"/>
                  </a:lnTo>
                  <a:lnTo>
                    <a:pt x="134435" y="250495"/>
                  </a:ln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3139CC-4DB8-8243-5056-7D9DB02CAE52}"/>
                </a:ext>
              </a:extLst>
            </p:cNvPr>
            <p:cNvSpPr/>
            <p:nvPr/>
          </p:nvSpPr>
          <p:spPr>
            <a:xfrm>
              <a:off x="7620832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FD33FF-B3D4-A6C7-45F0-44D89B18A5DF}"/>
                </a:ext>
              </a:extLst>
            </p:cNvPr>
            <p:cNvSpPr/>
            <p:nvPr/>
          </p:nvSpPr>
          <p:spPr>
            <a:xfrm>
              <a:off x="7620832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8DDCF6D-3806-226C-919F-CE3C68439930}"/>
                </a:ext>
              </a:extLst>
            </p:cNvPr>
            <p:cNvSpPr/>
            <p:nvPr/>
          </p:nvSpPr>
          <p:spPr>
            <a:xfrm>
              <a:off x="7370530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5E5401-36CD-B69C-5B91-9352BFC972AC}"/>
                </a:ext>
              </a:extLst>
            </p:cNvPr>
            <p:cNvSpPr/>
            <p:nvPr/>
          </p:nvSpPr>
          <p:spPr>
            <a:xfrm>
              <a:off x="6794927" y="1180642"/>
              <a:ext cx="1014670" cy="263271"/>
            </a:xfrm>
            <a:custGeom>
              <a:avLst/>
              <a:gdLst>
                <a:gd name="connsiteX0" fmla="*/ 1014029 w 1014670"/>
                <a:gd name="connsiteY0" fmla="*/ 211254 h 263271"/>
                <a:gd name="connsiteX1" fmla="*/ 985188 w 1014670"/>
                <a:gd name="connsiteY1" fmla="*/ 47648 h 263271"/>
                <a:gd name="connsiteX2" fmla="*/ 973389 w 1014670"/>
                <a:gd name="connsiteY2" fmla="*/ 29376 h 263271"/>
                <a:gd name="connsiteX3" fmla="*/ 924888 w 1014670"/>
                <a:gd name="connsiteY3" fmla="*/ 5757 h 263271"/>
                <a:gd name="connsiteX4" fmla="*/ 883099 w 1014670"/>
                <a:gd name="connsiteY4" fmla="*/ 0 h 263271"/>
                <a:gd name="connsiteX5" fmla="*/ 842231 w 1014670"/>
                <a:gd name="connsiteY5" fmla="*/ 5802 h 263271"/>
                <a:gd name="connsiteX6" fmla="*/ 793878 w 1014670"/>
                <a:gd name="connsiteY6" fmla="*/ 29388 h 263271"/>
                <a:gd name="connsiteX7" fmla="*/ 781943 w 1014670"/>
                <a:gd name="connsiteY7" fmla="*/ 48308 h 263271"/>
                <a:gd name="connsiteX8" fmla="*/ 757732 w 1014670"/>
                <a:gd name="connsiteY8" fmla="*/ 176781 h 263271"/>
                <a:gd name="connsiteX9" fmla="*/ 757618 w 1014670"/>
                <a:gd name="connsiteY9" fmla="*/ 176895 h 263271"/>
                <a:gd name="connsiteX10" fmla="*/ 757504 w 1014670"/>
                <a:gd name="connsiteY10" fmla="*/ 176781 h 263271"/>
                <a:gd name="connsiteX11" fmla="*/ 733214 w 1014670"/>
                <a:gd name="connsiteY11" fmla="*/ 47648 h 263271"/>
                <a:gd name="connsiteX12" fmla="*/ 721415 w 1014670"/>
                <a:gd name="connsiteY12" fmla="*/ 29376 h 263271"/>
                <a:gd name="connsiteX13" fmla="*/ 673130 w 1014670"/>
                <a:gd name="connsiteY13" fmla="*/ 5814 h 263271"/>
                <a:gd name="connsiteX14" fmla="*/ 632172 w 1014670"/>
                <a:gd name="connsiteY14" fmla="*/ 0 h 263271"/>
                <a:gd name="connsiteX15" fmla="*/ 590212 w 1014670"/>
                <a:gd name="connsiteY15" fmla="*/ 5802 h 263271"/>
                <a:gd name="connsiteX16" fmla="*/ 542427 w 1014670"/>
                <a:gd name="connsiteY16" fmla="*/ 29012 h 263271"/>
                <a:gd name="connsiteX17" fmla="*/ 529912 w 1014670"/>
                <a:gd name="connsiteY17" fmla="*/ 48467 h 263271"/>
                <a:gd name="connsiteX18" fmla="*/ 506748 w 1014670"/>
                <a:gd name="connsiteY18" fmla="*/ 182527 h 263271"/>
                <a:gd name="connsiteX19" fmla="*/ 506634 w 1014670"/>
                <a:gd name="connsiteY19" fmla="*/ 182640 h 263271"/>
                <a:gd name="connsiteX20" fmla="*/ 506520 w 1014670"/>
                <a:gd name="connsiteY20" fmla="*/ 182527 h 263271"/>
                <a:gd name="connsiteX21" fmla="*/ 484585 w 1014670"/>
                <a:gd name="connsiteY21" fmla="*/ 47648 h 263271"/>
                <a:gd name="connsiteX22" fmla="*/ 472786 w 1014670"/>
                <a:gd name="connsiteY22" fmla="*/ 29376 h 263271"/>
                <a:gd name="connsiteX23" fmla="*/ 424285 w 1014670"/>
                <a:gd name="connsiteY23" fmla="*/ 5757 h 263271"/>
                <a:gd name="connsiteX24" fmla="*/ 382496 w 1014670"/>
                <a:gd name="connsiteY24" fmla="*/ 0 h 263271"/>
                <a:gd name="connsiteX25" fmla="*/ 341628 w 1014670"/>
                <a:gd name="connsiteY25" fmla="*/ 5802 h 263271"/>
                <a:gd name="connsiteX26" fmla="*/ 293275 w 1014670"/>
                <a:gd name="connsiteY26" fmla="*/ 29388 h 263271"/>
                <a:gd name="connsiteX27" fmla="*/ 281340 w 1014670"/>
                <a:gd name="connsiteY27" fmla="*/ 48308 h 263271"/>
                <a:gd name="connsiteX28" fmla="*/ 257129 w 1014670"/>
                <a:gd name="connsiteY28" fmla="*/ 176781 h 263271"/>
                <a:gd name="connsiteX29" fmla="*/ 257015 w 1014670"/>
                <a:gd name="connsiteY29" fmla="*/ 176895 h 263271"/>
                <a:gd name="connsiteX30" fmla="*/ 256901 w 1014670"/>
                <a:gd name="connsiteY30" fmla="*/ 176781 h 263271"/>
                <a:gd name="connsiteX31" fmla="*/ 232611 w 1014670"/>
                <a:gd name="connsiteY31" fmla="*/ 47648 h 263271"/>
                <a:gd name="connsiteX32" fmla="*/ 220812 w 1014670"/>
                <a:gd name="connsiteY32" fmla="*/ 29376 h 263271"/>
                <a:gd name="connsiteX33" fmla="*/ 172527 w 1014670"/>
                <a:gd name="connsiteY33" fmla="*/ 5814 h 263271"/>
                <a:gd name="connsiteX34" fmla="*/ 131568 w 1014670"/>
                <a:gd name="connsiteY34" fmla="*/ 0 h 263271"/>
                <a:gd name="connsiteX35" fmla="*/ 89609 w 1014670"/>
                <a:gd name="connsiteY35" fmla="*/ 5802 h 263271"/>
                <a:gd name="connsiteX36" fmla="*/ 41824 w 1014670"/>
                <a:gd name="connsiteY36" fmla="*/ 29012 h 263271"/>
                <a:gd name="connsiteX37" fmla="*/ 29309 w 1014670"/>
                <a:gd name="connsiteY37" fmla="*/ 48433 h 263271"/>
                <a:gd name="connsiteX38" fmla="*/ 604 w 1014670"/>
                <a:gd name="connsiteY38" fmla="*/ 211346 h 263271"/>
                <a:gd name="connsiteX39" fmla="*/ 20730 w 1014670"/>
                <a:gd name="connsiteY39" fmla="*/ 252782 h 263271"/>
                <a:gd name="connsiteX40" fmla="*/ 36214 w 1014670"/>
                <a:gd name="connsiteY40" fmla="*/ 248408 h 263271"/>
                <a:gd name="connsiteX41" fmla="*/ 31840 w 1014670"/>
                <a:gd name="connsiteY41" fmla="*/ 232924 h 263271"/>
                <a:gd name="connsiteX42" fmla="*/ 30970 w 1014670"/>
                <a:gd name="connsiteY42" fmla="*/ 232485 h 263271"/>
                <a:gd name="connsiteX43" fmla="*/ 23006 w 1014670"/>
                <a:gd name="connsiteY43" fmla="*/ 215202 h 263271"/>
                <a:gd name="connsiteX44" fmla="*/ 51574 w 1014670"/>
                <a:gd name="connsiteY44" fmla="*/ 53166 h 263271"/>
                <a:gd name="connsiteX45" fmla="*/ 54988 w 1014670"/>
                <a:gd name="connsiteY45" fmla="*/ 47580 h 263271"/>
                <a:gd name="connsiteX46" fmla="*/ 95366 w 1014670"/>
                <a:gd name="connsiteY46" fmla="*/ 27829 h 263271"/>
                <a:gd name="connsiteX47" fmla="*/ 131637 w 1014670"/>
                <a:gd name="connsiteY47" fmla="*/ 22755 h 263271"/>
                <a:gd name="connsiteX48" fmla="*/ 166633 w 1014670"/>
                <a:gd name="connsiteY48" fmla="*/ 27783 h 263271"/>
                <a:gd name="connsiteX49" fmla="*/ 207182 w 1014670"/>
                <a:gd name="connsiteY49" fmla="*/ 47580 h 263271"/>
                <a:gd name="connsiteX50" fmla="*/ 210425 w 1014670"/>
                <a:gd name="connsiteY50" fmla="*/ 52506 h 263271"/>
                <a:gd name="connsiteX51" fmla="*/ 245865 w 1014670"/>
                <a:gd name="connsiteY51" fmla="*/ 241018 h 263271"/>
                <a:gd name="connsiteX52" fmla="*/ 259138 w 1014670"/>
                <a:gd name="connsiteY52" fmla="*/ 250113 h 263271"/>
                <a:gd name="connsiteX53" fmla="*/ 268233 w 1014670"/>
                <a:gd name="connsiteY53" fmla="*/ 241018 h 263271"/>
                <a:gd name="connsiteX54" fmla="*/ 303503 w 1014670"/>
                <a:gd name="connsiteY54" fmla="*/ 53155 h 263271"/>
                <a:gd name="connsiteX55" fmla="*/ 306916 w 1014670"/>
                <a:gd name="connsiteY55" fmla="*/ 47569 h 263271"/>
                <a:gd name="connsiteX56" fmla="*/ 347533 w 1014670"/>
                <a:gd name="connsiteY56" fmla="*/ 27761 h 263271"/>
                <a:gd name="connsiteX57" fmla="*/ 382473 w 1014670"/>
                <a:gd name="connsiteY57" fmla="*/ 22743 h 263271"/>
                <a:gd name="connsiteX58" fmla="*/ 418573 w 1014670"/>
                <a:gd name="connsiteY58" fmla="*/ 27772 h 263271"/>
                <a:gd name="connsiteX59" fmla="*/ 459532 w 1014670"/>
                <a:gd name="connsiteY59" fmla="*/ 47842 h 263271"/>
                <a:gd name="connsiteX60" fmla="*/ 462331 w 1014670"/>
                <a:gd name="connsiteY60" fmla="*/ 52222 h 263271"/>
                <a:gd name="connsiteX61" fmla="*/ 495109 w 1014670"/>
                <a:gd name="connsiteY61" fmla="*/ 253726 h 263271"/>
                <a:gd name="connsiteX62" fmla="*/ 506281 w 1014670"/>
                <a:gd name="connsiteY62" fmla="*/ 263272 h 263271"/>
                <a:gd name="connsiteX63" fmla="*/ 506338 w 1014670"/>
                <a:gd name="connsiteY63" fmla="*/ 263272 h 263271"/>
                <a:gd name="connsiteX64" fmla="*/ 517545 w 1014670"/>
                <a:gd name="connsiteY64" fmla="*/ 253840 h 263271"/>
                <a:gd name="connsiteX65" fmla="*/ 552178 w 1014670"/>
                <a:gd name="connsiteY65" fmla="*/ 53166 h 263271"/>
                <a:gd name="connsiteX66" fmla="*/ 555591 w 1014670"/>
                <a:gd name="connsiteY66" fmla="*/ 47580 h 263271"/>
                <a:gd name="connsiteX67" fmla="*/ 595969 w 1014670"/>
                <a:gd name="connsiteY67" fmla="*/ 27829 h 263271"/>
                <a:gd name="connsiteX68" fmla="*/ 632240 w 1014670"/>
                <a:gd name="connsiteY68" fmla="*/ 22755 h 263271"/>
                <a:gd name="connsiteX69" fmla="*/ 667237 w 1014670"/>
                <a:gd name="connsiteY69" fmla="*/ 27783 h 263271"/>
                <a:gd name="connsiteX70" fmla="*/ 707785 w 1014670"/>
                <a:gd name="connsiteY70" fmla="*/ 47580 h 263271"/>
                <a:gd name="connsiteX71" fmla="*/ 711028 w 1014670"/>
                <a:gd name="connsiteY71" fmla="*/ 52506 h 263271"/>
                <a:gd name="connsiteX72" fmla="*/ 746468 w 1014670"/>
                <a:gd name="connsiteY72" fmla="*/ 241018 h 263271"/>
                <a:gd name="connsiteX73" fmla="*/ 759741 w 1014670"/>
                <a:gd name="connsiteY73" fmla="*/ 250113 h 263271"/>
                <a:gd name="connsiteX74" fmla="*/ 768836 w 1014670"/>
                <a:gd name="connsiteY74" fmla="*/ 241018 h 263271"/>
                <a:gd name="connsiteX75" fmla="*/ 804106 w 1014670"/>
                <a:gd name="connsiteY75" fmla="*/ 53155 h 263271"/>
                <a:gd name="connsiteX76" fmla="*/ 807519 w 1014670"/>
                <a:gd name="connsiteY76" fmla="*/ 47569 h 263271"/>
                <a:gd name="connsiteX77" fmla="*/ 848136 w 1014670"/>
                <a:gd name="connsiteY77" fmla="*/ 27761 h 263271"/>
                <a:gd name="connsiteX78" fmla="*/ 883076 w 1014670"/>
                <a:gd name="connsiteY78" fmla="*/ 22743 h 263271"/>
                <a:gd name="connsiteX79" fmla="*/ 919176 w 1014670"/>
                <a:gd name="connsiteY79" fmla="*/ 27772 h 263271"/>
                <a:gd name="connsiteX80" fmla="*/ 960135 w 1014670"/>
                <a:gd name="connsiteY80" fmla="*/ 47842 h 263271"/>
                <a:gd name="connsiteX81" fmla="*/ 962956 w 1014670"/>
                <a:gd name="connsiteY81" fmla="*/ 52393 h 263271"/>
                <a:gd name="connsiteX82" fmla="*/ 991662 w 1014670"/>
                <a:gd name="connsiteY82" fmla="*/ 215089 h 263271"/>
                <a:gd name="connsiteX83" fmla="*/ 981160 w 1014670"/>
                <a:gd name="connsiteY83" fmla="*/ 233418 h 263271"/>
                <a:gd name="connsiteX84" fmla="*/ 974630 w 1014670"/>
                <a:gd name="connsiteY84" fmla="*/ 233725 h 263271"/>
                <a:gd name="connsiteX85" fmla="*/ 961438 w 1014670"/>
                <a:gd name="connsiteY85" fmla="*/ 242946 h 263271"/>
                <a:gd name="connsiteX86" fmla="*/ 970659 w 1014670"/>
                <a:gd name="connsiteY86" fmla="*/ 256138 h 263271"/>
                <a:gd name="connsiteX87" fmla="*/ 987042 w 1014670"/>
                <a:gd name="connsiteY87" fmla="*/ 255399 h 263271"/>
                <a:gd name="connsiteX88" fmla="*/ 1014029 w 1014670"/>
                <a:gd name="connsiteY88" fmla="*/ 211254 h 26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14670" h="263271">
                  <a:moveTo>
                    <a:pt x="1014029" y="211254"/>
                  </a:moveTo>
                  <a:lnTo>
                    <a:pt x="985188" y="47648"/>
                  </a:lnTo>
                  <a:cubicBezTo>
                    <a:pt x="983375" y="40424"/>
                    <a:pt x="979228" y="34001"/>
                    <a:pt x="973389" y="29376"/>
                  </a:cubicBezTo>
                  <a:cubicBezTo>
                    <a:pt x="958871" y="18492"/>
                    <a:pt x="942409" y="10475"/>
                    <a:pt x="924888" y="5757"/>
                  </a:cubicBezTo>
                  <a:cubicBezTo>
                    <a:pt x="911248" y="2130"/>
                    <a:pt x="897213" y="197"/>
                    <a:pt x="883099" y="0"/>
                  </a:cubicBezTo>
                  <a:cubicBezTo>
                    <a:pt x="869280" y="116"/>
                    <a:pt x="855537" y="2067"/>
                    <a:pt x="842231" y="5802"/>
                  </a:cubicBezTo>
                  <a:cubicBezTo>
                    <a:pt x="824763" y="10523"/>
                    <a:pt x="808352" y="18527"/>
                    <a:pt x="793878" y="29388"/>
                  </a:cubicBezTo>
                  <a:cubicBezTo>
                    <a:pt x="787767" y="34067"/>
                    <a:pt x="783534" y="40779"/>
                    <a:pt x="781943" y="48308"/>
                  </a:cubicBezTo>
                  <a:lnTo>
                    <a:pt x="757732" y="176781"/>
                  </a:lnTo>
                  <a:cubicBezTo>
                    <a:pt x="757732" y="176844"/>
                    <a:pt x="757681" y="176895"/>
                    <a:pt x="757618" y="176895"/>
                  </a:cubicBezTo>
                  <a:cubicBezTo>
                    <a:pt x="757556" y="176895"/>
                    <a:pt x="757504" y="176844"/>
                    <a:pt x="757504" y="176781"/>
                  </a:cubicBezTo>
                  <a:lnTo>
                    <a:pt x="733214" y="47648"/>
                  </a:lnTo>
                  <a:cubicBezTo>
                    <a:pt x="731554" y="40359"/>
                    <a:pt x="727376" y="33889"/>
                    <a:pt x="721415" y="29376"/>
                  </a:cubicBezTo>
                  <a:cubicBezTo>
                    <a:pt x="706959" y="18533"/>
                    <a:pt x="690574" y="10537"/>
                    <a:pt x="673130" y="5814"/>
                  </a:cubicBezTo>
                  <a:cubicBezTo>
                    <a:pt x="659795" y="2071"/>
                    <a:pt x="646021" y="115"/>
                    <a:pt x="632172" y="0"/>
                  </a:cubicBezTo>
                  <a:cubicBezTo>
                    <a:pt x="618000" y="201"/>
                    <a:pt x="603907" y="2150"/>
                    <a:pt x="590212" y="5802"/>
                  </a:cubicBezTo>
                  <a:cubicBezTo>
                    <a:pt x="572960" y="10450"/>
                    <a:pt x="556745" y="18327"/>
                    <a:pt x="542427" y="29012"/>
                  </a:cubicBezTo>
                  <a:cubicBezTo>
                    <a:pt x="536137" y="33860"/>
                    <a:pt x="531715" y="40733"/>
                    <a:pt x="529912" y="48467"/>
                  </a:cubicBezTo>
                  <a:lnTo>
                    <a:pt x="506748" y="182527"/>
                  </a:lnTo>
                  <a:cubicBezTo>
                    <a:pt x="506748" y="182589"/>
                    <a:pt x="506697" y="182640"/>
                    <a:pt x="506634" y="182640"/>
                  </a:cubicBezTo>
                  <a:cubicBezTo>
                    <a:pt x="506571" y="182640"/>
                    <a:pt x="506520" y="182589"/>
                    <a:pt x="506520" y="182527"/>
                  </a:cubicBezTo>
                  <a:lnTo>
                    <a:pt x="484585" y="47648"/>
                  </a:lnTo>
                  <a:cubicBezTo>
                    <a:pt x="482772" y="40424"/>
                    <a:pt x="478625" y="34001"/>
                    <a:pt x="472786" y="29376"/>
                  </a:cubicBezTo>
                  <a:cubicBezTo>
                    <a:pt x="458268" y="18492"/>
                    <a:pt x="441806" y="10475"/>
                    <a:pt x="424285" y="5757"/>
                  </a:cubicBezTo>
                  <a:cubicBezTo>
                    <a:pt x="410644" y="2130"/>
                    <a:pt x="396609" y="197"/>
                    <a:pt x="382496" y="0"/>
                  </a:cubicBezTo>
                  <a:cubicBezTo>
                    <a:pt x="368677" y="116"/>
                    <a:pt x="354934" y="2067"/>
                    <a:pt x="341628" y="5802"/>
                  </a:cubicBezTo>
                  <a:cubicBezTo>
                    <a:pt x="324160" y="10523"/>
                    <a:pt x="307749" y="18527"/>
                    <a:pt x="293275" y="29388"/>
                  </a:cubicBezTo>
                  <a:cubicBezTo>
                    <a:pt x="287164" y="34067"/>
                    <a:pt x="282930" y="40779"/>
                    <a:pt x="281340" y="48308"/>
                  </a:cubicBezTo>
                  <a:lnTo>
                    <a:pt x="257129" y="176781"/>
                  </a:lnTo>
                  <a:cubicBezTo>
                    <a:pt x="257129" y="176844"/>
                    <a:pt x="257078" y="176895"/>
                    <a:pt x="257015" y="176895"/>
                  </a:cubicBezTo>
                  <a:cubicBezTo>
                    <a:pt x="256952" y="176895"/>
                    <a:pt x="256901" y="176844"/>
                    <a:pt x="256901" y="176781"/>
                  </a:cubicBezTo>
                  <a:lnTo>
                    <a:pt x="232611" y="47648"/>
                  </a:lnTo>
                  <a:cubicBezTo>
                    <a:pt x="230951" y="40359"/>
                    <a:pt x="226773" y="33889"/>
                    <a:pt x="220812" y="29376"/>
                  </a:cubicBezTo>
                  <a:cubicBezTo>
                    <a:pt x="206356" y="18533"/>
                    <a:pt x="189971" y="10537"/>
                    <a:pt x="172527" y="5814"/>
                  </a:cubicBezTo>
                  <a:cubicBezTo>
                    <a:pt x="159191" y="2071"/>
                    <a:pt x="145418" y="115"/>
                    <a:pt x="131568" y="0"/>
                  </a:cubicBezTo>
                  <a:cubicBezTo>
                    <a:pt x="117397" y="201"/>
                    <a:pt x="103304" y="2150"/>
                    <a:pt x="89609" y="5802"/>
                  </a:cubicBezTo>
                  <a:cubicBezTo>
                    <a:pt x="72357" y="10450"/>
                    <a:pt x="56143" y="18327"/>
                    <a:pt x="41824" y="29012"/>
                  </a:cubicBezTo>
                  <a:cubicBezTo>
                    <a:pt x="35542" y="33853"/>
                    <a:pt x="31122" y="40713"/>
                    <a:pt x="29309" y="48433"/>
                  </a:cubicBezTo>
                  <a:lnTo>
                    <a:pt x="604" y="211346"/>
                  </a:lnTo>
                  <a:cubicBezTo>
                    <a:pt x="-2357" y="228058"/>
                    <a:pt x="5764" y="244778"/>
                    <a:pt x="20730" y="252782"/>
                  </a:cubicBezTo>
                  <a:cubicBezTo>
                    <a:pt x="26214" y="255850"/>
                    <a:pt x="33146" y="253891"/>
                    <a:pt x="36214" y="248408"/>
                  </a:cubicBezTo>
                  <a:cubicBezTo>
                    <a:pt x="39282" y="242924"/>
                    <a:pt x="37324" y="235992"/>
                    <a:pt x="31840" y="232924"/>
                  </a:cubicBezTo>
                  <a:cubicBezTo>
                    <a:pt x="31557" y="232765"/>
                    <a:pt x="31266" y="232619"/>
                    <a:pt x="30970" y="232485"/>
                  </a:cubicBezTo>
                  <a:cubicBezTo>
                    <a:pt x="24923" y="228992"/>
                    <a:pt x="21732" y="222069"/>
                    <a:pt x="23006" y="215202"/>
                  </a:cubicBezTo>
                  <a:lnTo>
                    <a:pt x="51574" y="53166"/>
                  </a:lnTo>
                  <a:cubicBezTo>
                    <a:pt x="52196" y="51034"/>
                    <a:pt x="53374" y="49107"/>
                    <a:pt x="54988" y="47580"/>
                  </a:cubicBezTo>
                  <a:cubicBezTo>
                    <a:pt x="67079" y="38505"/>
                    <a:pt x="80780" y="31803"/>
                    <a:pt x="95366" y="27829"/>
                  </a:cubicBezTo>
                  <a:cubicBezTo>
                    <a:pt x="107204" y="24664"/>
                    <a:pt x="119384" y="22959"/>
                    <a:pt x="131637" y="22755"/>
                  </a:cubicBezTo>
                  <a:cubicBezTo>
                    <a:pt x="143474" y="22873"/>
                    <a:pt x="155242" y="24565"/>
                    <a:pt x="166633" y="27783"/>
                  </a:cubicBezTo>
                  <a:cubicBezTo>
                    <a:pt x="181283" y="31752"/>
                    <a:pt x="195044" y="38470"/>
                    <a:pt x="207182" y="47580"/>
                  </a:cubicBezTo>
                  <a:cubicBezTo>
                    <a:pt x="208801" y="48796"/>
                    <a:pt x="209948" y="50538"/>
                    <a:pt x="210425" y="52506"/>
                  </a:cubicBezTo>
                  <a:lnTo>
                    <a:pt x="245865" y="241018"/>
                  </a:lnTo>
                  <a:cubicBezTo>
                    <a:pt x="247019" y="247194"/>
                    <a:pt x="252961" y="251266"/>
                    <a:pt x="259138" y="250113"/>
                  </a:cubicBezTo>
                  <a:cubicBezTo>
                    <a:pt x="263757" y="249250"/>
                    <a:pt x="267371" y="245637"/>
                    <a:pt x="268233" y="241018"/>
                  </a:cubicBezTo>
                  <a:lnTo>
                    <a:pt x="303503" y="53155"/>
                  </a:lnTo>
                  <a:cubicBezTo>
                    <a:pt x="303924" y="50940"/>
                    <a:pt x="305137" y="48953"/>
                    <a:pt x="306916" y="47569"/>
                  </a:cubicBezTo>
                  <a:cubicBezTo>
                    <a:pt x="319076" y="38450"/>
                    <a:pt x="332860" y="31728"/>
                    <a:pt x="347533" y="27761"/>
                  </a:cubicBezTo>
                  <a:cubicBezTo>
                    <a:pt x="358906" y="24547"/>
                    <a:pt x="370655" y="22859"/>
                    <a:pt x="382473" y="22743"/>
                  </a:cubicBezTo>
                  <a:cubicBezTo>
                    <a:pt x="394666" y="22944"/>
                    <a:pt x="406790" y="24632"/>
                    <a:pt x="418573" y="27772"/>
                  </a:cubicBezTo>
                  <a:cubicBezTo>
                    <a:pt x="433376" y="31801"/>
                    <a:pt x="447277" y="38611"/>
                    <a:pt x="459532" y="47842"/>
                  </a:cubicBezTo>
                  <a:cubicBezTo>
                    <a:pt x="460726" y="49117"/>
                    <a:pt x="461675" y="50602"/>
                    <a:pt x="462331" y="52222"/>
                  </a:cubicBezTo>
                  <a:lnTo>
                    <a:pt x="495109" y="253726"/>
                  </a:lnTo>
                  <a:cubicBezTo>
                    <a:pt x="496003" y="259209"/>
                    <a:pt x="500726" y="263244"/>
                    <a:pt x="506281" y="263272"/>
                  </a:cubicBezTo>
                  <a:lnTo>
                    <a:pt x="506338" y="263272"/>
                  </a:lnTo>
                  <a:cubicBezTo>
                    <a:pt x="511870" y="263271"/>
                    <a:pt x="516599" y="259290"/>
                    <a:pt x="517545" y="253840"/>
                  </a:cubicBezTo>
                  <a:lnTo>
                    <a:pt x="552178" y="53166"/>
                  </a:lnTo>
                  <a:cubicBezTo>
                    <a:pt x="552800" y="51034"/>
                    <a:pt x="553977" y="49107"/>
                    <a:pt x="555591" y="47580"/>
                  </a:cubicBezTo>
                  <a:cubicBezTo>
                    <a:pt x="567681" y="38505"/>
                    <a:pt x="581383" y="31803"/>
                    <a:pt x="595969" y="27829"/>
                  </a:cubicBezTo>
                  <a:cubicBezTo>
                    <a:pt x="607807" y="24664"/>
                    <a:pt x="619988" y="22959"/>
                    <a:pt x="632240" y="22755"/>
                  </a:cubicBezTo>
                  <a:cubicBezTo>
                    <a:pt x="644077" y="22873"/>
                    <a:pt x="655846" y="24565"/>
                    <a:pt x="667237" y="27783"/>
                  </a:cubicBezTo>
                  <a:cubicBezTo>
                    <a:pt x="681886" y="31752"/>
                    <a:pt x="695647" y="38470"/>
                    <a:pt x="707785" y="47580"/>
                  </a:cubicBezTo>
                  <a:cubicBezTo>
                    <a:pt x="709404" y="48796"/>
                    <a:pt x="710551" y="50538"/>
                    <a:pt x="711028" y="52506"/>
                  </a:cubicBezTo>
                  <a:lnTo>
                    <a:pt x="746468" y="241018"/>
                  </a:lnTo>
                  <a:cubicBezTo>
                    <a:pt x="747622" y="247194"/>
                    <a:pt x="753564" y="251266"/>
                    <a:pt x="759741" y="250113"/>
                  </a:cubicBezTo>
                  <a:cubicBezTo>
                    <a:pt x="764360" y="249250"/>
                    <a:pt x="767974" y="245637"/>
                    <a:pt x="768836" y="241018"/>
                  </a:cubicBezTo>
                  <a:lnTo>
                    <a:pt x="804106" y="53155"/>
                  </a:lnTo>
                  <a:cubicBezTo>
                    <a:pt x="804527" y="50940"/>
                    <a:pt x="805740" y="48953"/>
                    <a:pt x="807519" y="47569"/>
                  </a:cubicBezTo>
                  <a:cubicBezTo>
                    <a:pt x="819679" y="38450"/>
                    <a:pt x="833464" y="31728"/>
                    <a:pt x="848136" y="27761"/>
                  </a:cubicBezTo>
                  <a:cubicBezTo>
                    <a:pt x="859509" y="24547"/>
                    <a:pt x="871258" y="22859"/>
                    <a:pt x="883076" y="22743"/>
                  </a:cubicBezTo>
                  <a:cubicBezTo>
                    <a:pt x="895269" y="22944"/>
                    <a:pt x="907393" y="24632"/>
                    <a:pt x="919176" y="27772"/>
                  </a:cubicBezTo>
                  <a:cubicBezTo>
                    <a:pt x="933980" y="31801"/>
                    <a:pt x="947880" y="38611"/>
                    <a:pt x="960135" y="47842"/>
                  </a:cubicBezTo>
                  <a:cubicBezTo>
                    <a:pt x="961367" y="49158"/>
                    <a:pt x="962325" y="50704"/>
                    <a:pt x="962956" y="52393"/>
                  </a:cubicBezTo>
                  <a:lnTo>
                    <a:pt x="991662" y="215089"/>
                  </a:lnTo>
                  <a:cubicBezTo>
                    <a:pt x="993225" y="222963"/>
                    <a:pt x="988743" y="230784"/>
                    <a:pt x="981160" y="233418"/>
                  </a:cubicBezTo>
                  <a:cubicBezTo>
                    <a:pt x="979033" y="234000"/>
                    <a:pt x="976803" y="234106"/>
                    <a:pt x="974630" y="233725"/>
                  </a:cubicBezTo>
                  <a:cubicBezTo>
                    <a:pt x="968440" y="232628"/>
                    <a:pt x="962534" y="236757"/>
                    <a:pt x="961438" y="242946"/>
                  </a:cubicBezTo>
                  <a:cubicBezTo>
                    <a:pt x="960341" y="249135"/>
                    <a:pt x="964470" y="255041"/>
                    <a:pt x="970659" y="256138"/>
                  </a:cubicBezTo>
                  <a:cubicBezTo>
                    <a:pt x="976109" y="257100"/>
                    <a:pt x="981702" y="256847"/>
                    <a:pt x="987042" y="255399"/>
                  </a:cubicBezTo>
                  <a:cubicBezTo>
                    <a:pt x="1005973" y="249710"/>
                    <a:pt x="1017596" y="230696"/>
                    <a:pt x="1014029" y="211254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C90307-EF7F-65C6-381C-D78ADE580C8F}"/>
              </a:ext>
            </a:extLst>
          </p:cNvPr>
          <p:cNvCxnSpPr>
            <a:cxnSpLocks/>
          </p:cNvCxnSpPr>
          <p:nvPr/>
        </p:nvCxnSpPr>
        <p:spPr>
          <a:xfrm flipH="1">
            <a:off x="3107269" y="1650822"/>
            <a:ext cx="3956453" cy="0"/>
          </a:xfrm>
          <a:prstGeom prst="straightConnector1">
            <a:avLst/>
          </a:prstGeom>
          <a:ln w="19050">
            <a:solidFill>
              <a:srgbClr val="0000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C31FDEF-2C3A-F644-6616-9EB033E8B05B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2120717" y="2135109"/>
            <a:ext cx="710463" cy="832485"/>
          </a:xfrm>
          <a:prstGeom prst="bentConnector2">
            <a:avLst/>
          </a:prstGeom>
          <a:ln w="19050">
            <a:solidFill>
              <a:srgbClr val="0000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0B1DA54-88CC-B888-4573-7D16119B1C8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4177690" y="3017733"/>
            <a:ext cx="543287" cy="1198812"/>
          </a:xfrm>
          <a:prstGeom prst="bentConnector2">
            <a:avLst/>
          </a:prstGeom>
          <a:ln w="19050">
            <a:solidFill>
              <a:srgbClr val="0000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3F42A7-2C03-BB81-7257-7BA54512868C}"/>
              </a:ext>
            </a:extLst>
          </p:cNvPr>
          <p:cNvSpPr/>
          <p:nvPr/>
        </p:nvSpPr>
        <p:spPr>
          <a:xfrm>
            <a:off x="1101969" y="1924385"/>
            <a:ext cx="1915471" cy="2717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Service B Connection Pool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387E00-8412-D20A-CE34-328153EF40B8}"/>
              </a:ext>
            </a:extLst>
          </p:cNvPr>
          <p:cNvSpPr/>
          <p:nvPr/>
        </p:nvSpPr>
        <p:spPr>
          <a:xfrm>
            <a:off x="2892191" y="3092844"/>
            <a:ext cx="1915471" cy="2715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Service A Connection Pool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58318B9-F8E5-1CF0-7B93-514784E1025B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6486681" y="2558375"/>
            <a:ext cx="1848180" cy="812636"/>
          </a:xfrm>
          <a:prstGeom prst="bentConnector2">
            <a:avLst/>
          </a:prstGeom>
          <a:ln w="19050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A223930-2A6F-AD56-90CB-7A9402E980FF}"/>
              </a:ext>
            </a:extLst>
          </p:cNvPr>
          <p:cNvSpPr/>
          <p:nvPr/>
        </p:nvSpPr>
        <p:spPr>
          <a:xfrm>
            <a:off x="3849926" y="3970668"/>
            <a:ext cx="1120205" cy="271552"/>
          </a:xfrm>
          <a:prstGeom prst="roundRect">
            <a:avLst/>
          </a:prstGeom>
          <a:solidFill>
            <a:srgbClr val="00B0F0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10K Requests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DFA6CB9-7199-898C-255F-3A3AC112E2D3}"/>
              </a:ext>
            </a:extLst>
          </p:cNvPr>
          <p:cNvSpPr/>
          <p:nvPr/>
        </p:nvSpPr>
        <p:spPr>
          <a:xfrm>
            <a:off x="7083061" y="3968347"/>
            <a:ext cx="1120205" cy="271552"/>
          </a:xfrm>
          <a:prstGeom prst="roundRect">
            <a:avLst/>
          </a:prstGeom>
          <a:solidFill>
            <a:srgbClr val="FFCC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10M Requests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ADF60BC-7AA6-CECC-CCC8-BD999633EBA7}"/>
              </a:ext>
            </a:extLst>
          </p:cNvPr>
          <p:cNvSpPr/>
          <p:nvPr/>
        </p:nvSpPr>
        <p:spPr>
          <a:xfrm>
            <a:off x="6078212" y="3950737"/>
            <a:ext cx="797327" cy="267200"/>
          </a:xfrm>
          <a:prstGeom prst="roundRect">
            <a:avLst/>
          </a:prstGeom>
          <a:solidFill>
            <a:srgbClr val="FFCC99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DBE6B89-F550-FC70-C1FA-983AB71D6ABE}"/>
              </a:ext>
            </a:extLst>
          </p:cNvPr>
          <p:cNvSpPr/>
          <p:nvPr/>
        </p:nvSpPr>
        <p:spPr>
          <a:xfrm>
            <a:off x="5164417" y="3952638"/>
            <a:ext cx="784882" cy="271552"/>
          </a:xfrm>
          <a:prstGeom prst="roundRect">
            <a:avLst/>
          </a:prstGeom>
          <a:solidFill>
            <a:srgbClr val="00B0F0"/>
          </a:solidFill>
          <a:ln w="19050">
            <a:solidFill>
              <a:srgbClr val="00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3284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3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763E6-5105-780C-3CB0-D31FE09E5D8C}"/>
              </a:ext>
            </a:extLst>
          </p:cNvPr>
          <p:cNvSpPr txBox="1"/>
          <p:nvPr/>
        </p:nvSpPr>
        <p:spPr>
          <a:xfrm>
            <a:off x="683400" y="222412"/>
            <a:ext cx="2473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Scenario 3: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812DB9-8F60-89DB-469D-70FB75D13297}"/>
              </a:ext>
            </a:extLst>
          </p:cNvPr>
          <p:cNvSpPr/>
          <p:nvPr/>
        </p:nvSpPr>
        <p:spPr>
          <a:xfrm>
            <a:off x="1101970" y="1203792"/>
            <a:ext cx="1915472" cy="992329"/>
          </a:xfrm>
          <a:prstGeom prst="rect">
            <a:avLst/>
          </a:prstGeom>
          <a:noFill/>
          <a:ln w="38100" cap="flat" cmpd="sng" algn="ctr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>
                  <a:noFill/>
                </a:ln>
                <a:solidFill>
                  <a:schemeClr val="tx1"/>
                </a:solidFill>
              </a:rPr>
              <a:t>Service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2EAEF1-E95C-6689-49A9-86239B7C97E6}"/>
              </a:ext>
            </a:extLst>
          </p:cNvPr>
          <p:cNvSpPr/>
          <p:nvPr/>
        </p:nvSpPr>
        <p:spPr>
          <a:xfrm>
            <a:off x="2892191" y="2467672"/>
            <a:ext cx="1915472" cy="877824"/>
          </a:xfrm>
          <a:prstGeom prst="rect">
            <a:avLst/>
          </a:prstGeom>
          <a:noFill/>
          <a:ln w="38100" cap="flat" cmpd="sng" algn="ctr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>
                  <a:noFill/>
                </a:ln>
                <a:solidFill>
                  <a:schemeClr val="tx1"/>
                </a:solidFill>
              </a:rPr>
              <a:t>Service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18FBC6-836F-445E-C757-2DF28DEA128F}"/>
              </a:ext>
            </a:extLst>
          </p:cNvPr>
          <p:cNvSpPr/>
          <p:nvPr/>
        </p:nvSpPr>
        <p:spPr>
          <a:xfrm>
            <a:off x="5048739" y="3449871"/>
            <a:ext cx="1955714" cy="877824"/>
          </a:xfrm>
          <a:prstGeom prst="rect">
            <a:avLst/>
          </a:prstGeom>
          <a:noFill/>
          <a:ln w="38100" cap="flat" cmpd="sng" algn="ctr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>
                  <a:noFill/>
                </a:ln>
                <a:solidFill>
                  <a:schemeClr val="tx1"/>
                </a:solidFill>
              </a:rPr>
              <a:t>Service A</a:t>
            </a:r>
          </a:p>
          <a:p>
            <a:pPr algn="ctr"/>
            <a:endParaRPr lang="en-US" dirty="0">
              <a:ln w="57150">
                <a:noFill/>
              </a:ln>
              <a:solidFill>
                <a:schemeClr val="tx1"/>
              </a:solidFill>
            </a:endParaRPr>
          </a:p>
          <a:p>
            <a:pPr algn="ctr"/>
            <a:endParaRPr lang="en-US" dirty="0">
              <a:ln w="57150">
                <a:noFill/>
              </a:ln>
              <a:solidFill>
                <a:schemeClr val="tx1"/>
              </a:solidFill>
            </a:endParaRPr>
          </a:p>
        </p:txBody>
      </p:sp>
      <p:grpSp>
        <p:nvGrpSpPr>
          <p:cNvPr id="12" name="Graphic 10" descr="Group outline">
            <a:extLst>
              <a:ext uri="{FF2B5EF4-FFF2-40B4-BE49-F238E27FC236}">
                <a16:creationId xmlns:a16="http://schemas.microsoft.com/office/drawing/2014/main" id="{9EE7CA40-AEB2-D00C-E4B5-C0845C75BCBF}"/>
              </a:ext>
            </a:extLst>
          </p:cNvPr>
          <p:cNvGrpSpPr/>
          <p:nvPr/>
        </p:nvGrpSpPr>
        <p:grpSpPr>
          <a:xfrm>
            <a:off x="7184600" y="1323670"/>
            <a:ext cx="1014670" cy="637370"/>
            <a:chOff x="6794927" y="1044114"/>
            <a:chExt cx="1014670" cy="637370"/>
          </a:xfrm>
          <a:solidFill>
            <a:srgbClr val="00B05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72B880D-9F80-D484-E949-1F5F3EBC6A31}"/>
                </a:ext>
              </a:extLst>
            </p:cNvPr>
            <p:cNvSpPr/>
            <p:nvPr/>
          </p:nvSpPr>
          <p:spPr>
            <a:xfrm>
              <a:off x="6826522" y="1260272"/>
              <a:ext cx="200593" cy="421155"/>
            </a:xfrm>
            <a:custGeom>
              <a:avLst/>
              <a:gdLst>
                <a:gd name="connsiteX0" fmla="*/ 157178 w 200593"/>
                <a:gd name="connsiteY0" fmla="*/ 11377 h 421155"/>
                <a:gd name="connsiteX1" fmla="*/ 145801 w 200593"/>
                <a:gd name="connsiteY1" fmla="*/ 0 h 421155"/>
                <a:gd name="connsiteX2" fmla="*/ 145801 w 200593"/>
                <a:gd name="connsiteY2" fmla="*/ 0 h 421155"/>
                <a:gd name="connsiteX3" fmla="*/ 134423 w 200593"/>
                <a:gd name="connsiteY3" fmla="*/ 11377 h 421155"/>
                <a:gd name="connsiteX4" fmla="*/ 134423 w 200593"/>
                <a:gd name="connsiteY4" fmla="*/ 95718 h 421155"/>
                <a:gd name="connsiteX5" fmla="*/ 170660 w 200593"/>
                <a:gd name="connsiteY5" fmla="*/ 227695 h 421155"/>
                <a:gd name="connsiteX6" fmla="*/ 29934 w 200593"/>
                <a:gd name="connsiteY6" fmla="*/ 227695 h 421155"/>
                <a:gd name="connsiteX7" fmla="*/ 66159 w 200593"/>
                <a:gd name="connsiteY7" fmla="*/ 97276 h 421155"/>
                <a:gd name="connsiteX8" fmla="*/ 66159 w 200593"/>
                <a:gd name="connsiteY8" fmla="*/ 11377 h 421155"/>
                <a:gd name="connsiteX9" fmla="*/ 54782 w 200593"/>
                <a:gd name="connsiteY9" fmla="*/ 0 h 421155"/>
                <a:gd name="connsiteX10" fmla="*/ 54782 w 200593"/>
                <a:gd name="connsiteY10" fmla="*/ 0 h 421155"/>
                <a:gd name="connsiteX11" fmla="*/ 43405 w 200593"/>
                <a:gd name="connsiteY11" fmla="*/ 11377 h 421155"/>
                <a:gd name="connsiteX12" fmla="*/ 43405 w 200593"/>
                <a:gd name="connsiteY12" fmla="*/ 94159 h 421155"/>
                <a:gd name="connsiteX13" fmla="*/ 0 w 200593"/>
                <a:gd name="connsiteY13" fmla="*/ 250495 h 421155"/>
                <a:gd name="connsiteX14" fmla="*/ 43405 w 200593"/>
                <a:gd name="connsiteY14" fmla="*/ 250495 h 421155"/>
                <a:gd name="connsiteX15" fmla="*/ 43405 w 200593"/>
                <a:gd name="connsiteY15" fmla="*/ 421155 h 421155"/>
                <a:gd name="connsiteX16" fmla="*/ 157178 w 200593"/>
                <a:gd name="connsiteY16" fmla="*/ 421155 h 421155"/>
                <a:gd name="connsiteX17" fmla="*/ 157178 w 200593"/>
                <a:gd name="connsiteY17" fmla="*/ 250495 h 421155"/>
                <a:gd name="connsiteX18" fmla="*/ 200594 w 200593"/>
                <a:gd name="connsiteY18" fmla="*/ 250495 h 421155"/>
                <a:gd name="connsiteX19" fmla="*/ 157178 w 200593"/>
                <a:gd name="connsiteY19" fmla="*/ 94170 h 421155"/>
                <a:gd name="connsiteX20" fmla="*/ 66159 w 200593"/>
                <a:gd name="connsiteY20" fmla="*/ 250495 h 421155"/>
                <a:gd name="connsiteX21" fmla="*/ 88914 w 200593"/>
                <a:gd name="connsiteY21" fmla="*/ 250495 h 421155"/>
                <a:gd name="connsiteX22" fmla="*/ 88914 w 200593"/>
                <a:gd name="connsiteY22" fmla="*/ 398400 h 421155"/>
                <a:gd name="connsiteX23" fmla="*/ 66159 w 200593"/>
                <a:gd name="connsiteY23" fmla="*/ 398400 h 421155"/>
                <a:gd name="connsiteX24" fmla="*/ 134423 w 200593"/>
                <a:gd name="connsiteY24" fmla="*/ 398400 h 421155"/>
                <a:gd name="connsiteX25" fmla="*/ 111669 w 200593"/>
                <a:gd name="connsiteY25" fmla="*/ 398400 h 421155"/>
                <a:gd name="connsiteX26" fmla="*/ 111669 w 200593"/>
                <a:gd name="connsiteY26" fmla="*/ 250495 h 421155"/>
                <a:gd name="connsiteX27" fmla="*/ 134423 w 200593"/>
                <a:gd name="connsiteY27" fmla="*/ 250495 h 42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593" h="421155">
                  <a:moveTo>
                    <a:pt x="157178" y="11377"/>
                  </a:moveTo>
                  <a:cubicBezTo>
                    <a:pt x="157178" y="5094"/>
                    <a:pt x="152084" y="0"/>
                    <a:pt x="145801" y="0"/>
                  </a:cubicBezTo>
                  <a:lnTo>
                    <a:pt x="145801" y="0"/>
                  </a:lnTo>
                  <a:cubicBezTo>
                    <a:pt x="139517" y="0"/>
                    <a:pt x="134423" y="5094"/>
                    <a:pt x="134423" y="11377"/>
                  </a:cubicBezTo>
                  <a:lnTo>
                    <a:pt x="134423" y="95718"/>
                  </a:lnTo>
                  <a:lnTo>
                    <a:pt x="170660" y="227695"/>
                  </a:lnTo>
                  <a:lnTo>
                    <a:pt x="29934" y="227695"/>
                  </a:lnTo>
                  <a:lnTo>
                    <a:pt x="66159" y="97276"/>
                  </a:lnTo>
                  <a:lnTo>
                    <a:pt x="66159" y="11377"/>
                  </a:lnTo>
                  <a:cubicBezTo>
                    <a:pt x="66159" y="5094"/>
                    <a:pt x="61066" y="0"/>
                    <a:pt x="54782" y="0"/>
                  </a:cubicBezTo>
                  <a:lnTo>
                    <a:pt x="54782" y="0"/>
                  </a:lnTo>
                  <a:cubicBezTo>
                    <a:pt x="48498" y="0"/>
                    <a:pt x="43405" y="5094"/>
                    <a:pt x="43405" y="11377"/>
                  </a:cubicBezTo>
                  <a:lnTo>
                    <a:pt x="43405" y="94159"/>
                  </a:lnTo>
                  <a:lnTo>
                    <a:pt x="0" y="250495"/>
                  </a:lnTo>
                  <a:lnTo>
                    <a:pt x="43405" y="250495"/>
                  </a:lnTo>
                  <a:lnTo>
                    <a:pt x="43405" y="421155"/>
                  </a:lnTo>
                  <a:lnTo>
                    <a:pt x="157178" y="421155"/>
                  </a:lnTo>
                  <a:lnTo>
                    <a:pt x="157178" y="250495"/>
                  </a:lnTo>
                  <a:lnTo>
                    <a:pt x="200594" y="250495"/>
                  </a:lnTo>
                  <a:lnTo>
                    <a:pt x="157178" y="94170"/>
                  </a:lnTo>
                  <a:close/>
                  <a:moveTo>
                    <a:pt x="66159" y="250495"/>
                  </a:moveTo>
                  <a:lnTo>
                    <a:pt x="88914" y="250495"/>
                  </a:lnTo>
                  <a:lnTo>
                    <a:pt x="88914" y="398400"/>
                  </a:lnTo>
                  <a:lnTo>
                    <a:pt x="66159" y="398400"/>
                  </a:lnTo>
                  <a:close/>
                  <a:moveTo>
                    <a:pt x="134423" y="398400"/>
                  </a:moveTo>
                  <a:lnTo>
                    <a:pt x="111669" y="398400"/>
                  </a:lnTo>
                  <a:lnTo>
                    <a:pt x="111669" y="250495"/>
                  </a:lnTo>
                  <a:lnTo>
                    <a:pt x="134423" y="250495"/>
                  </a:ln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5E87141-1C0F-7294-7A5F-6CF8F9599166}"/>
                </a:ext>
              </a:extLst>
            </p:cNvPr>
            <p:cNvSpPr/>
            <p:nvPr/>
          </p:nvSpPr>
          <p:spPr>
            <a:xfrm>
              <a:off x="7120229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6ED856-8566-B97B-BBC2-A0E36592CAE2}"/>
                </a:ext>
              </a:extLst>
            </p:cNvPr>
            <p:cNvSpPr/>
            <p:nvPr/>
          </p:nvSpPr>
          <p:spPr>
            <a:xfrm>
              <a:off x="7120229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51A9CDC-F5B7-4B9E-23E0-D8F0A96FCDB2}"/>
                </a:ext>
              </a:extLst>
            </p:cNvPr>
            <p:cNvSpPr/>
            <p:nvPr/>
          </p:nvSpPr>
          <p:spPr>
            <a:xfrm>
              <a:off x="6869927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AFB06E-BDB2-CB7F-EFA1-5EBBC52BB38C}"/>
                </a:ext>
              </a:extLst>
            </p:cNvPr>
            <p:cNvSpPr/>
            <p:nvPr/>
          </p:nvSpPr>
          <p:spPr>
            <a:xfrm>
              <a:off x="7327114" y="1260272"/>
              <a:ext cx="200605" cy="421143"/>
            </a:xfrm>
            <a:custGeom>
              <a:avLst/>
              <a:gdLst>
                <a:gd name="connsiteX0" fmla="*/ 157189 w 200605"/>
                <a:gd name="connsiteY0" fmla="*/ 11377 h 421143"/>
                <a:gd name="connsiteX1" fmla="*/ 145812 w 200605"/>
                <a:gd name="connsiteY1" fmla="*/ 0 h 421143"/>
                <a:gd name="connsiteX2" fmla="*/ 145812 w 200605"/>
                <a:gd name="connsiteY2" fmla="*/ 0 h 421143"/>
                <a:gd name="connsiteX3" fmla="*/ 134435 w 200605"/>
                <a:gd name="connsiteY3" fmla="*/ 11377 h 421143"/>
                <a:gd name="connsiteX4" fmla="*/ 134435 w 200605"/>
                <a:gd name="connsiteY4" fmla="*/ 95718 h 421143"/>
                <a:gd name="connsiteX5" fmla="*/ 170672 w 200605"/>
                <a:gd name="connsiteY5" fmla="*/ 227695 h 421143"/>
                <a:gd name="connsiteX6" fmla="*/ 29945 w 200605"/>
                <a:gd name="connsiteY6" fmla="*/ 227695 h 421143"/>
                <a:gd name="connsiteX7" fmla="*/ 66171 w 200605"/>
                <a:gd name="connsiteY7" fmla="*/ 97276 h 421143"/>
                <a:gd name="connsiteX8" fmla="*/ 66171 w 200605"/>
                <a:gd name="connsiteY8" fmla="*/ 11377 h 421143"/>
                <a:gd name="connsiteX9" fmla="*/ 54793 w 200605"/>
                <a:gd name="connsiteY9" fmla="*/ 0 h 421143"/>
                <a:gd name="connsiteX10" fmla="*/ 54793 w 200605"/>
                <a:gd name="connsiteY10" fmla="*/ 0 h 421143"/>
                <a:gd name="connsiteX11" fmla="*/ 43416 w 200605"/>
                <a:gd name="connsiteY11" fmla="*/ 11377 h 421143"/>
                <a:gd name="connsiteX12" fmla="*/ 43416 w 200605"/>
                <a:gd name="connsiteY12" fmla="*/ 94159 h 421143"/>
                <a:gd name="connsiteX13" fmla="*/ 0 w 200605"/>
                <a:gd name="connsiteY13" fmla="*/ 250484 h 421143"/>
                <a:gd name="connsiteX14" fmla="*/ 43416 w 200605"/>
                <a:gd name="connsiteY14" fmla="*/ 250484 h 421143"/>
                <a:gd name="connsiteX15" fmla="*/ 43416 w 200605"/>
                <a:gd name="connsiteY15" fmla="*/ 421144 h 421143"/>
                <a:gd name="connsiteX16" fmla="*/ 157189 w 200605"/>
                <a:gd name="connsiteY16" fmla="*/ 421144 h 421143"/>
                <a:gd name="connsiteX17" fmla="*/ 157189 w 200605"/>
                <a:gd name="connsiteY17" fmla="*/ 250484 h 421143"/>
                <a:gd name="connsiteX18" fmla="*/ 200605 w 200605"/>
                <a:gd name="connsiteY18" fmla="*/ 250484 h 421143"/>
                <a:gd name="connsiteX19" fmla="*/ 157189 w 200605"/>
                <a:gd name="connsiteY19" fmla="*/ 94170 h 421143"/>
                <a:gd name="connsiteX20" fmla="*/ 66171 w 200605"/>
                <a:gd name="connsiteY20" fmla="*/ 250495 h 421143"/>
                <a:gd name="connsiteX21" fmla="*/ 88925 w 200605"/>
                <a:gd name="connsiteY21" fmla="*/ 250495 h 421143"/>
                <a:gd name="connsiteX22" fmla="*/ 88925 w 200605"/>
                <a:gd name="connsiteY22" fmla="*/ 398400 h 421143"/>
                <a:gd name="connsiteX23" fmla="*/ 66171 w 200605"/>
                <a:gd name="connsiteY23" fmla="*/ 398400 h 421143"/>
                <a:gd name="connsiteX24" fmla="*/ 134435 w 200605"/>
                <a:gd name="connsiteY24" fmla="*/ 398400 h 421143"/>
                <a:gd name="connsiteX25" fmla="*/ 111680 w 200605"/>
                <a:gd name="connsiteY25" fmla="*/ 398400 h 421143"/>
                <a:gd name="connsiteX26" fmla="*/ 111680 w 200605"/>
                <a:gd name="connsiteY26" fmla="*/ 250495 h 421143"/>
                <a:gd name="connsiteX27" fmla="*/ 134435 w 200605"/>
                <a:gd name="connsiteY27" fmla="*/ 250495 h 4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605" h="421143">
                  <a:moveTo>
                    <a:pt x="157189" y="11377"/>
                  </a:moveTo>
                  <a:cubicBezTo>
                    <a:pt x="157189" y="5094"/>
                    <a:pt x="152096" y="0"/>
                    <a:pt x="145812" y="0"/>
                  </a:cubicBezTo>
                  <a:lnTo>
                    <a:pt x="145812" y="0"/>
                  </a:lnTo>
                  <a:cubicBezTo>
                    <a:pt x="139528" y="0"/>
                    <a:pt x="134435" y="5094"/>
                    <a:pt x="134435" y="11377"/>
                  </a:cubicBezTo>
                  <a:lnTo>
                    <a:pt x="134435" y="95718"/>
                  </a:lnTo>
                  <a:lnTo>
                    <a:pt x="170672" y="227695"/>
                  </a:lnTo>
                  <a:lnTo>
                    <a:pt x="29945" y="227695"/>
                  </a:lnTo>
                  <a:lnTo>
                    <a:pt x="66171" y="97276"/>
                  </a:lnTo>
                  <a:lnTo>
                    <a:pt x="66171" y="11377"/>
                  </a:lnTo>
                  <a:cubicBezTo>
                    <a:pt x="66171" y="5094"/>
                    <a:pt x="61077" y="0"/>
                    <a:pt x="54793" y="0"/>
                  </a:cubicBezTo>
                  <a:lnTo>
                    <a:pt x="54793" y="0"/>
                  </a:lnTo>
                  <a:cubicBezTo>
                    <a:pt x="48510" y="0"/>
                    <a:pt x="43416" y="5094"/>
                    <a:pt x="43416" y="11377"/>
                  </a:cubicBezTo>
                  <a:lnTo>
                    <a:pt x="43416" y="94159"/>
                  </a:lnTo>
                  <a:lnTo>
                    <a:pt x="0" y="250484"/>
                  </a:lnTo>
                  <a:lnTo>
                    <a:pt x="43416" y="250484"/>
                  </a:lnTo>
                  <a:lnTo>
                    <a:pt x="43416" y="421144"/>
                  </a:lnTo>
                  <a:lnTo>
                    <a:pt x="157189" y="421144"/>
                  </a:lnTo>
                  <a:lnTo>
                    <a:pt x="157189" y="250484"/>
                  </a:lnTo>
                  <a:lnTo>
                    <a:pt x="200605" y="250484"/>
                  </a:lnTo>
                  <a:lnTo>
                    <a:pt x="157189" y="94170"/>
                  </a:lnTo>
                  <a:close/>
                  <a:moveTo>
                    <a:pt x="66171" y="250495"/>
                  </a:moveTo>
                  <a:lnTo>
                    <a:pt x="88925" y="250495"/>
                  </a:lnTo>
                  <a:lnTo>
                    <a:pt x="88925" y="398400"/>
                  </a:lnTo>
                  <a:lnTo>
                    <a:pt x="66171" y="398400"/>
                  </a:lnTo>
                  <a:close/>
                  <a:moveTo>
                    <a:pt x="134435" y="398400"/>
                  </a:moveTo>
                  <a:lnTo>
                    <a:pt x="111680" y="398400"/>
                  </a:lnTo>
                  <a:lnTo>
                    <a:pt x="111680" y="250495"/>
                  </a:lnTo>
                  <a:lnTo>
                    <a:pt x="134435" y="250495"/>
                  </a:ln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3139CC-4DB8-8243-5056-7D9DB02CAE52}"/>
                </a:ext>
              </a:extLst>
            </p:cNvPr>
            <p:cNvSpPr/>
            <p:nvPr/>
          </p:nvSpPr>
          <p:spPr>
            <a:xfrm>
              <a:off x="7620832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FD33FF-B3D4-A6C7-45F0-44D89B18A5DF}"/>
                </a:ext>
              </a:extLst>
            </p:cNvPr>
            <p:cNvSpPr/>
            <p:nvPr/>
          </p:nvSpPr>
          <p:spPr>
            <a:xfrm>
              <a:off x="7620832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8DDCF6D-3806-226C-919F-CE3C68439930}"/>
                </a:ext>
              </a:extLst>
            </p:cNvPr>
            <p:cNvSpPr/>
            <p:nvPr/>
          </p:nvSpPr>
          <p:spPr>
            <a:xfrm>
              <a:off x="7370530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5E5401-36CD-B69C-5B91-9352BFC972AC}"/>
                </a:ext>
              </a:extLst>
            </p:cNvPr>
            <p:cNvSpPr/>
            <p:nvPr/>
          </p:nvSpPr>
          <p:spPr>
            <a:xfrm>
              <a:off x="6794927" y="1180642"/>
              <a:ext cx="1014670" cy="263271"/>
            </a:xfrm>
            <a:custGeom>
              <a:avLst/>
              <a:gdLst>
                <a:gd name="connsiteX0" fmla="*/ 1014029 w 1014670"/>
                <a:gd name="connsiteY0" fmla="*/ 211254 h 263271"/>
                <a:gd name="connsiteX1" fmla="*/ 985188 w 1014670"/>
                <a:gd name="connsiteY1" fmla="*/ 47648 h 263271"/>
                <a:gd name="connsiteX2" fmla="*/ 973389 w 1014670"/>
                <a:gd name="connsiteY2" fmla="*/ 29376 h 263271"/>
                <a:gd name="connsiteX3" fmla="*/ 924888 w 1014670"/>
                <a:gd name="connsiteY3" fmla="*/ 5757 h 263271"/>
                <a:gd name="connsiteX4" fmla="*/ 883099 w 1014670"/>
                <a:gd name="connsiteY4" fmla="*/ 0 h 263271"/>
                <a:gd name="connsiteX5" fmla="*/ 842231 w 1014670"/>
                <a:gd name="connsiteY5" fmla="*/ 5802 h 263271"/>
                <a:gd name="connsiteX6" fmla="*/ 793878 w 1014670"/>
                <a:gd name="connsiteY6" fmla="*/ 29388 h 263271"/>
                <a:gd name="connsiteX7" fmla="*/ 781943 w 1014670"/>
                <a:gd name="connsiteY7" fmla="*/ 48308 h 263271"/>
                <a:gd name="connsiteX8" fmla="*/ 757732 w 1014670"/>
                <a:gd name="connsiteY8" fmla="*/ 176781 h 263271"/>
                <a:gd name="connsiteX9" fmla="*/ 757618 w 1014670"/>
                <a:gd name="connsiteY9" fmla="*/ 176895 h 263271"/>
                <a:gd name="connsiteX10" fmla="*/ 757504 w 1014670"/>
                <a:gd name="connsiteY10" fmla="*/ 176781 h 263271"/>
                <a:gd name="connsiteX11" fmla="*/ 733214 w 1014670"/>
                <a:gd name="connsiteY11" fmla="*/ 47648 h 263271"/>
                <a:gd name="connsiteX12" fmla="*/ 721415 w 1014670"/>
                <a:gd name="connsiteY12" fmla="*/ 29376 h 263271"/>
                <a:gd name="connsiteX13" fmla="*/ 673130 w 1014670"/>
                <a:gd name="connsiteY13" fmla="*/ 5814 h 263271"/>
                <a:gd name="connsiteX14" fmla="*/ 632172 w 1014670"/>
                <a:gd name="connsiteY14" fmla="*/ 0 h 263271"/>
                <a:gd name="connsiteX15" fmla="*/ 590212 w 1014670"/>
                <a:gd name="connsiteY15" fmla="*/ 5802 h 263271"/>
                <a:gd name="connsiteX16" fmla="*/ 542427 w 1014670"/>
                <a:gd name="connsiteY16" fmla="*/ 29012 h 263271"/>
                <a:gd name="connsiteX17" fmla="*/ 529912 w 1014670"/>
                <a:gd name="connsiteY17" fmla="*/ 48467 h 263271"/>
                <a:gd name="connsiteX18" fmla="*/ 506748 w 1014670"/>
                <a:gd name="connsiteY18" fmla="*/ 182527 h 263271"/>
                <a:gd name="connsiteX19" fmla="*/ 506634 w 1014670"/>
                <a:gd name="connsiteY19" fmla="*/ 182640 h 263271"/>
                <a:gd name="connsiteX20" fmla="*/ 506520 w 1014670"/>
                <a:gd name="connsiteY20" fmla="*/ 182527 h 263271"/>
                <a:gd name="connsiteX21" fmla="*/ 484585 w 1014670"/>
                <a:gd name="connsiteY21" fmla="*/ 47648 h 263271"/>
                <a:gd name="connsiteX22" fmla="*/ 472786 w 1014670"/>
                <a:gd name="connsiteY22" fmla="*/ 29376 h 263271"/>
                <a:gd name="connsiteX23" fmla="*/ 424285 w 1014670"/>
                <a:gd name="connsiteY23" fmla="*/ 5757 h 263271"/>
                <a:gd name="connsiteX24" fmla="*/ 382496 w 1014670"/>
                <a:gd name="connsiteY24" fmla="*/ 0 h 263271"/>
                <a:gd name="connsiteX25" fmla="*/ 341628 w 1014670"/>
                <a:gd name="connsiteY25" fmla="*/ 5802 h 263271"/>
                <a:gd name="connsiteX26" fmla="*/ 293275 w 1014670"/>
                <a:gd name="connsiteY26" fmla="*/ 29388 h 263271"/>
                <a:gd name="connsiteX27" fmla="*/ 281340 w 1014670"/>
                <a:gd name="connsiteY27" fmla="*/ 48308 h 263271"/>
                <a:gd name="connsiteX28" fmla="*/ 257129 w 1014670"/>
                <a:gd name="connsiteY28" fmla="*/ 176781 h 263271"/>
                <a:gd name="connsiteX29" fmla="*/ 257015 w 1014670"/>
                <a:gd name="connsiteY29" fmla="*/ 176895 h 263271"/>
                <a:gd name="connsiteX30" fmla="*/ 256901 w 1014670"/>
                <a:gd name="connsiteY30" fmla="*/ 176781 h 263271"/>
                <a:gd name="connsiteX31" fmla="*/ 232611 w 1014670"/>
                <a:gd name="connsiteY31" fmla="*/ 47648 h 263271"/>
                <a:gd name="connsiteX32" fmla="*/ 220812 w 1014670"/>
                <a:gd name="connsiteY32" fmla="*/ 29376 h 263271"/>
                <a:gd name="connsiteX33" fmla="*/ 172527 w 1014670"/>
                <a:gd name="connsiteY33" fmla="*/ 5814 h 263271"/>
                <a:gd name="connsiteX34" fmla="*/ 131568 w 1014670"/>
                <a:gd name="connsiteY34" fmla="*/ 0 h 263271"/>
                <a:gd name="connsiteX35" fmla="*/ 89609 w 1014670"/>
                <a:gd name="connsiteY35" fmla="*/ 5802 h 263271"/>
                <a:gd name="connsiteX36" fmla="*/ 41824 w 1014670"/>
                <a:gd name="connsiteY36" fmla="*/ 29012 h 263271"/>
                <a:gd name="connsiteX37" fmla="*/ 29309 w 1014670"/>
                <a:gd name="connsiteY37" fmla="*/ 48433 h 263271"/>
                <a:gd name="connsiteX38" fmla="*/ 604 w 1014670"/>
                <a:gd name="connsiteY38" fmla="*/ 211346 h 263271"/>
                <a:gd name="connsiteX39" fmla="*/ 20730 w 1014670"/>
                <a:gd name="connsiteY39" fmla="*/ 252782 h 263271"/>
                <a:gd name="connsiteX40" fmla="*/ 36214 w 1014670"/>
                <a:gd name="connsiteY40" fmla="*/ 248408 h 263271"/>
                <a:gd name="connsiteX41" fmla="*/ 31840 w 1014670"/>
                <a:gd name="connsiteY41" fmla="*/ 232924 h 263271"/>
                <a:gd name="connsiteX42" fmla="*/ 30970 w 1014670"/>
                <a:gd name="connsiteY42" fmla="*/ 232485 h 263271"/>
                <a:gd name="connsiteX43" fmla="*/ 23006 w 1014670"/>
                <a:gd name="connsiteY43" fmla="*/ 215202 h 263271"/>
                <a:gd name="connsiteX44" fmla="*/ 51574 w 1014670"/>
                <a:gd name="connsiteY44" fmla="*/ 53166 h 263271"/>
                <a:gd name="connsiteX45" fmla="*/ 54988 w 1014670"/>
                <a:gd name="connsiteY45" fmla="*/ 47580 h 263271"/>
                <a:gd name="connsiteX46" fmla="*/ 95366 w 1014670"/>
                <a:gd name="connsiteY46" fmla="*/ 27829 h 263271"/>
                <a:gd name="connsiteX47" fmla="*/ 131637 w 1014670"/>
                <a:gd name="connsiteY47" fmla="*/ 22755 h 263271"/>
                <a:gd name="connsiteX48" fmla="*/ 166633 w 1014670"/>
                <a:gd name="connsiteY48" fmla="*/ 27783 h 263271"/>
                <a:gd name="connsiteX49" fmla="*/ 207182 w 1014670"/>
                <a:gd name="connsiteY49" fmla="*/ 47580 h 263271"/>
                <a:gd name="connsiteX50" fmla="*/ 210425 w 1014670"/>
                <a:gd name="connsiteY50" fmla="*/ 52506 h 263271"/>
                <a:gd name="connsiteX51" fmla="*/ 245865 w 1014670"/>
                <a:gd name="connsiteY51" fmla="*/ 241018 h 263271"/>
                <a:gd name="connsiteX52" fmla="*/ 259138 w 1014670"/>
                <a:gd name="connsiteY52" fmla="*/ 250113 h 263271"/>
                <a:gd name="connsiteX53" fmla="*/ 268233 w 1014670"/>
                <a:gd name="connsiteY53" fmla="*/ 241018 h 263271"/>
                <a:gd name="connsiteX54" fmla="*/ 303503 w 1014670"/>
                <a:gd name="connsiteY54" fmla="*/ 53155 h 263271"/>
                <a:gd name="connsiteX55" fmla="*/ 306916 w 1014670"/>
                <a:gd name="connsiteY55" fmla="*/ 47569 h 263271"/>
                <a:gd name="connsiteX56" fmla="*/ 347533 w 1014670"/>
                <a:gd name="connsiteY56" fmla="*/ 27761 h 263271"/>
                <a:gd name="connsiteX57" fmla="*/ 382473 w 1014670"/>
                <a:gd name="connsiteY57" fmla="*/ 22743 h 263271"/>
                <a:gd name="connsiteX58" fmla="*/ 418573 w 1014670"/>
                <a:gd name="connsiteY58" fmla="*/ 27772 h 263271"/>
                <a:gd name="connsiteX59" fmla="*/ 459532 w 1014670"/>
                <a:gd name="connsiteY59" fmla="*/ 47842 h 263271"/>
                <a:gd name="connsiteX60" fmla="*/ 462331 w 1014670"/>
                <a:gd name="connsiteY60" fmla="*/ 52222 h 263271"/>
                <a:gd name="connsiteX61" fmla="*/ 495109 w 1014670"/>
                <a:gd name="connsiteY61" fmla="*/ 253726 h 263271"/>
                <a:gd name="connsiteX62" fmla="*/ 506281 w 1014670"/>
                <a:gd name="connsiteY62" fmla="*/ 263272 h 263271"/>
                <a:gd name="connsiteX63" fmla="*/ 506338 w 1014670"/>
                <a:gd name="connsiteY63" fmla="*/ 263272 h 263271"/>
                <a:gd name="connsiteX64" fmla="*/ 517545 w 1014670"/>
                <a:gd name="connsiteY64" fmla="*/ 253840 h 263271"/>
                <a:gd name="connsiteX65" fmla="*/ 552178 w 1014670"/>
                <a:gd name="connsiteY65" fmla="*/ 53166 h 263271"/>
                <a:gd name="connsiteX66" fmla="*/ 555591 w 1014670"/>
                <a:gd name="connsiteY66" fmla="*/ 47580 h 263271"/>
                <a:gd name="connsiteX67" fmla="*/ 595969 w 1014670"/>
                <a:gd name="connsiteY67" fmla="*/ 27829 h 263271"/>
                <a:gd name="connsiteX68" fmla="*/ 632240 w 1014670"/>
                <a:gd name="connsiteY68" fmla="*/ 22755 h 263271"/>
                <a:gd name="connsiteX69" fmla="*/ 667237 w 1014670"/>
                <a:gd name="connsiteY69" fmla="*/ 27783 h 263271"/>
                <a:gd name="connsiteX70" fmla="*/ 707785 w 1014670"/>
                <a:gd name="connsiteY70" fmla="*/ 47580 h 263271"/>
                <a:gd name="connsiteX71" fmla="*/ 711028 w 1014670"/>
                <a:gd name="connsiteY71" fmla="*/ 52506 h 263271"/>
                <a:gd name="connsiteX72" fmla="*/ 746468 w 1014670"/>
                <a:gd name="connsiteY72" fmla="*/ 241018 h 263271"/>
                <a:gd name="connsiteX73" fmla="*/ 759741 w 1014670"/>
                <a:gd name="connsiteY73" fmla="*/ 250113 h 263271"/>
                <a:gd name="connsiteX74" fmla="*/ 768836 w 1014670"/>
                <a:gd name="connsiteY74" fmla="*/ 241018 h 263271"/>
                <a:gd name="connsiteX75" fmla="*/ 804106 w 1014670"/>
                <a:gd name="connsiteY75" fmla="*/ 53155 h 263271"/>
                <a:gd name="connsiteX76" fmla="*/ 807519 w 1014670"/>
                <a:gd name="connsiteY76" fmla="*/ 47569 h 263271"/>
                <a:gd name="connsiteX77" fmla="*/ 848136 w 1014670"/>
                <a:gd name="connsiteY77" fmla="*/ 27761 h 263271"/>
                <a:gd name="connsiteX78" fmla="*/ 883076 w 1014670"/>
                <a:gd name="connsiteY78" fmla="*/ 22743 h 263271"/>
                <a:gd name="connsiteX79" fmla="*/ 919176 w 1014670"/>
                <a:gd name="connsiteY79" fmla="*/ 27772 h 263271"/>
                <a:gd name="connsiteX80" fmla="*/ 960135 w 1014670"/>
                <a:gd name="connsiteY80" fmla="*/ 47842 h 263271"/>
                <a:gd name="connsiteX81" fmla="*/ 962956 w 1014670"/>
                <a:gd name="connsiteY81" fmla="*/ 52393 h 263271"/>
                <a:gd name="connsiteX82" fmla="*/ 991662 w 1014670"/>
                <a:gd name="connsiteY82" fmla="*/ 215089 h 263271"/>
                <a:gd name="connsiteX83" fmla="*/ 981160 w 1014670"/>
                <a:gd name="connsiteY83" fmla="*/ 233418 h 263271"/>
                <a:gd name="connsiteX84" fmla="*/ 974630 w 1014670"/>
                <a:gd name="connsiteY84" fmla="*/ 233725 h 263271"/>
                <a:gd name="connsiteX85" fmla="*/ 961438 w 1014670"/>
                <a:gd name="connsiteY85" fmla="*/ 242946 h 263271"/>
                <a:gd name="connsiteX86" fmla="*/ 970659 w 1014670"/>
                <a:gd name="connsiteY86" fmla="*/ 256138 h 263271"/>
                <a:gd name="connsiteX87" fmla="*/ 987042 w 1014670"/>
                <a:gd name="connsiteY87" fmla="*/ 255399 h 263271"/>
                <a:gd name="connsiteX88" fmla="*/ 1014029 w 1014670"/>
                <a:gd name="connsiteY88" fmla="*/ 211254 h 26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14670" h="263271">
                  <a:moveTo>
                    <a:pt x="1014029" y="211254"/>
                  </a:moveTo>
                  <a:lnTo>
                    <a:pt x="985188" y="47648"/>
                  </a:lnTo>
                  <a:cubicBezTo>
                    <a:pt x="983375" y="40424"/>
                    <a:pt x="979228" y="34001"/>
                    <a:pt x="973389" y="29376"/>
                  </a:cubicBezTo>
                  <a:cubicBezTo>
                    <a:pt x="958871" y="18492"/>
                    <a:pt x="942409" y="10475"/>
                    <a:pt x="924888" y="5757"/>
                  </a:cubicBezTo>
                  <a:cubicBezTo>
                    <a:pt x="911248" y="2130"/>
                    <a:pt x="897213" y="197"/>
                    <a:pt x="883099" y="0"/>
                  </a:cubicBezTo>
                  <a:cubicBezTo>
                    <a:pt x="869280" y="116"/>
                    <a:pt x="855537" y="2067"/>
                    <a:pt x="842231" y="5802"/>
                  </a:cubicBezTo>
                  <a:cubicBezTo>
                    <a:pt x="824763" y="10523"/>
                    <a:pt x="808352" y="18527"/>
                    <a:pt x="793878" y="29388"/>
                  </a:cubicBezTo>
                  <a:cubicBezTo>
                    <a:pt x="787767" y="34067"/>
                    <a:pt x="783534" y="40779"/>
                    <a:pt x="781943" y="48308"/>
                  </a:cubicBezTo>
                  <a:lnTo>
                    <a:pt x="757732" y="176781"/>
                  </a:lnTo>
                  <a:cubicBezTo>
                    <a:pt x="757732" y="176844"/>
                    <a:pt x="757681" y="176895"/>
                    <a:pt x="757618" y="176895"/>
                  </a:cubicBezTo>
                  <a:cubicBezTo>
                    <a:pt x="757556" y="176895"/>
                    <a:pt x="757504" y="176844"/>
                    <a:pt x="757504" y="176781"/>
                  </a:cubicBezTo>
                  <a:lnTo>
                    <a:pt x="733214" y="47648"/>
                  </a:lnTo>
                  <a:cubicBezTo>
                    <a:pt x="731554" y="40359"/>
                    <a:pt x="727376" y="33889"/>
                    <a:pt x="721415" y="29376"/>
                  </a:cubicBezTo>
                  <a:cubicBezTo>
                    <a:pt x="706959" y="18533"/>
                    <a:pt x="690574" y="10537"/>
                    <a:pt x="673130" y="5814"/>
                  </a:cubicBezTo>
                  <a:cubicBezTo>
                    <a:pt x="659795" y="2071"/>
                    <a:pt x="646021" y="115"/>
                    <a:pt x="632172" y="0"/>
                  </a:cubicBezTo>
                  <a:cubicBezTo>
                    <a:pt x="618000" y="201"/>
                    <a:pt x="603907" y="2150"/>
                    <a:pt x="590212" y="5802"/>
                  </a:cubicBezTo>
                  <a:cubicBezTo>
                    <a:pt x="572960" y="10450"/>
                    <a:pt x="556745" y="18327"/>
                    <a:pt x="542427" y="29012"/>
                  </a:cubicBezTo>
                  <a:cubicBezTo>
                    <a:pt x="536137" y="33860"/>
                    <a:pt x="531715" y="40733"/>
                    <a:pt x="529912" y="48467"/>
                  </a:cubicBezTo>
                  <a:lnTo>
                    <a:pt x="506748" y="182527"/>
                  </a:lnTo>
                  <a:cubicBezTo>
                    <a:pt x="506748" y="182589"/>
                    <a:pt x="506697" y="182640"/>
                    <a:pt x="506634" y="182640"/>
                  </a:cubicBezTo>
                  <a:cubicBezTo>
                    <a:pt x="506571" y="182640"/>
                    <a:pt x="506520" y="182589"/>
                    <a:pt x="506520" y="182527"/>
                  </a:cubicBezTo>
                  <a:lnTo>
                    <a:pt x="484585" y="47648"/>
                  </a:lnTo>
                  <a:cubicBezTo>
                    <a:pt x="482772" y="40424"/>
                    <a:pt x="478625" y="34001"/>
                    <a:pt x="472786" y="29376"/>
                  </a:cubicBezTo>
                  <a:cubicBezTo>
                    <a:pt x="458268" y="18492"/>
                    <a:pt x="441806" y="10475"/>
                    <a:pt x="424285" y="5757"/>
                  </a:cubicBezTo>
                  <a:cubicBezTo>
                    <a:pt x="410644" y="2130"/>
                    <a:pt x="396609" y="197"/>
                    <a:pt x="382496" y="0"/>
                  </a:cubicBezTo>
                  <a:cubicBezTo>
                    <a:pt x="368677" y="116"/>
                    <a:pt x="354934" y="2067"/>
                    <a:pt x="341628" y="5802"/>
                  </a:cubicBezTo>
                  <a:cubicBezTo>
                    <a:pt x="324160" y="10523"/>
                    <a:pt x="307749" y="18527"/>
                    <a:pt x="293275" y="29388"/>
                  </a:cubicBezTo>
                  <a:cubicBezTo>
                    <a:pt x="287164" y="34067"/>
                    <a:pt x="282930" y="40779"/>
                    <a:pt x="281340" y="48308"/>
                  </a:cubicBezTo>
                  <a:lnTo>
                    <a:pt x="257129" y="176781"/>
                  </a:lnTo>
                  <a:cubicBezTo>
                    <a:pt x="257129" y="176844"/>
                    <a:pt x="257078" y="176895"/>
                    <a:pt x="257015" y="176895"/>
                  </a:cubicBezTo>
                  <a:cubicBezTo>
                    <a:pt x="256952" y="176895"/>
                    <a:pt x="256901" y="176844"/>
                    <a:pt x="256901" y="176781"/>
                  </a:cubicBezTo>
                  <a:lnTo>
                    <a:pt x="232611" y="47648"/>
                  </a:lnTo>
                  <a:cubicBezTo>
                    <a:pt x="230951" y="40359"/>
                    <a:pt x="226773" y="33889"/>
                    <a:pt x="220812" y="29376"/>
                  </a:cubicBezTo>
                  <a:cubicBezTo>
                    <a:pt x="206356" y="18533"/>
                    <a:pt x="189971" y="10537"/>
                    <a:pt x="172527" y="5814"/>
                  </a:cubicBezTo>
                  <a:cubicBezTo>
                    <a:pt x="159191" y="2071"/>
                    <a:pt x="145418" y="115"/>
                    <a:pt x="131568" y="0"/>
                  </a:cubicBezTo>
                  <a:cubicBezTo>
                    <a:pt x="117397" y="201"/>
                    <a:pt x="103304" y="2150"/>
                    <a:pt x="89609" y="5802"/>
                  </a:cubicBezTo>
                  <a:cubicBezTo>
                    <a:pt x="72357" y="10450"/>
                    <a:pt x="56143" y="18327"/>
                    <a:pt x="41824" y="29012"/>
                  </a:cubicBezTo>
                  <a:cubicBezTo>
                    <a:pt x="35542" y="33853"/>
                    <a:pt x="31122" y="40713"/>
                    <a:pt x="29309" y="48433"/>
                  </a:cubicBezTo>
                  <a:lnTo>
                    <a:pt x="604" y="211346"/>
                  </a:lnTo>
                  <a:cubicBezTo>
                    <a:pt x="-2357" y="228058"/>
                    <a:pt x="5764" y="244778"/>
                    <a:pt x="20730" y="252782"/>
                  </a:cubicBezTo>
                  <a:cubicBezTo>
                    <a:pt x="26214" y="255850"/>
                    <a:pt x="33146" y="253891"/>
                    <a:pt x="36214" y="248408"/>
                  </a:cubicBezTo>
                  <a:cubicBezTo>
                    <a:pt x="39282" y="242924"/>
                    <a:pt x="37324" y="235992"/>
                    <a:pt x="31840" y="232924"/>
                  </a:cubicBezTo>
                  <a:cubicBezTo>
                    <a:pt x="31557" y="232765"/>
                    <a:pt x="31266" y="232619"/>
                    <a:pt x="30970" y="232485"/>
                  </a:cubicBezTo>
                  <a:cubicBezTo>
                    <a:pt x="24923" y="228992"/>
                    <a:pt x="21732" y="222069"/>
                    <a:pt x="23006" y="215202"/>
                  </a:cubicBezTo>
                  <a:lnTo>
                    <a:pt x="51574" y="53166"/>
                  </a:lnTo>
                  <a:cubicBezTo>
                    <a:pt x="52196" y="51034"/>
                    <a:pt x="53374" y="49107"/>
                    <a:pt x="54988" y="47580"/>
                  </a:cubicBezTo>
                  <a:cubicBezTo>
                    <a:pt x="67079" y="38505"/>
                    <a:pt x="80780" y="31803"/>
                    <a:pt x="95366" y="27829"/>
                  </a:cubicBezTo>
                  <a:cubicBezTo>
                    <a:pt x="107204" y="24664"/>
                    <a:pt x="119384" y="22959"/>
                    <a:pt x="131637" y="22755"/>
                  </a:cubicBezTo>
                  <a:cubicBezTo>
                    <a:pt x="143474" y="22873"/>
                    <a:pt x="155242" y="24565"/>
                    <a:pt x="166633" y="27783"/>
                  </a:cubicBezTo>
                  <a:cubicBezTo>
                    <a:pt x="181283" y="31752"/>
                    <a:pt x="195044" y="38470"/>
                    <a:pt x="207182" y="47580"/>
                  </a:cubicBezTo>
                  <a:cubicBezTo>
                    <a:pt x="208801" y="48796"/>
                    <a:pt x="209948" y="50538"/>
                    <a:pt x="210425" y="52506"/>
                  </a:cubicBezTo>
                  <a:lnTo>
                    <a:pt x="245865" y="241018"/>
                  </a:lnTo>
                  <a:cubicBezTo>
                    <a:pt x="247019" y="247194"/>
                    <a:pt x="252961" y="251266"/>
                    <a:pt x="259138" y="250113"/>
                  </a:cubicBezTo>
                  <a:cubicBezTo>
                    <a:pt x="263757" y="249250"/>
                    <a:pt x="267371" y="245637"/>
                    <a:pt x="268233" y="241018"/>
                  </a:cubicBezTo>
                  <a:lnTo>
                    <a:pt x="303503" y="53155"/>
                  </a:lnTo>
                  <a:cubicBezTo>
                    <a:pt x="303924" y="50940"/>
                    <a:pt x="305137" y="48953"/>
                    <a:pt x="306916" y="47569"/>
                  </a:cubicBezTo>
                  <a:cubicBezTo>
                    <a:pt x="319076" y="38450"/>
                    <a:pt x="332860" y="31728"/>
                    <a:pt x="347533" y="27761"/>
                  </a:cubicBezTo>
                  <a:cubicBezTo>
                    <a:pt x="358906" y="24547"/>
                    <a:pt x="370655" y="22859"/>
                    <a:pt x="382473" y="22743"/>
                  </a:cubicBezTo>
                  <a:cubicBezTo>
                    <a:pt x="394666" y="22944"/>
                    <a:pt x="406790" y="24632"/>
                    <a:pt x="418573" y="27772"/>
                  </a:cubicBezTo>
                  <a:cubicBezTo>
                    <a:pt x="433376" y="31801"/>
                    <a:pt x="447277" y="38611"/>
                    <a:pt x="459532" y="47842"/>
                  </a:cubicBezTo>
                  <a:cubicBezTo>
                    <a:pt x="460726" y="49117"/>
                    <a:pt x="461675" y="50602"/>
                    <a:pt x="462331" y="52222"/>
                  </a:cubicBezTo>
                  <a:lnTo>
                    <a:pt x="495109" y="253726"/>
                  </a:lnTo>
                  <a:cubicBezTo>
                    <a:pt x="496003" y="259209"/>
                    <a:pt x="500726" y="263244"/>
                    <a:pt x="506281" y="263272"/>
                  </a:cubicBezTo>
                  <a:lnTo>
                    <a:pt x="506338" y="263272"/>
                  </a:lnTo>
                  <a:cubicBezTo>
                    <a:pt x="511870" y="263271"/>
                    <a:pt x="516599" y="259290"/>
                    <a:pt x="517545" y="253840"/>
                  </a:cubicBezTo>
                  <a:lnTo>
                    <a:pt x="552178" y="53166"/>
                  </a:lnTo>
                  <a:cubicBezTo>
                    <a:pt x="552800" y="51034"/>
                    <a:pt x="553977" y="49107"/>
                    <a:pt x="555591" y="47580"/>
                  </a:cubicBezTo>
                  <a:cubicBezTo>
                    <a:pt x="567681" y="38505"/>
                    <a:pt x="581383" y="31803"/>
                    <a:pt x="595969" y="27829"/>
                  </a:cubicBezTo>
                  <a:cubicBezTo>
                    <a:pt x="607807" y="24664"/>
                    <a:pt x="619988" y="22959"/>
                    <a:pt x="632240" y="22755"/>
                  </a:cubicBezTo>
                  <a:cubicBezTo>
                    <a:pt x="644077" y="22873"/>
                    <a:pt x="655846" y="24565"/>
                    <a:pt x="667237" y="27783"/>
                  </a:cubicBezTo>
                  <a:cubicBezTo>
                    <a:pt x="681886" y="31752"/>
                    <a:pt x="695647" y="38470"/>
                    <a:pt x="707785" y="47580"/>
                  </a:cubicBezTo>
                  <a:cubicBezTo>
                    <a:pt x="709404" y="48796"/>
                    <a:pt x="710551" y="50538"/>
                    <a:pt x="711028" y="52506"/>
                  </a:cubicBezTo>
                  <a:lnTo>
                    <a:pt x="746468" y="241018"/>
                  </a:lnTo>
                  <a:cubicBezTo>
                    <a:pt x="747622" y="247194"/>
                    <a:pt x="753564" y="251266"/>
                    <a:pt x="759741" y="250113"/>
                  </a:cubicBezTo>
                  <a:cubicBezTo>
                    <a:pt x="764360" y="249250"/>
                    <a:pt x="767974" y="245637"/>
                    <a:pt x="768836" y="241018"/>
                  </a:cubicBezTo>
                  <a:lnTo>
                    <a:pt x="804106" y="53155"/>
                  </a:lnTo>
                  <a:cubicBezTo>
                    <a:pt x="804527" y="50940"/>
                    <a:pt x="805740" y="48953"/>
                    <a:pt x="807519" y="47569"/>
                  </a:cubicBezTo>
                  <a:cubicBezTo>
                    <a:pt x="819679" y="38450"/>
                    <a:pt x="833464" y="31728"/>
                    <a:pt x="848136" y="27761"/>
                  </a:cubicBezTo>
                  <a:cubicBezTo>
                    <a:pt x="859509" y="24547"/>
                    <a:pt x="871258" y="22859"/>
                    <a:pt x="883076" y="22743"/>
                  </a:cubicBezTo>
                  <a:cubicBezTo>
                    <a:pt x="895269" y="22944"/>
                    <a:pt x="907393" y="24632"/>
                    <a:pt x="919176" y="27772"/>
                  </a:cubicBezTo>
                  <a:cubicBezTo>
                    <a:pt x="933980" y="31801"/>
                    <a:pt x="947880" y="38611"/>
                    <a:pt x="960135" y="47842"/>
                  </a:cubicBezTo>
                  <a:cubicBezTo>
                    <a:pt x="961367" y="49158"/>
                    <a:pt x="962325" y="50704"/>
                    <a:pt x="962956" y="52393"/>
                  </a:cubicBezTo>
                  <a:lnTo>
                    <a:pt x="991662" y="215089"/>
                  </a:lnTo>
                  <a:cubicBezTo>
                    <a:pt x="993225" y="222963"/>
                    <a:pt x="988743" y="230784"/>
                    <a:pt x="981160" y="233418"/>
                  </a:cubicBezTo>
                  <a:cubicBezTo>
                    <a:pt x="979033" y="234000"/>
                    <a:pt x="976803" y="234106"/>
                    <a:pt x="974630" y="233725"/>
                  </a:cubicBezTo>
                  <a:cubicBezTo>
                    <a:pt x="968440" y="232628"/>
                    <a:pt x="962534" y="236757"/>
                    <a:pt x="961438" y="242946"/>
                  </a:cubicBezTo>
                  <a:cubicBezTo>
                    <a:pt x="960341" y="249135"/>
                    <a:pt x="964470" y="255041"/>
                    <a:pt x="970659" y="256138"/>
                  </a:cubicBezTo>
                  <a:cubicBezTo>
                    <a:pt x="976109" y="257100"/>
                    <a:pt x="981702" y="256847"/>
                    <a:pt x="987042" y="255399"/>
                  </a:cubicBezTo>
                  <a:cubicBezTo>
                    <a:pt x="1005973" y="249710"/>
                    <a:pt x="1017596" y="230696"/>
                    <a:pt x="1014029" y="211254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C90307-EF7F-65C6-381C-D78ADE580C8F}"/>
              </a:ext>
            </a:extLst>
          </p:cNvPr>
          <p:cNvCxnSpPr>
            <a:cxnSpLocks/>
          </p:cNvCxnSpPr>
          <p:nvPr/>
        </p:nvCxnSpPr>
        <p:spPr>
          <a:xfrm flipH="1">
            <a:off x="3107269" y="1650822"/>
            <a:ext cx="3956453" cy="0"/>
          </a:xfrm>
          <a:prstGeom prst="straightConnector1">
            <a:avLst/>
          </a:prstGeom>
          <a:ln w="19050">
            <a:solidFill>
              <a:srgbClr val="0000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C31FDEF-2C3A-F644-6616-9EB033E8B05B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2120717" y="2135109"/>
            <a:ext cx="710463" cy="832485"/>
          </a:xfrm>
          <a:prstGeom prst="bentConnector2">
            <a:avLst/>
          </a:prstGeom>
          <a:ln w="19050">
            <a:solidFill>
              <a:srgbClr val="0000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0B1DA54-88CC-B888-4573-7D16119B1C8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4177690" y="3017733"/>
            <a:ext cx="543287" cy="1198812"/>
          </a:xfrm>
          <a:prstGeom prst="bentConnector2">
            <a:avLst/>
          </a:prstGeom>
          <a:ln w="19050">
            <a:solidFill>
              <a:srgbClr val="0000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3F42A7-2C03-BB81-7257-7BA54512868C}"/>
              </a:ext>
            </a:extLst>
          </p:cNvPr>
          <p:cNvSpPr/>
          <p:nvPr/>
        </p:nvSpPr>
        <p:spPr>
          <a:xfrm>
            <a:off x="1101969" y="1924385"/>
            <a:ext cx="1915471" cy="2717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Service B Connection Pool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387E00-8412-D20A-CE34-328153EF40B8}"/>
              </a:ext>
            </a:extLst>
          </p:cNvPr>
          <p:cNvSpPr/>
          <p:nvPr/>
        </p:nvSpPr>
        <p:spPr>
          <a:xfrm>
            <a:off x="2892191" y="3092844"/>
            <a:ext cx="1915471" cy="2715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Service A Connection Pool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58318B9-F8E5-1CF0-7B93-514784E1025B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6486681" y="2558375"/>
            <a:ext cx="1848180" cy="812636"/>
          </a:xfrm>
          <a:prstGeom prst="bentConnector2">
            <a:avLst/>
          </a:prstGeom>
          <a:ln w="19050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A223930-2A6F-AD56-90CB-7A9402E980FF}"/>
              </a:ext>
            </a:extLst>
          </p:cNvPr>
          <p:cNvSpPr/>
          <p:nvPr/>
        </p:nvSpPr>
        <p:spPr>
          <a:xfrm>
            <a:off x="3849926" y="3970668"/>
            <a:ext cx="1120205" cy="271552"/>
          </a:xfrm>
          <a:prstGeom prst="roundRect">
            <a:avLst/>
          </a:prstGeom>
          <a:solidFill>
            <a:srgbClr val="00B0F0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10K Requests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DFA6CB9-7199-898C-255F-3A3AC112E2D3}"/>
              </a:ext>
            </a:extLst>
          </p:cNvPr>
          <p:cNvSpPr/>
          <p:nvPr/>
        </p:nvSpPr>
        <p:spPr>
          <a:xfrm>
            <a:off x="7083061" y="3968347"/>
            <a:ext cx="1120205" cy="271552"/>
          </a:xfrm>
          <a:prstGeom prst="roundRect">
            <a:avLst/>
          </a:prstGeom>
          <a:solidFill>
            <a:srgbClr val="FFCC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10M Requests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C9C0B54-3C0E-C0E0-679D-0681993E829E}"/>
              </a:ext>
            </a:extLst>
          </p:cNvPr>
          <p:cNvSpPr/>
          <p:nvPr/>
        </p:nvSpPr>
        <p:spPr>
          <a:xfrm>
            <a:off x="6146762" y="4003131"/>
            <a:ext cx="797327" cy="231429"/>
          </a:xfrm>
          <a:prstGeom prst="roundRect">
            <a:avLst/>
          </a:prstGeom>
          <a:solidFill>
            <a:srgbClr val="FFCC99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977694F-E9BB-235E-4D39-ABA0433F24FE}"/>
              </a:ext>
            </a:extLst>
          </p:cNvPr>
          <p:cNvSpPr/>
          <p:nvPr/>
        </p:nvSpPr>
        <p:spPr>
          <a:xfrm>
            <a:off x="6086398" y="3909996"/>
            <a:ext cx="797327" cy="231429"/>
          </a:xfrm>
          <a:prstGeom prst="roundRect">
            <a:avLst/>
          </a:prstGeom>
          <a:solidFill>
            <a:srgbClr val="FFCC99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ADF60BC-7AA6-CECC-CCC8-BD999633EBA7}"/>
              </a:ext>
            </a:extLst>
          </p:cNvPr>
          <p:cNvSpPr/>
          <p:nvPr/>
        </p:nvSpPr>
        <p:spPr>
          <a:xfrm>
            <a:off x="6009662" y="3827231"/>
            <a:ext cx="797327" cy="231429"/>
          </a:xfrm>
          <a:prstGeom prst="roundRect">
            <a:avLst/>
          </a:prstGeom>
          <a:solidFill>
            <a:srgbClr val="FFCC99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DBE6B89-F550-FC70-C1FA-983AB71D6ABE}"/>
              </a:ext>
            </a:extLst>
          </p:cNvPr>
          <p:cNvSpPr/>
          <p:nvPr/>
        </p:nvSpPr>
        <p:spPr>
          <a:xfrm>
            <a:off x="5164417" y="3952638"/>
            <a:ext cx="784882" cy="271552"/>
          </a:xfrm>
          <a:prstGeom prst="roundRect">
            <a:avLst/>
          </a:prstGeom>
          <a:solidFill>
            <a:srgbClr val="00B0F0"/>
          </a:solidFill>
          <a:ln w="19050">
            <a:solidFill>
              <a:srgbClr val="00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1056186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763E6-5105-780C-3CB0-D31FE09E5D8C}"/>
              </a:ext>
            </a:extLst>
          </p:cNvPr>
          <p:cNvSpPr txBox="1"/>
          <p:nvPr/>
        </p:nvSpPr>
        <p:spPr>
          <a:xfrm>
            <a:off x="683400" y="222412"/>
            <a:ext cx="2473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Scenario 3: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812DB9-8F60-89DB-469D-70FB75D13297}"/>
              </a:ext>
            </a:extLst>
          </p:cNvPr>
          <p:cNvSpPr/>
          <p:nvPr/>
        </p:nvSpPr>
        <p:spPr>
          <a:xfrm>
            <a:off x="1101970" y="1203792"/>
            <a:ext cx="1915472" cy="992329"/>
          </a:xfrm>
          <a:prstGeom prst="rect">
            <a:avLst/>
          </a:prstGeom>
          <a:noFill/>
          <a:ln w="38100" cap="flat" cmpd="sng" algn="ctr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>
                  <a:noFill/>
                </a:ln>
                <a:solidFill>
                  <a:schemeClr val="tx1"/>
                </a:solidFill>
              </a:rPr>
              <a:t>Service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2EAEF1-E95C-6689-49A9-86239B7C97E6}"/>
              </a:ext>
            </a:extLst>
          </p:cNvPr>
          <p:cNvSpPr/>
          <p:nvPr/>
        </p:nvSpPr>
        <p:spPr>
          <a:xfrm>
            <a:off x="2892191" y="2467672"/>
            <a:ext cx="1915472" cy="877824"/>
          </a:xfrm>
          <a:prstGeom prst="rect">
            <a:avLst/>
          </a:prstGeom>
          <a:noFill/>
          <a:ln w="38100" cap="flat" cmpd="sng" algn="ctr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>
                  <a:noFill/>
                </a:ln>
                <a:solidFill>
                  <a:schemeClr val="tx1"/>
                </a:solidFill>
              </a:rPr>
              <a:t>Service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18FBC6-836F-445E-C757-2DF28DEA128F}"/>
              </a:ext>
            </a:extLst>
          </p:cNvPr>
          <p:cNvSpPr/>
          <p:nvPr/>
        </p:nvSpPr>
        <p:spPr>
          <a:xfrm>
            <a:off x="5048739" y="3449871"/>
            <a:ext cx="1955714" cy="877824"/>
          </a:xfrm>
          <a:prstGeom prst="rect">
            <a:avLst/>
          </a:prstGeom>
          <a:noFill/>
          <a:ln w="38100" cap="flat" cmpd="sng" algn="ctr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>
                  <a:noFill/>
                </a:ln>
                <a:solidFill>
                  <a:schemeClr val="tx1"/>
                </a:solidFill>
              </a:rPr>
              <a:t>Service A</a:t>
            </a:r>
          </a:p>
          <a:p>
            <a:pPr algn="ctr"/>
            <a:endParaRPr lang="en-US" dirty="0">
              <a:ln w="57150">
                <a:noFill/>
              </a:ln>
              <a:solidFill>
                <a:schemeClr val="tx1"/>
              </a:solidFill>
            </a:endParaRPr>
          </a:p>
          <a:p>
            <a:pPr algn="ctr"/>
            <a:endParaRPr lang="en-US" dirty="0">
              <a:ln w="57150">
                <a:noFill/>
              </a:ln>
              <a:solidFill>
                <a:schemeClr val="tx1"/>
              </a:solidFill>
            </a:endParaRPr>
          </a:p>
        </p:txBody>
      </p:sp>
      <p:grpSp>
        <p:nvGrpSpPr>
          <p:cNvPr id="12" name="Graphic 10" descr="Group outline">
            <a:extLst>
              <a:ext uri="{FF2B5EF4-FFF2-40B4-BE49-F238E27FC236}">
                <a16:creationId xmlns:a16="http://schemas.microsoft.com/office/drawing/2014/main" id="{9EE7CA40-AEB2-D00C-E4B5-C0845C75BCBF}"/>
              </a:ext>
            </a:extLst>
          </p:cNvPr>
          <p:cNvGrpSpPr/>
          <p:nvPr/>
        </p:nvGrpSpPr>
        <p:grpSpPr>
          <a:xfrm>
            <a:off x="7184600" y="1323670"/>
            <a:ext cx="1014670" cy="637370"/>
            <a:chOff x="6794927" y="1044114"/>
            <a:chExt cx="1014670" cy="637370"/>
          </a:xfrm>
          <a:solidFill>
            <a:srgbClr val="00B05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72B880D-9F80-D484-E949-1F5F3EBC6A31}"/>
                </a:ext>
              </a:extLst>
            </p:cNvPr>
            <p:cNvSpPr/>
            <p:nvPr/>
          </p:nvSpPr>
          <p:spPr>
            <a:xfrm>
              <a:off x="6826522" y="1260272"/>
              <a:ext cx="200593" cy="421155"/>
            </a:xfrm>
            <a:custGeom>
              <a:avLst/>
              <a:gdLst>
                <a:gd name="connsiteX0" fmla="*/ 157178 w 200593"/>
                <a:gd name="connsiteY0" fmla="*/ 11377 h 421155"/>
                <a:gd name="connsiteX1" fmla="*/ 145801 w 200593"/>
                <a:gd name="connsiteY1" fmla="*/ 0 h 421155"/>
                <a:gd name="connsiteX2" fmla="*/ 145801 w 200593"/>
                <a:gd name="connsiteY2" fmla="*/ 0 h 421155"/>
                <a:gd name="connsiteX3" fmla="*/ 134423 w 200593"/>
                <a:gd name="connsiteY3" fmla="*/ 11377 h 421155"/>
                <a:gd name="connsiteX4" fmla="*/ 134423 w 200593"/>
                <a:gd name="connsiteY4" fmla="*/ 95718 h 421155"/>
                <a:gd name="connsiteX5" fmla="*/ 170660 w 200593"/>
                <a:gd name="connsiteY5" fmla="*/ 227695 h 421155"/>
                <a:gd name="connsiteX6" fmla="*/ 29934 w 200593"/>
                <a:gd name="connsiteY6" fmla="*/ 227695 h 421155"/>
                <a:gd name="connsiteX7" fmla="*/ 66159 w 200593"/>
                <a:gd name="connsiteY7" fmla="*/ 97276 h 421155"/>
                <a:gd name="connsiteX8" fmla="*/ 66159 w 200593"/>
                <a:gd name="connsiteY8" fmla="*/ 11377 h 421155"/>
                <a:gd name="connsiteX9" fmla="*/ 54782 w 200593"/>
                <a:gd name="connsiteY9" fmla="*/ 0 h 421155"/>
                <a:gd name="connsiteX10" fmla="*/ 54782 w 200593"/>
                <a:gd name="connsiteY10" fmla="*/ 0 h 421155"/>
                <a:gd name="connsiteX11" fmla="*/ 43405 w 200593"/>
                <a:gd name="connsiteY11" fmla="*/ 11377 h 421155"/>
                <a:gd name="connsiteX12" fmla="*/ 43405 w 200593"/>
                <a:gd name="connsiteY12" fmla="*/ 94159 h 421155"/>
                <a:gd name="connsiteX13" fmla="*/ 0 w 200593"/>
                <a:gd name="connsiteY13" fmla="*/ 250495 h 421155"/>
                <a:gd name="connsiteX14" fmla="*/ 43405 w 200593"/>
                <a:gd name="connsiteY14" fmla="*/ 250495 h 421155"/>
                <a:gd name="connsiteX15" fmla="*/ 43405 w 200593"/>
                <a:gd name="connsiteY15" fmla="*/ 421155 h 421155"/>
                <a:gd name="connsiteX16" fmla="*/ 157178 w 200593"/>
                <a:gd name="connsiteY16" fmla="*/ 421155 h 421155"/>
                <a:gd name="connsiteX17" fmla="*/ 157178 w 200593"/>
                <a:gd name="connsiteY17" fmla="*/ 250495 h 421155"/>
                <a:gd name="connsiteX18" fmla="*/ 200594 w 200593"/>
                <a:gd name="connsiteY18" fmla="*/ 250495 h 421155"/>
                <a:gd name="connsiteX19" fmla="*/ 157178 w 200593"/>
                <a:gd name="connsiteY19" fmla="*/ 94170 h 421155"/>
                <a:gd name="connsiteX20" fmla="*/ 66159 w 200593"/>
                <a:gd name="connsiteY20" fmla="*/ 250495 h 421155"/>
                <a:gd name="connsiteX21" fmla="*/ 88914 w 200593"/>
                <a:gd name="connsiteY21" fmla="*/ 250495 h 421155"/>
                <a:gd name="connsiteX22" fmla="*/ 88914 w 200593"/>
                <a:gd name="connsiteY22" fmla="*/ 398400 h 421155"/>
                <a:gd name="connsiteX23" fmla="*/ 66159 w 200593"/>
                <a:gd name="connsiteY23" fmla="*/ 398400 h 421155"/>
                <a:gd name="connsiteX24" fmla="*/ 134423 w 200593"/>
                <a:gd name="connsiteY24" fmla="*/ 398400 h 421155"/>
                <a:gd name="connsiteX25" fmla="*/ 111669 w 200593"/>
                <a:gd name="connsiteY25" fmla="*/ 398400 h 421155"/>
                <a:gd name="connsiteX26" fmla="*/ 111669 w 200593"/>
                <a:gd name="connsiteY26" fmla="*/ 250495 h 421155"/>
                <a:gd name="connsiteX27" fmla="*/ 134423 w 200593"/>
                <a:gd name="connsiteY27" fmla="*/ 250495 h 42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593" h="421155">
                  <a:moveTo>
                    <a:pt x="157178" y="11377"/>
                  </a:moveTo>
                  <a:cubicBezTo>
                    <a:pt x="157178" y="5094"/>
                    <a:pt x="152084" y="0"/>
                    <a:pt x="145801" y="0"/>
                  </a:cubicBezTo>
                  <a:lnTo>
                    <a:pt x="145801" y="0"/>
                  </a:lnTo>
                  <a:cubicBezTo>
                    <a:pt x="139517" y="0"/>
                    <a:pt x="134423" y="5094"/>
                    <a:pt x="134423" y="11377"/>
                  </a:cubicBezTo>
                  <a:lnTo>
                    <a:pt x="134423" y="95718"/>
                  </a:lnTo>
                  <a:lnTo>
                    <a:pt x="170660" y="227695"/>
                  </a:lnTo>
                  <a:lnTo>
                    <a:pt x="29934" y="227695"/>
                  </a:lnTo>
                  <a:lnTo>
                    <a:pt x="66159" y="97276"/>
                  </a:lnTo>
                  <a:lnTo>
                    <a:pt x="66159" y="11377"/>
                  </a:lnTo>
                  <a:cubicBezTo>
                    <a:pt x="66159" y="5094"/>
                    <a:pt x="61066" y="0"/>
                    <a:pt x="54782" y="0"/>
                  </a:cubicBezTo>
                  <a:lnTo>
                    <a:pt x="54782" y="0"/>
                  </a:lnTo>
                  <a:cubicBezTo>
                    <a:pt x="48498" y="0"/>
                    <a:pt x="43405" y="5094"/>
                    <a:pt x="43405" y="11377"/>
                  </a:cubicBezTo>
                  <a:lnTo>
                    <a:pt x="43405" y="94159"/>
                  </a:lnTo>
                  <a:lnTo>
                    <a:pt x="0" y="250495"/>
                  </a:lnTo>
                  <a:lnTo>
                    <a:pt x="43405" y="250495"/>
                  </a:lnTo>
                  <a:lnTo>
                    <a:pt x="43405" y="421155"/>
                  </a:lnTo>
                  <a:lnTo>
                    <a:pt x="157178" y="421155"/>
                  </a:lnTo>
                  <a:lnTo>
                    <a:pt x="157178" y="250495"/>
                  </a:lnTo>
                  <a:lnTo>
                    <a:pt x="200594" y="250495"/>
                  </a:lnTo>
                  <a:lnTo>
                    <a:pt x="157178" y="94170"/>
                  </a:lnTo>
                  <a:close/>
                  <a:moveTo>
                    <a:pt x="66159" y="250495"/>
                  </a:moveTo>
                  <a:lnTo>
                    <a:pt x="88914" y="250495"/>
                  </a:lnTo>
                  <a:lnTo>
                    <a:pt x="88914" y="398400"/>
                  </a:lnTo>
                  <a:lnTo>
                    <a:pt x="66159" y="398400"/>
                  </a:lnTo>
                  <a:close/>
                  <a:moveTo>
                    <a:pt x="134423" y="398400"/>
                  </a:moveTo>
                  <a:lnTo>
                    <a:pt x="111669" y="398400"/>
                  </a:lnTo>
                  <a:lnTo>
                    <a:pt x="111669" y="250495"/>
                  </a:lnTo>
                  <a:lnTo>
                    <a:pt x="134423" y="250495"/>
                  </a:ln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5E87141-1C0F-7294-7A5F-6CF8F9599166}"/>
                </a:ext>
              </a:extLst>
            </p:cNvPr>
            <p:cNvSpPr/>
            <p:nvPr/>
          </p:nvSpPr>
          <p:spPr>
            <a:xfrm>
              <a:off x="7120229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6ED856-8566-B97B-BBC2-A0E36592CAE2}"/>
                </a:ext>
              </a:extLst>
            </p:cNvPr>
            <p:cNvSpPr/>
            <p:nvPr/>
          </p:nvSpPr>
          <p:spPr>
            <a:xfrm>
              <a:off x="7120229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51A9CDC-F5B7-4B9E-23E0-D8F0A96FCDB2}"/>
                </a:ext>
              </a:extLst>
            </p:cNvPr>
            <p:cNvSpPr/>
            <p:nvPr/>
          </p:nvSpPr>
          <p:spPr>
            <a:xfrm>
              <a:off x="6869927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AFB06E-BDB2-CB7F-EFA1-5EBBC52BB38C}"/>
                </a:ext>
              </a:extLst>
            </p:cNvPr>
            <p:cNvSpPr/>
            <p:nvPr/>
          </p:nvSpPr>
          <p:spPr>
            <a:xfrm>
              <a:off x="7327114" y="1260272"/>
              <a:ext cx="200605" cy="421143"/>
            </a:xfrm>
            <a:custGeom>
              <a:avLst/>
              <a:gdLst>
                <a:gd name="connsiteX0" fmla="*/ 157189 w 200605"/>
                <a:gd name="connsiteY0" fmla="*/ 11377 h 421143"/>
                <a:gd name="connsiteX1" fmla="*/ 145812 w 200605"/>
                <a:gd name="connsiteY1" fmla="*/ 0 h 421143"/>
                <a:gd name="connsiteX2" fmla="*/ 145812 w 200605"/>
                <a:gd name="connsiteY2" fmla="*/ 0 h 421143"/>
                <a:gd name="connsiteX3" fmla="*/ 134435 w 200605"/>
                <a:gd name="connsiteY3" fmla="*/ 11377 h 421143"/>
                <a:gd name="connsiteX4" fmla="*/ 134435 w 200605"/>
                <a:gd name="connsiteY4" fmla="*/ 95718 h 421143"/>
                <a:gd name="connsiteX5" fmla="*/ 170672 w 200605"/>
                <a:gd name="connsiteY5" fmla="*/ 227695 h 421143"/>
                <a:gd name="connsiteX6" fmla="*/ 29945 w 200605"/>
                <a:gd name="connsiteY6" fmla="*/ 227695 h 421143"/>
                <a:gd name="connsiteX7" fmla="*/ 66171 w 200605"/>
                <a:gd name="connsiteY7" fmla="*/ 97276 h 421143"/>
                <a:gd name="connsiteX8" fmla="*/ 66171 w 200605"/>
                <a:gd name="connsiteY8" fmla="*/ 11377 h 421143"/>
                <a:gd name="connsiteX9" fmla="*/ 54793 w 200605"/>
                <a:gd name="connsiteY9" fmla="*/ 0 h 421143"/>
                <a:gd name="connsiteX10" fmla="*/ 54793 w 200605"/>
                <a:gd name="connsiteY10" fmla="*/ 0 h 421143"/>
                <a:gd name="connsiteX11" fmla="*/ 43416 w 200605"/>
                <a:gd name="connsiteY11" fmla="*/ 11377 h 421143"/>
                <a:gd name="connsiteX12" fmla="*/ 43416 w 200605"/>
                <a:gd name="connsiteY12" fmla="*/ 94159 h 421143"/>
                <a:gd name="connsiteX13" fmla="*/ 0 w 200605"/>
                <a:gd name="connsiteY13" fmla="*/ 250484 h 421143"/>
                <a:gd name="connsiteX14" fmla="*/ 43416 w 200605"/>
                <a:gd name="connsiteY14" fmla="*/ 250484 h 421143"/>
                <a:gd name="connsiteX15" fmla="*/ 43416 w 200605"/>
                <a:gd name="connsiteY15" fmla="*/ 421144 h 421143"/>
                <a:gd name="connsiteX16" fmla="*/ 157189 w 200605"/>
                <a:gd name="connsiteY16" fmla="*/ 421144 h 421143"/>
                <a:gd name="connsiteX17" fmla="*/ 157189 w 200605"/>
                <a:gd name="connsiteY17" fmla="*/ 250484 h 421143"/>
                <a:gd name="connsiteX18" fmla="*/ 200605 w 200605"/>
                <a:gd name="connsiteY18" fmla="*/ 250484 h 421143"/>
                <a:gd name="connsiteX19" fmla="*/ 157189 w 200605"/>
                <a:gd name="connsiteY19" fmla="*/ 94170 h 421143"/>
                <a:gd name="connsiteX20" fmla="*/ 66171 w 200605"/>
                <a:gd name="connsiteY20" fmla="*/ 250495 h 421143"/>
                <a:gd name="connsiteX21" fmla="*/ 88925 w 200605"/>
                <a:gd name="connsiteY21" fmla="*/ 250495 h 421143"/>
                <a:gd name="connsiteX22" fmla="*/ 88925 w 200605"/>
                <a:gd name="connsiteY22" fmla="*/ 398400 h 421143"/>
                <a:gd name="connsiteX23" fmla="*/ 66171 w 200605"/>
                <a:gd name="connsiteY23" fmla="*/ 398400 h 421143"/>
                <a:gd name="connsiteX24" fmla="*/ 134435 w 200605"/>
                <a:gd name="connsiteY24" fmla="*/ 398400 h 421143"/>
                <a:gd name="connsiteX25" fmla="*/ 111680 w 200605"/>
                <a:gd name="connsiteY25" fmla="*/ 398400 h 421143"/>
                <a:gd name="connsiteX26" fmla="*/ 111680 w 200605"/>
                <a:gd name="connsiteY26" fmla="*/ 250495 h 421143"/>
                <a:gd name="connsiteX27" fmla="*/ 134435 w 200605"/>
                <a:gd name="connsiteY27" fmla="*/ 250495 h 4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605" h="421143">
                  <a:moveTo>
                    <a:pt x="157189" y="11377"/>
                  </a:moveTo>
                  <a:cubicBezTo>
                    <a:pt x="157189" y="5094"/>
                    <a:pt x="152096" y="0"/>
                    <a:pt x="145812" y="0"/>
                  </a:cubicBezTo>
                  <a:lnTo>
                    <a:pt x="145812" y="0"/>
                  </a:lnTo>
                  <a:cubicBezTo>
                    <a:pt x="139528" y="0"/>
                    <a:pt x="134435" y="5094"/>
                    <a:pt x="134435" y="11377"/>
                  </a:cubicBezTo>
                  <a:lnTo>
                    <a:pt x="134435" y="95718"/>
                  </a:lnTo>
                  <a:lnTo>
                    <a:pt x="170672" y="227695"/>
                  </a:lnTo>
                  <a:lnTo>
                    <a:pt x="29945" y="227695"/>
                  </a:lnTo>
                  <a:lnTo>
                    <a:pt x="66171" y="97276"/>
                  </a:lnTo>
                  <a:lnTo>
                    <a:pt x="66171" y="11377"/>
                  </a:lnTo>
                  <a:cubicBezTo>
                    <a:pt x="66171" y="5094"/>
                    <a:pt x="61077" y="0"/>
                    <a:pt x="54793" y="0"/>
                  </a:cubicBezTo>
                  <a:lnTo>
                    <a:pt x="54793" y="0"/>
                  </a:lnTo>
                  <a:cubicBezTo>
                    <a:pt x="48510" y="0"/>
                    <a:pt x="43416" y="5094"/>
                    <a:pt x="43416" y="11377"/>
                  </a:cubicBezTo>
                  <a:lnTo>
                    <a:pt x="43416" y="94159"/>
                  </a:lnTo>
                  <a:lnTo>
                    <a:pt x="0" y="250484"/>
                  </a:lnTo>
                  <a:lnTo>
                    <a:pt x="43416" y="250484"/>
                  </a:lnTo>
                  <a:lnTo>
                    <a:pt x="43416" y="421144"/>
                  </a:lnTo>
                  <a:lnTo>
                    <a:pt x="157189" y="421144"/>
                  </a:lnTo>
                  <a:lnTo>
                    <a:pt x="157189" y="250484"/>
                  </a:lnTo>
                  <a:lnTo>
                    <a:pt x="200605" y="250484"/>
                  </a:lnTo>
                  <a:lnTo>
                    <a:pt x="157189" y="94170"/>
                  </a:lnTo>
                  <a:close/>
                  <a:moveTo>
                    <a:pt x="66171" y="250495"/>
                  </a:moveTo>
                  <a:lnTo>
                    <a:pt x="88925" y="250495"/>
                  </a:lnTo>
                  <a:lnTo>
                    <a:pt x="88925" y="398400"/>
                  </a:lnTo>
                  <a:lnTo>
                    <a:pt x="66171" y="398400"/>
                  </a:lnTo>
                  <a:close/>
                  <a:moveTo>
                    <a:pt x="134435" y="398400"/>
                  </a:moveTo>
                  <a:lnTo>
                    <a:pt x="111680" y="398400"/>
                  </a:lnTo>
                  <a:lnTo>
                    <a:pt x="111680" y="250495"/>
                  </a:lnTo>
                  <a:lnTo>
                    <a:pt x="134435" y="250495"/>
                  </a:ln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3139CC-4DB8-8243-5056-7D9DB02CAE52}"/>
                </a:ext>
              </a:extLst>
            </p:cNvPr>
            <p:cNvSpPr/>
            <p:nvPr/>
          </p:nvSpPr>
          <p:spPr>
            <a:xfrm>
              <a:off x="7620832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FD33FF-B3D4-A6C7-45F0-44D89B18A5DF}"/>
                </a:ext>
              </a:extLst>
            </p:cNvPr>
            <p:cNvSpPr/>
            <p:nvPr/>
          </p:nvSpPr>
          <p:spPr>
            <a:xfrm>
              <a:off x="7620832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8DDCF6D-3806-226C-919F-CE3C68439930}"/>
                </a:ext>
              </a:extLst>
            </p:cNvPr>
            <p:cNvSpPr/>
            <p:nvPr/>
          </p:nvSpPr>
          <p:spPr>
            <a:xfrm>
              <a:off x="7370530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5E5401-36CD-B69C-5B91-9352BFC972AC}"/>
                </a:ext>
              </a:extLst>
            </p:cNvPr>
            <p:cNvSpPr/>
            <p:nvPr/>
          </p:nvSpPr>
          <p:spPr>
            <a:xfrm>
              <a:off x="6794927" y="1180642"/>
              <a:ext cx="1014670" cy="263271"/>
            </a:xfrm>
            <a:custGeom>
              <a:avLst/>
              <a:gdLst>
                <a:gd name="connsiteX0" fmla="*/ 1014029 w 1014670"/>
                <a:gd name="connsiteY0" fmla="*/ 211254 h 263271"/>
                <a:gd name="connsiteX1" fmla="*/ 985188 w 1014670"/>
                <a:gd name="connsiteY1" fmla="*/ 47648 h 263271"/>
                <a:gd name="connsiteX2" fmla="*/ 973389 w 1014670"/>
                <a:gd name="connsiteY2" fmla="*/ 29376 h 263271"/>
                <a:gd name="connsiteX3" fmla="*/ 924888 w 1014670"/>
                <a:gd name="connsiteY3" fmla="*/ 5757 h 263271"/>
                <a:gd name="connsiteX4" fmla="*/ 883099 w 1014670"/>
                <a:gd name="connsiteY4" fmla="*/ 0 h 263271"/>
                <a:gd name="connsiteX5" fmla="*/ 842231 w 1014670"/>
                <a:gd name="connsiteY5" fmla="*/ 5802 h 263271"/>
                <a:gd name="connsiteX6" fmla="*/ 793878 w 1014670"/>
                <a:gd name="connsiteY6" fmla="*/ 29388 h 263271"/>
                <a:gd name="connsiteX7" fmla="*/ 781943 w 1014670"/>
                <a:gd name="connsiteY7" fmla="*/ 48308 h 263271"/>
                <a:gd name="connsiteX8" fmla="*/ 757732 w 1014670"/>
                <a:gd name="connsiteY8" fmla="*/ 176781 h 263271"/>
                <a:gd name="connsiteX9" fmla="*/ 757618 w 1014670"/>
                <a:gd name="connsiteY9" fmla="*/ 176895 h 263271"/>
                <a:gd name="connsiteX10" fmla="*/ 757504 w 1014670"/>
                <a:gd name="connsiteY10" fmla="*/ 176781 h 263271"/>
                <a:gd name="connsiteX11" fmla="*/ 733214 w 1014670"/>
                <a:gd name="connsiteY11" fmla="*/ 47648 h 263271"/>
                <a:gd name="connsiteX12" fmla="*/ 721415 w 1014670"/>
                <a:gd name="connsiteY12" fmla="*/ 29376 h 263271"/>
                <a:gd name="connsiteX13" fmla="*/ 673130 w 1014670"/>
                <a:gd name="connsiteY13" fmla="*/ 5814 h 263271"/>
                <a:gd name="connsiteX14" fmla="*/ 632172 w 1014670"/>
                <a:gd name="connsiteY14" fmla="*/ 0 h 263271"/>
                <a:gd name="connsiteX15" fmla="*/ 590212 w 1014670"/>
                <a:gd name="connsiteY15" fmla="*/ 5802 h 263271"/>
                <a:gd name="connsiteX16" fmla="*/ 542427 w 1014670"/>
                <a:gd name="connsiteY16" fmla="*/ 29012 h 263271"/>
                <a:gd name="connsiteX17" fmla="*/ 529912 w 1014670"/>
                <a:gd name="connsiteY17" fmla="*/ 48467 h 263271"/>
                <a:gd name="connsiteX18" fmla="*/ 506748 w 1014670"/>
                <a:gd name="connsiteY18" fmla="*/ 182527 h 263271"/>
                <a:gd name="connsiteX19" fmla="*/ 506634 w 1014670"/>
                <a:gd name="connsiteY19" fmla="*/ 182640 h 263271"/>
                <a:gd name="connsiteX20" fmla="*/ 506520 w 1014670"/>
                <a:gd name="connsiteY20" fmla="*/ 182527 h 263271"/>
                <a:gd name="connsiteX21" fmla="*/ 484585 w 1014670"/>
                <a:gd name="connsiteY21" fmla="*/ 47648 h 263271"/>
                <a:gd name="connsiteX22" fmla="*/ 472786 w 1014670"/>
                <a:gd name="connsiteY22" fmla="*/ 29376 h 263271"/>
                <a:gd name="connsiteX23" fmla="*/ 424285 w 1014670"/>
                <a:gd name="connsiteY23" fmla="*/ 5757 h 263271"/>
                <a:gd name="connsiteX24" fmla="*/ 382496 w 1014670"/>
                <a:gd name="connsiteY24" fmla="*/ 0 h 263271"/>
                <a:gd name="connsiteX25" fmla="*/ 341628 w 1014670"/>
                <a:gd name="connsiteY25" fmla="*/ 5802 h 263271"/>
                <a:gd name="connsiteX26" fmla="*/ 293275 w 1014670"/>
                <a:gd name="connsiteY26" fmla="*/ 29388 h 263271"/>
                <a:gd name="connsiteX27" fmla="*/ 281340 w 1014670"/>
                <a:gd name="connsiteY27" fmla="*/ 48308 h 263271"/>
                <a:gd name="connsiteX28" fmla="*/ 257129 w 1014670"/>
                <a:gd name="connsiteY28" fmla="*/ 176781 h 263271"/>
                <a:gd name="connsiteX29" fmla="*/ 257015 w 1014670"/>
                <a:gd name="connsiteY29" fmla="*/ 176895 h 263271"/>
                <a:gd name="connsiteX30" fmla="*/ 256901 w 1014670"/>
                <a:gd name="connsiteY30" fmla="*/ 176781 h 263271"/>
                <a:gd name="connsiteX31" fmla="*/ 232611 w 1014670"/>
                <a:gd name="connsiteY31" fmla="*/ 47648 h 263271"/>
                <a:gd name="connsiteX32" fmla="*/ 220812 w 1014670"/>
                <a:gd name="connsiteY32" fmla="*/ 29376 h 263271"/>
                <a:gd name="connsiteX33" fmla="*/ 172527 w 1014670"/>
                <a:gd name="connsiteY33" fmla="*/ 5814 h 263271"/>
                <a:gd name="connsiteX34" fmla="*/ 131568 w 1014670"/>
                <a:gd name="connsiteY34" fmla="*/ 0 h 263271"/>
                <a:gd name="connsiteX35" fmla="*/ 89609 w 1014670"/>
                <a:gd name="connsiteY35" fmla="*/ 5802 h 263271"/>
                <a:gd name="connsiteX36" fmla="*/ 41824 w 1014670"/>
                <a:gd name="connsiteY36" fmla="*/ 29012 h 263271"/>
                <a:gd name="connsiteX37" fmla="*/ 29309 w 1014670"/>
                <a:gd name="connsiteY37" fmla="*/ 48433 h 263271"/>
                <a:gd name="connsiteX38" fmla="*/ 604 w 1014670"/>
                <a:gd name="connsiteY38" fmla="*/ 211346 h 263271"/>
                <a:gd name="connsiteX39" fmla="*/ 20730 w 1014670"/>
                <a:gd name="connsiteY39" fmla="*/ 252782 h 263271"/>
                <a:gd name="connsiteX40" fmla="*/ 36214 w 1014670"/>
                <a:gd name="connsiteY40" fmla="*/ 248408 h 263271"/>
                <a:gd name="connsiteX41" fmla="*/ 31840 w 1014670"/>
                <a:gd name="connsiteY41" fmla="*/ 232924 h 263271"/>
                <a:gd name="connsiteX42" fmla="*/ 30970 w 1014670"/>
                <a:gd name="connsiteY42" fmla="*/ 232485 h 263271"/>
                <a:gd name="connsiteX43" fmla="*/ 23006 w 1014670"/>
                <a:gd name="connsiteY43" fmla="*/ 215202 h 263271"/>
                <a:gd name="connsiteX44" fmla="*/ 51574 w 1014670"/>
                <a:gd name="connsiteY44" fmla="*/ 53166 h 263271"/>
                <a:gd name="connsiteX45" fmla="*/ 54988 w 1014670"/>
                <a:gd name="connsiteY45" fmla="*/ 47580 h 263271"/>
                <a:gd name="connsiteX46" fmla="*/ 95366 w 1014670"/>
                <a:gd name="connsiteY46" fmla="*/ 27829 h 263271"/>
                <a:gd name="connsiteX47" fmla="*/ 131637 w 1014670"/>
                <a:gd name="connsiteY47" fmla="*/ 22755 h 263271"/>
                <a:gd name="connsiteX48" fmla="*/ 166633 w 1014670"/>
                <a:gd name="connsiteY48" fmla="*/ 27783 h 263271"/>
                <a:gd name="connsiteX49" fmla="*/ 207182 w 1014670"/>
                <a:gd name="connsiteY49" fmla="*/ 47580 h 263271"/>
                <a:gd name="connsiteX50" fmla="*/ 210425 w 1014670"/>
                <a:gd name="connsiteY50" fmla="*/ 52506 h 263271"/>
                <a:gd name="connsiteX51" fmla="*/ 245865 w 1014670"/>
                <a:gd name="connsiteY51" fmla="*/ 241018 h 263271"/>
                <a:gd name="connsiteX52" fmla="*/ 259138 w 1014670"/>
                <a:gd name="connsiteY52" fmla="*/ 250113 h 263271"/>
                <a:gd name="connsiteX53" fmla="*/ 268233 w 1014670"/>
                <a:gd name="connsiteY53" fmla="*/ 241018 h 263271"/>
                <a:gd name="connsiteX54" fmla="*/ 303503 w 1014670"/>
                <a:gd name="connsiteY54" fmla="*/ 53155 h 263271"/>
                <a:gd name="connsiteX55" fmla="*/ 306916 w 1014670"/>
                <a:gd name="connsiteY55" fmla="*/ 47569 h 263271"/>
                <a:gd name="connsiteX56" fmla="*/ 347533 w 1014670"/>
                <a:gd name="connsiteY56" fmla="*/ 27761 h 263271"/>
                <a:gd name="connsiteX57" fmla="*/ 382473 w 1014670"/>
                <a:gd name="connsiteY57" fmla="*/ 22743 h 263271"/>
                <a:gd name="connsiteX58" fmla="*/ 418573 w 1014670"/>
                <a:gd name="connsiteY58" fmla="*/ 27772 h 263271"/>
                <a:gd name="connsiteX59" fmla="*/ 459532 w 1014670"/>
                <a:gd name="connsiteY59" fmla="*/ 47842 h 263271"/>
                <a:gd name="connsiteX60" fmla="*/ 462331 w 1014670"/>
                <a:gd name="connsiteY60" fmla="*/ 52222 h 263271"/>
                <a:gd name="connsiteX61" fmla="*/ 495109 w 1014670"/>
                <a:gd name="connsiteY61" fmla="*/ 253726 h 263271"/>
                <a:gd name="connsiteX62" fmla="*/ 506281 w 1014670"/>
                <a:gd name="connsiteY62" fmla="*/ 263272 h 263271"/>
                <a:gd name="connsiteX63" fmla="*/ 506338 w 1014670"/>
                <a:gd name="connsiteY63" fmla="*/ 263272 h 263271"/>
                <a:gd name="connsiteX64" fmla="*/ 517545 w 1014670"/>
                <a:gd name="connsiteY64" fmla="*/ 253840 h 263271"/>
                <a:gd name="connsiteX65" fmla="*/ 552178 w 1014670"/>
                <a:gd name="connsiteY65" fmla="*/ 53166 h 263271"/>
                <a:gd name="connsiteX66" fmla="*/ 555591 w 1014670"/>
                <a:gd name="connsiteY66" fmla="*/ 47580 h 263271"/>
                <a:gd name="connsiteX67" fmla="*/ 595969 w 1014670"/>
                <a:gd name="connsiteY67" fmla="*/ 27829 h 263271"/>
                <a:gd name="connsiteX68" fmla="*/ 632240 w 1014670"/>
                <a:gd name="connsiteY68" fmla="*/ 22755 h 263271"/>
                <a:gd name="connsiteX69" fmla="*/ 667237 w 1014670"/>
                <a:gd name="connsiteY69" fmla="*/ 27783 h 263271"/>
                <a:gd name="connsiteX70" fmla="*/ 707785 w 1014670"/>
                <a:gd name="connsiteY70" fmla="*/ 47580 h 263271"/>
                <a:gd name="connsiteX71" fmla="*/ 711028 w 1014670"/>
                <a:gd name="connsiteY71" fmla="*/ 52506 h 263271"/>
                <a:gd name="connsiteX72" fmla="*/ 746468 w 1014670"/>
                <a:gd name="connsiteY72" fmla="*/ 241018 h 263271"/>
                <a:gd name="connsiteX73" fmla="*/ 759741 w 1014670"/>
                <a:gd name="connsiteY73" fmla="*/ 250113 h 263271"/>
                <a:gd name="connsiteX74" fmla="*/ 768836 w 1014670"/>
                <a:gd name="connsiteY74" fmla="*/ 241018 h 263271"/>
                <a:gd name="connsiteX75" fmla="*/ 804106 w 1014670"/>
                <a:gd name="connsiteY75" fmla="*/ 53155 h 263271"/>
                <a:gd name="connsiteX76" fmla="*/ 807519 w 1014670"/>
                <a:gd name="connsiteY76" fmla="*/ 47569 h 263271"/>
                <a:gd name="connsiteX77" fmla="*/ 848136 w 1014670"/>
                <a:gd name="connsiteY77" fmla="*/ 27761 h 263271"/>
                <a:gd name="connsiteX78" fmla="*/ 883076 w 1014670"/>
                <a:gd name="connsiteY78" fmla="*/ 22743 h 263271"/>
                <a:gd name="connsiteX79" fmla="*/ 919176 w 1014670"/>
                <a:gd name="connsiteY79" fmla="*/ 27772 h 263271"/>
                <a:gd name="connsiteX80" fmla="*/ 960135 w 1014670"/>
                <a:gd name="connsiteY80" fmla="*/ 47842 h 263271"/>
                <a:gd name="connsiteX81" fmla="*/ 962956 w 1014670"/>
                <a:gd name="connsiteY81" fmla="*/ 52393 h 263271"/>
                <a:gd name="connsiteX82" fmla="*/ 991662 w 1014670"/>
                <a:gd name="connsiteY82" fmla="*/ 215089 h 263271"/>
                <a:gd name="connsiteX83" fmla="*/ 981160 w 1014670"/>
                <a:gd name="connsiteY83" fmla="*/ 233418 h 263271"/>
                <a:gd name="connsiteX84" fmla="*/ 974630 w 1014670"/>
                <a:gd name="connsiteY84" fmla="*/ 233725 h 263271"/>
                <a:gd name="connsiteX85" fmla="*/ 961438 w 1014670"/>
                <a:gd name="connsiteY85" fmla="*/ 242946 h 263271"/>
                <a:gd name="connsiteX86" fmla="*/ 970659 w 1014670"/>
                <a:gd name="connsiteY86" fmla="*/ 256138 h 263271"/>
                <a:gd name="connsiteX87" fmla="*/ 987042 w 1014670"/>
                <a:gd name="connsiteY87" fmla="*/ 255399 h 263271"/>
                <a:gd name="connsiteX88" fmla="*/ 1014029 w 1014670"/>
                <a:gd name="connsiteY88" fmla="*/ 211254 h 26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14670" h="263271">
                  <a:moveTo>
                    <a:pt x="1014029" y="211254"/>
                  </a:moveTo>
                  <a:lnTo>
                    <a:pt x="985188" y="47648"/>
                  </a:lnTo>
                  <a:cubicBezTo>
                    <a:pt x="983375" y="40424"/>
                    <a:pt x="979228" y="34001"/>
                    <a:pt x="973389" y="29376"/>
                  </a:cubicBezTo>
                  <a:cubicBezTo>
                    <a:pt x="958871" y="18492"/>
                    <a:pt x="942409" y="10475"/>
                    <a:pt x="924888" y="5757"/>
                  </a:cubicBezTo>
                  <a:cubicBezTo>
                    <a:pt x="911248" y="2130"/>
                    <a:pt x="897213" y="197"/>
                    <a:pt x="883099" y="0"/>
                  </a:cubicBezTo>
                  <a:cubicBezTo>
                    <a:pt x="869280" y="116"/>
                    <a:pt x="855537" y="2067"/>
                    <a:pt x="842231" y="5802"/>
                  </a:cubicBezTo>
                  <a:cubicBezTo>
                    <a:pt x="824763" y="10523"/>
                    <a:pt x="808352" y="18527"/>
                    <a:pt x="793878" y="29388"/>
                  </a:cubicBezTo>
                  <a:cubicBezTo>
                    <a:pt x="787767" y="34067"/>
                    <a:pt x="783534" y="40779"/>
                    <a:pt x="781943" y="48308"/>
                  </a:cubicBezTo>
                  <a:lnTo>
                    <a:pt x="757732" y="176781"/>
                  </a:lnTo>
                  <a:cubicBezTo>
                    <a:pt x="757732" y="176844"/>
                    <a:pt x="757681" y="176895"/>
                    <a:pt x="757618" y="176895"/>
                  </a:cubicBezTo>
                  <a:cubicBezTo>
                    <a:pt x="757556" y="176895"/>
                    <a:pt x="757504" y="176844"/>
                    <a:pt x="757504" y="176781"/>
                  </a:cubicBezTo>
                  <a:lnTo>
                    <a:pt x="733214" y="47648"/>
                  </a:lnTo>
                  <a:cubicBezTo>
                    <a:pt x="731554" y="40359"/>
                    <a:pt x="727376" y="33889"/>
                    <a:pt x="721415" y="29376"/>
                  </a:cubicBezTo>
                  <a:cubicBezTo>
                    <a:pt x="706959" y="18533"/>
                    <a:pt x="690574" y="10537"/>
                    <a:pt x="673130" y="5814"/>
                  </a:cubicBezTo>
                  <a:cubicBezTo>
                    <a:pt x="659795" y="2071"/>
                    <a:pt x="646021" y="115"/>
                    <a:pt x="632172" y="0"/>
                  </a:cubicBezTo>
                  <a:cubicBezTo>
                    <a:pt x="618000" y="201"/>
                    <a:pt x="603907" y="2150"/>
                    <a:pt x="590212" y="5802"/>
                  </a:cubicBezTo>
                  <a:cubicBezTo>
                    <a:pt x="572960" y="10450"/>
                    <a:pt x="556745" y="18327"/>
                    <a:pt x="542427" y="29012"/>
                  </a:cubicBezTo>
                  <a:cubicBezTo>
                    <a:pt x="536137" y="33860"/>
                    <a:pt x="531715" y="40733"/>
                    <a:pt x="529912" y="48467"/>
                  </a:cubicBezTo>
                  <a:lnTo>
                    <a:pt x="506748" y="182527"/>
                  </a:lnTo>
                  <a:cubicBezTo>
                    <a:pt x="506748" y="182589"/>
                    <a:pt x="506697" y="182640"/>
                    <a:pt x="506634" y="182640"/>
                  </a:cubicBezTo>
                  <a:cubicBezTo>
                    <a:pt x="506571" y="182640"/>
                    <a:pt x="506520" y="182589"/>
                    <a:pt x="506520" y="182527"/>
                  </a:cubicBezTo>
                  <a:lnTo>
                    <a:pt x="484585" y="47648"/>
                  </a:lnTo>
                  <a:cubicBezTo>
                    <a:pt x="482772" y="40424"/>
                    <a:pt x="478625" y="34001"/>
                    <a:pt x="472786" y="29376"/>
                  </a:cubicBezTo>
                  <a:cubicBezTo>
                    <a:pt x="458268" y="18492"/>
                    <a:pt x="441806" y="10475"/>
                    <a:pt x="424285" y="5757"/>
                  </a:cubicBezTo>
                  <a:cubicBezTo>
                    <a:pt x="410644" y="2130"/>
                    <a:pt x="396609" y="197"/>
                    <a:pt x="382496" y="0"/>
                  </a:cubicBezTo>
                  <a:cubicBezTo>
                    <a:pt x="368677" y="116"/>
                    <a:pt x="354934" y="2067"/>
                    <a:pt x="341628" y="5802"/>
                  </a:cubicBezTo>
                  <a:cubicBezTo>
                    <a:pt x="324160" y="10523"/>
                    <a:pt x="307749" y="18527"/>
                    <a:pt x="293275" y="29388"/>
                  </a:cubicBezTo>
                  <a:cubicBezTo>
                    <a:pt x="287164" y="34067"/>
                    <a:pt x="282930" y="40779"/>
                    <a:pt x="281340" y="48308"/>
                  </a:cubicBezTo>
                  <a:lnTo>
                    <a:pt x="257129" y="176781"/>
                  </a:lnTo>
                  <a:cubicBezTo>
                    <a:pt x="257129" y="176844"/>
                    <a:pt x="257078" y="176895"/>
                    <a:pt x="257015" y="176895"/>
                  </a:cubicBezTo>
                  <a:cubicBezTo>
                    <a:pt x="256952" y="176895"/>
                    <a:pt x="256901" y="176844"/>
                    <a:pt x="256901" y="176781"/>
                  </a:cubicBezTo>
                  <a:lnTo>
                    <a:pt x="232611" y="47648"/>
                  </a:lnTo>
                  <a:cubicBezTo>
                    <a:pt x="230951" y="40359"/>
                    <a:pt x="226773" y="33889"/>
                    <a:pt x="220812" y="29376"/>
                  </a:cubicBezTo>
                  <a:cubicBezTo>
                    <a:pt x="206356" y="18533"/>
                    <a:pt x="189971" y="10537"/>
                    <a:pt x="172527" y="5814"/>
                  </a:cubicBezTo>
                  <a:cubicBezTo>
                    <a:pt x="159191" y="2071"/>
                    <a:pt x="145418" y="115"/>
                    <a:pt x="131568" y="0"/>
                  </a:cubicBezTo>
                  <a:cubicBezTo>
                    <a:pt x="117397" y="201"/>
                    <a:pt x="103304" y="2150"/>
                    <a:pt x="89609" y="5802"/>
                  </a:cubicBezTo>
                  <a:cubicBezTo>
                    <a:pt x="72357" y="10450"/>
                    <a:pt x="56143" y="18327"/>
                    <a:pt x="41824" y="29012"/>
                  </a:cubicBezTo>
                  <a:cubicBezTo>
                    <a:pt x="35542" y="33853"/>
                    <a:pt x="31122" y="40713"/>
                    <a:pt x="29309" y="48433"/>
                  </a:cubicBezTo>
                  <a:lnTo>
                    <a:pt x="604" y="211346"/>
                  </a:lnTo>
                  <a:cubicBezTo>
                    <a:pt x="-2357" y="228058"/>
                    <a:pt x="5764" y="244778"/>
                    <a:pt x="20730" y="252782"/>
                  </a:cubicBezTo>
                  <a:cubicBezTo>
                    <a:pt x="26214" y="255850"/>
                    <a:pt x="33146" y="253891"/>
                    <a:pt x="36214" y="248408"/>
                  </a:cubicBezTo>
                  <a:cubicBezTo>
                    <a:pt x="39282" y="242924"/>
                    <a:pt x="37324" y="235992"/>
                    <a:pt x="31840" y="232924"/>
                  </a:cubicBezTo>
                  <a:cubicBezTo>
                    <a:pt x="31557" y="232765"/>
                    <a:pt x="31266" y="232619"/>
                    <a:pt x="30970" y="232485"/>
                  </a:cubicBezTo>
                  <a:cubicBezTo>
                    <a:pt x="24923" y="228992"/>
                    <a:pt x="21732" y="222069"/>
                    <a:pt x="23006" y="215202"/>
                  </a:cubicBezTo>
                  <a:lnTo>
                    <a:pt x="51574" y="53166"/>
                  </a:lnTo>
                  <a:cubicBezTo>
                    <a:pt x="52196" y="51034"/>
                    <a:pt x="53374" y="49107"/>
                    <a:pt x="54988" y="47580"/>
                  </a:cubicBezTo>
                  <a:cubicBezTo>
                    <a:pt x="67079" y="38505"/>
                    <a:pt x="80780" y="31803"/>
                    <a:pt x="95366" y="27829"/>
                  </a:cubicBezTo>
                  <a:cubicBezTo>
                    <a:pt x="107204" y="24664"/>
                    <a:pt x="119384" y="22959"/>
                    <a:pt x="131637" y="22755"/>
                  </a:cubicBezTo>
                  <a:cubicBezTo>
                    <a:pt x="143474" y="22873"/>
                    <a:pt x="155242" y="24565"/>
                    <a:pt x="166633" y="27783"/>
                  </a:cubicBezTo>
                  <a:cubicBezTo>
                    <a:pt x="181283" y="31752"/>
                    <a:pt x="195044" y="38470"/>
                    <a:pt x="207182" y="47580"/>
                  </a:cubicBezTo>
                  <a:cubicBezTo>
                    <a:pt x="208801" y="48796"/>
                    <a:pt x="209948" y="50538"/>
                    <a:pt x="210425" y="52506"/>
                  </a:cubicBezTo>
                  <a:lnTo>
                    <a:pt x="245865" y="241018"/>
                  </a:lnTo>
                  <a:cubicBezTo>
                    <a:pt x="247019" y="247194"/>
                    <a:pt x="252961" y="251266"/>
                    <a:pt x="259138" y="250113"/>
                  </a:cubicBezTo>
                  <a:cubicBezTo>
                    <a:pt x="263757" y="249250"/>
                    <a:pt x="267371" y="245637"/>
                    <a:pt x="268233" y="241018"/>
                  </a:cubicBezTo>
                  <a:lnTo>
                    <a:pt x="303503" y="53155"/>
                  </a:lnTo>
                  <a:cubicBezTo>
                    <a:pt x="303924" y="50940"/>
                    <a:pt x="305137" y="48953"/>
                    <a:pt x="306916" y="47569"/>
                  </a:cubicBezTo>
                  <a:cubicBezTo>
                    <a:pt x="319076" y="38450"/>
                    <a:pt x="332860" y="31728"/>
                    <a:pt x="347533" y="27761"/>
                  </a:cubicBezTo>
                  <a:cubicBezTo>
                    <a:pt x="358906" y="24547"/>
                    <a:pt x="370655" y="22859"/>
                    <a:pt x="382473" y="22743"/>
                  </a:cubicBezTo>
                  <a:cubicBezTo>
                    <a:pt x="394666" y="22944"/>
                    <a:pt x="406790" y="24632"/>
                    <a:pt x="418573" y="27772"/>
                  </a:cubicBezTo>
                  <a:cubicBezTo>
                    <a:pt x="433376" y="31801"/>
                    <a:pt x="447277" y="38611"/>
                    <a:pt x="459532" y="47842"/>
                  </a:cubicBezTo>
                  <a:cubicBezTo>
                    <a:pt x="460726" y="49117"/>
                    <a:pt x="461675" y="50602"/>
                    <a:pt x="462331" y="52222"/>
                  </a:cubicBezTo>
                  <a:lnTo>
                    <a:pt x="495109" y="253726"/>
                  </a:lnTo>
                  <a:cubicBezTo>
                    <a:pt x="496003" y="259209"/>
                    <a:pt x="500726" y="263244"/>
                    <a:pt x="506281" y="263272"/>
                  </a:cubicBezTo>
                  <a:lnTo>
                    <a:pt x="506338" y="263272"/>
                  </a:lnTo>
                  <a:cubicBezTo>
                    <a:pt x="511870" y="263271"/>
                    <a:pt x="516599" y="259290"/>
                    <a:pt x="517545" y="253840"/>
                  </a:cubicBezTo>
                  <a:lnTo>
                    <a:pt x="552178" y="53166"/>
                  </a:lnTo>
                  <a:cubicBezTo>
                    <a:pt x="552800" y="51034"/>
                    <a:pt x="553977" y="49107"/>
                    <a:pt x="555591" y="47580"/>
                  </a:cubicBezTo>
                  <a:cubicBezTo>
                    <a:pt x="567681" y="38505"/>
                    <a:pt x="581383" y="31803"/>
                    <a:pt x="595969" y="27829"/>
                  </a:cubicBezTo>
                  <a:cubicBezTo>
                    <a:pt x="607807" y="24664"/>
                    <a:pt x="619988" y="22959"/>
                    <a:pt x="632240" y="22755"/>
                  </a:cubicBezTo>
                  <a:cubicBezTo>
                    <a:pt x="644077" y="22873"/>
                    <a:pt x="655846" y="24565"/>
                    <a:pt x="667237" y="27783"/>
                  </a:cubicBezTo>
                  <a:cubicBezTo>
                    <a:pt x="681886" y="31752"/>
                    <a:pt x="695647" y="38470"/>
                    <a:pt x="707785" y="47580"/>
                  </a:cubicBezTo>
                  <a:cubicBezTo>
                    <a:pt x="709404" y="48796"/>
                    <a:pt x="710551" y="50538"/>
                    <a:pt x="711028" y="52506"/>
                  </a:cubicBezTo>
                  <a:lnTo>
                    <a:pt x="746468" y="241018"/>
                  </a:lnTo>
                  <a:cubicBezTo>
                    <a:pt x="747622" y="247194"/>
                    <a:pt x="753564" y="251266"/>
                    <a:pt x="759741" y="250113"/>
                  </a:cubicBezTo>
                  <a:cubicBezTo>
                    <a:pt x="764360" y="249250"/>
                    <a:pt x="767974" y="245637"/>
                    <a:pt x="768836" y="241018"/>
                  </a:cubicBezTo>
                  <a:lnTo>
                    <a:pt x="804106" y="53155"/>
                  </a:lnTo>
                  <a:cubicBezTo>
                    <a:pt x="804527" y="50940"/>
                    <a:pt x="805740" y="48953"/>
                    <a:pt x="807519" y="47569"/>
                  </a:cubicBezTo>
                  <a:cubicBezTo>
                    <a:pt x="819679" y="38450"/>
                    <a:pt x="833464" y="31728"/>
                    <a:pt x="848136" y="27761"/>
                  </a:cubicBezTo>
                  <a:cubicBezTo>
                    <a:pt x="859509" y="24547"/>
                    <a:pt x="871258" y="22859"/>
                    <a:pt x="883076" y="22743"/>
                  </a:cubicBezTo>
                  <a:cubicBezTo>
                    <a:pt x="895269" y="22944"/>
                    <a:pt x="907393" y="24632"/>
                    <a:pt x="919176" y="27772"/>
                  </a:cubicBezTo>
                  <a:cubicBezTo>
                    <a:pt x="933980" y="31801"/>
                    <a:pt x="947880" y="38611"/>
                    <a:pt x="960135" y="47842"/>
                  </a:cubicBezTo>
                  <a:cubicBezTo>
                    <a:pt x="961367" y="49158"/>
                    <a:pt x="962325" y="50704"/>
                    <a:pt x="962956" y="52393"/>
                  </a:cubicBezTo>
                  <a:lnTo>
                    <a:pt x="991662" y="215089"/>
                  </a:lnTo>
                  <a:cubicBezTo>
                    <a:pt x="993225" y="222963"/>
                    <a:pt x="988743" y="230784"/>
                    <a:pt x="981160" y="233418"/>
                  </a:cubicBezTo>
                  <a:cubicBezTo>
                    <a:pt x="979033" y="234000"/>
                    <a:pt x="976803" y="234106"/>
                    <a:pt x="974630" y="233725"/>
                  </a:cubicBezTo>
                  <a:cubicBezTo>
                    <a:pt x="968440" y="232628"/>
                    <a:pt x="962534" y="236757"/>
                    <a:pt x="961438" y="242946"/>
                  </a:cubicBezTo>
                  <a:cubicBezTo>
                    <a:pt x="960341" y="249135"/>
                    <a:pt x="964470" y="255041"/>
                    <a:pt x="970659" y="256138"/>
                  </a:cubicBezTo>
                  <a:cubicBezTo>
                    <a:pt x="976109" y="257100"/>
                    <a:pt x="981702" y="256847"/>
                    <a:pt x="987042" y="255399"/>
                  </a:cubicBezTo>
                  <a:cubicBezTo>
                    <a:pt x="1005973" y="249710"/>
                    <a:pt x="1017596" y="230696"/>
                    <a:pt x="1014029" y="211254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C90307-EF7F-65C6-381C-D78ADE580C8F}"/>
              </a:ext>
            </a:extLst>
          </p:cNvPr>
          <p:cNvCxnSpPr>
            <a:cxnSpLocks/>
          </p:cNvCxnSpPr>
          <p:nvPr/>
        </p:nvCxnSpPr>
        <p:spPr>
          <a:xfrm flipH="1">
            <a:off x="3107269" y="1650822"/>
            <a:ext cx="3956453" cy="0"/>
          </a:xfrm>
          <a:prstGeom prst="straightConnector1">
            <a:avLst/>
          </a:prstGeom>
          <a:ln w="19050">
            <a:solidFill>
              <a:srgbClr val="0000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C31FDEF-2C3A-F644-6616-9EB033E8B05B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2120717" y="2135109"/>
            <a:ext cx="710463" cy="832485"/>
          </a:xfrm>
          <a:prstGeom prst="bentConnector2">
            <a:avLst/>
          </a:prstGeom>
          <a:ln w="19050">
            <a:solidFill>
              <a:srgbClr val="0000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0B1DA54-88CC-B888-4573-7D16119B1C8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4177690" y="3017733"/>
            <a:ext cx="543287" cy="1198812"/>
          </a:xfrm>
          <a:prstGeom prst="bentConnector2">
            <a:avLst/>
          </a:prstGeom>
          <a:ln w="19050">
            <a:solidFill>
              <a:srgbClr val="0000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3F42A7-2C03-BB81-7257-7BA54512868C}"/>
              </a:ext>
            </a:extLst>
          </p:cNvPr>
          <p:cNvSpPr/>
          <p:nvPr/>
        </p:nvSpPr>
        <p:spPr>
          <a:xfrm>
            <a:off x="1101969" y="1924385"/>
            <a:ext cx="1915471" cy="2717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Service B Connection Pool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387E00-8412-D20A-CE34-328153EF40B8}"/>
              </a:ext>
            </a:extLst>
          </p:cNvPr>
          <p:cNvSpPr/>
          <p:nvPr/>
        </p:nvSpPr>
        <p:spPr>
          <a:xfrm>
            <a:off x="2892191" y="3092844"/>
            <a:ext cx="1915471" cy="2715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Service A Connection Pool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58318B9-F8E5-1CF0-7B93-514784E1025B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6486681" y="2558375"/>
            <a:ext cx="1848180" cy="812636"/>
          </a:xfrm>
          <a:prstGeom prst="bentConnector2">
            <a:avLst/>
          </a:prstGeom>
          <a:ln w="19050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A223930-2A6F-AD56-90CB-7A9402E980FF}"/>
              </a:ext>
            </a:extLst>
          </p:cNvPr>
          <p:cNvSpPr/>
          <p:nvPr/>
        </p:nvSpPr>
        <p:spPr>
          <a:xfrm>
            <a:off x="3849926" y="3970668"/>
            <a:ext cx="1120205" cy="271552"/>
          </a:xfrm>
          <a:prstGeom prst="roundRect">
            <a:avLst/>
          </a:prstGeom>
          <a:solidFill>
            <a:srgbClr val="00B0F0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10K Requests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DFA6CB9-7199-898C-255F-3A3AC112E2D3}"/>
              </a:ext>
            </a:extLst>
          </p:cNvPr>
          <p:cNvSpPr/>
          <p:nvPr/>
        </p:nvSpPr>
        <p:spPr>
          <a:xfrm>
            <a:off x="7083061" y="3968347"/>
            <a:ext cx="1120205" cy="271552"/>
          </a:xfrm>
          <a:prstGeom prst="roundRect">
            <a:avLst/>
          </a:prstGeom>
          <a:solidFill>
            <a:srgbClr val="FFCC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10M Requests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ADF60BC-7AA6-CECC-CCC8-BD999633EBA7}"/>
              </a:ext>
            </a:extLst>
          </p:cNvPr>
          <p:cNvSpPr/>
          <p:nvPr/>
        </p:nvSpPr>
        <p:spPr>
          <a:xfrm>
            <a:off x="6078212" y="3950737"/>
            <a:ext cx="797327" cy="267200"/>
          </a:xfrm>
          <a:prstGeom prst="roundRect">
            <a:avLst/>
          </a:prstGeom>
          <a:solidFill>
            <a:srgbClr val="FFCC99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DBE6B89-F550-FC70-C1FA-983AB71D6ABE}"/>
              </a:ext>
            </a:extLst>
          </p:cNvPr>
          <p:cNvSpPr/>
          <p:nvPr/>
        </p:nvSpPr>
        <p:spPr>
          <a:xfrm>
            <a:off x="5164417" y="3952638"/>
            <a:ext cx="784882" cy="271552"/>
          </a:xfrm>
          <a:prstGeom prst="roundRect">
            <a:avLst/>
          </a:prstGeom>
          <a:solidFill>
            <a:srgbClr val="00B0F0"/>
          </a:solidFill>
          <a:ln w="19050">
            <a:solidFill>
              <a:srgbClr val="00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266108-82E1-85D8-A5C9-885D6D27B838}"/>
              </a:ext>
            </a:extLst>
          </p:cNvPr>
          <p:cNvSpPr/>
          <p:nvPr/>
        </p:nvSpPr>
        <p:spPr>
          <a:xfrm>
            <a:off x="7083061" y="3968347"/>
            <a:ext cx="1120205" cy="271552"/>
          </a:xfrm>
          <a:prstGeom prst="round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Attack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5ABE909-2A81-C62D-A4AC-8FCD1E0BC79E}"/>
              </a:ext>
            </a:extLst>
          </p:cNvPr>
          <p:cNvCxnSpPr>
            <a:cxnSpLocks/>
          </p:cNvCxnSpPr>
          <p:nvPr/>
        </p:nvCxnSpPr>
        <p:spPr>
          <a:xfrm rot="5400000">
            <a:off x="6486681" y="2558375"/>
            <a:ext cx="1848180" cy="812636"/>
          </a:xfrm>
          <a:prstGeom prst="bentConnector2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B67D50-5F0F-0C42-F4C3-ED3741E182DF}"/>
              </a:ext>
            </a:extLst>
          </p:cNvPr>
          <p:cNvSpPr/>
          <p:nvPr/>
        </p:nvSpPr>
        <p:spPr>
          <a:xfrm>
            <a:off x="6085866" y="3950737"/>
            <a:ext cx="797327" cy="267200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129725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B7FB88-A27D-138A-DB8D-350A65EAACC2}"/>
              </a:ext>
            </a:extLst>
          </p:cNvPr>
          <p:cNvSpPr txBox="1"/>
          <p:nvPr/>
        </p:nvSpPr>
        <p:spPr>
          <a:xfrm>
            <a:off x="683400" y="222412"/>
            <a:ext cx="2473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Scenario 4: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4977E3-9AC6-02B1-E907-03C0E101010B}"/>
              </a:ext>
            </a:extLst>
          </p:cNvPr>
          <p:cNvSpPr/>
          <p:nvPr/>
        </p:nvSpPr>
        <p:spPr>
          <a:xfrm>
            <a:off x="1614616" y="922638"/>
            <a:ext cx="1878227" cy="3690551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X</a:t>
            </a:r>
          </a:p>
        </p:txBody>
      </p:sp>
      <p:grpSp>
        <p:nvGrpSpPr>
          <p:cNvPr id="6" name="Graphic 10" descr="Group outline">
            <a:extLst>
              <a:ext uri="{FF2B5EF4-FFF2-40B4-BE49-F238E27FC236}">
                <a16:creationId xmlns:a16="http://schemas.microsoft.com/office/drawing/2014/main" id="{9987F82F-D47B-F92C-5F96-98264F99B4F7}"/>
              </a:ext>
            </a:extLst>
          </p:cNvPr>
          <p:cNvGrpSpPr/>
          <p:nvPr/>
        </p:nvGrpSpPr>
        <p:grpSpPr>
          <a:xfrm>
            <a:off x="6852465" y="1099091"/>
            <a:ext cx="1014670" cy="637370"/>
            <a:chOff x="6794927" y="1044114"/>
            <a:chExt cx="1014670" cy="637370"/>
          </a:xfrm>
          <a:solidFill>
            <a:srgbClr val="00B050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BAA6F91-C7E1-591C-CDF0-518C82BFEC76}"/>
                </a:ext>
              </a:extLst>
            </p:cNvPr>
            <p:cNvSpPr/>
            <p:nvPr/>
          </p:nvSpPr>
          <p:spPr>
            <a:xfrm>
              <a:off x="6826522" y="1260272"/>
              <a:ext cx="200593" cy="421155"/>
            </a:xfrm>
            <a:custGeom>
              <a:avLst/>
              <a:gdLst>
                <a:gd name="connsiteX0" fmla="*/ 157178 w 200593"/>
                <a:gd name="connsiteY0" fmla="*/ 11377 h 421155"/>
                <a:gd name="connsiteX1" fmla="*/ 145801 w 200593"/>
                <a:gd name="connsiteY1" fmla="*/ 0 h 421155"/>
                <a:gd name="connsiteX2" fmla="*/ 145801 w 200593"/>
                <a:gd name="connsiteY2" fmla="*/ 0 h 421155"/>
                <a:gd name="connsiteX3" fmla="*/ 134423 w 200593"/>
                <a:gd name="connsiteY3" fmla="*/ 11377 h 421155"/>
                <a:gd name="connsiteX4" fmla="*/ 134423 w 200593"/>
                <a:gd name="connsiteY4" fmla="*/ 95718 h 421155"/>
                <a:gd name="connsiteX5" fmla="*/ 170660 w 200593"/>
                <a:gd name="connsiteY5" fmla="*/ 227695 h 421155"/>
                <a:gd name="connsiteX6" fmla="*/ 29934 w 200593"/>
                <a:gd name="connsiteY6" fmla="*/ 227695 h 421155"/>
                <a:gd name="connsiteX7" fmla="*/ 66159 w 200593"/>
                <a:gd name="connsiteY7" fmla="*/ 97276 h 421155"/>
                <a:gd name="connsiteX8" fmla="*/ 66159 w 200593"/>
                <a:gd name="connsiteY8" fmla="*/ 11377 h 421155"/>
                <a:gd name="connsiteX9" fmla="*/ 54782 w 200593"/>
                <a:gd name="connsiteY9" fmla="*/ 0 h 421155"/>
                <a:gd name="connsiteX10" fmla="*/ 54782 w 200593"/>
                <a:gd name="connsiteY10" fmla="*/ 0 h 421155"/>
                <a:gd name="connsiteX11" fmla="*/ 43405 w 200593"/>
                <a:gd name="connsiteY11" fmla="*/ 11377 h 421155"/>
                <a:gd name="connsiteX12" fmla="*/ 43405 w 200593"/>
                <a:gd name="connsiteY12" fmla="*/ 94159 h 421155"/>
                <a:gd name="connsiteX13" fmla="*/ 0 w 200593"/>
                <a:gd name="connsiteY13" fmla="*/ 250495 h 421155"/>
                <a:gd name="connsiteX14" fmla="*/ 43405 w 200593"/>
                <a:gd name="connsiteY14" fmla="*/ 250495 h 421155"/>
                <a:gd name="connsiteX15" fmla="*/ 43405 w 200593"/>
                <a:gd name="connsiteY15" fmla="*/ 421155 h 421155"/>
                <a:gd name="connsiteX16" fmla="*/ 157178 w 200593"/>
                <a:gd name="connsiteY16" fmla="*/ 421155 h 421155"/>
                <a:gd name="connsiteX17" fmla="*/ 157178 w 200593"/>
                <a:gd name="connsiteY17" fmla="*/ 250495 h 421155"/>
                <a:gd name="connsiteX18" fmla="*/ 200594 w 200593"/>
                <a:gd name="connsiteY18" fmla="*/ 250495 h 421155"/>
                <a:gd name="connsiteX19" fmla="*/ 157178 w 200593"/>
                <a:gd name="connsiteY19" fmla="*/ 94170 h 421155"/>
                <a:gd name="connsiteX20" fmla="*/ 66159 w 200593"/>
                <a:gd name="connsiteY20" fmla="*/ 250495 h 421155"/>
                <a:gd name="connsiteX21" fmla="*/ 88914 w 200593"/>
                <a:gd name="connsiteY21" fmla="*/ 250495 h 421155"/>
                <a:gd name="connsiteX22" fmla="*/ 88914 w 200593"/>
                <a:gd name="connsiteY22" fmla="*/ 398400 h 421155"/>
                <a:gd name="connsiteX23" fmla="*/ 66159 w 200593"/>
                <a:gd name="connsiteY23" fmla="*/ 398400 h 421155"/>
                <a:gd name="connsiteX24" fmla="*/ 134423 w 200593"/>
                <a:gd name="connsiteY24" fmla="*/ 398400 h 421155"/>
                <a:gd name="connsiteX25" fmla="*/ 111669 w 200593"/>
                <a:gd name="connsiteY25" fmla="*/ 398400 h 421155"/>
                <a:gd name="connsiteX26" fmla="*/ 111669 w 200593"/>
                <a:gd name="connsiteY26" fmla="*/ 250495 h 421155"/>
                <a:gd name="connsiteX27" fmla="*/ 134423 w 200593"/>
                <a:gd name="connsiteY27" fmla="*/ 250495 h 42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593" h="421155">
                  <a:moveTo>
                    <a:pt x="157178" y="11377"/>
                  </a:moveTo>
                  <a:cubicBezTo>
                    <a:pt x="157178" y="5094"/>
                    <a:pt x="152084" y="0"/>
                    <a:pt x="145801" y="0"/>
                  </a:cubicBezTo>
                  <a:lnTo>
                    <a:pt x="145801" y="0"/>
                  </a:lnTo>
                  <a:cubicBezTo>
                    <a:pt x="139517" y="0"/>
                    <a:pt x="134423" y="5094"/>
                    <a:pt x="134423" y="11377"/>
                  </a:cubicBezTo>
                  <a:lnTo>
                    <a:pt x="134423" y="95718"/>
                  </a:lnTo>
                  <a:lnTo>
                    <a:pt x="170660" y="227695"/>
                  </a:lnTo>
                  <a:lnTo>
                    <a:pt x="29934" y="227695"/>
                  </a:lnTo>
                  <a:lnTo>
                    <a:pt x="66159" y="97276"/>
                  </a:lnTo>
                  <a:lnTo>
                    <a:pt x="66159" y="11377"/>
                  </a:lnTo>
                  <a:cubicBezTo>
                    <a:pt x="66159" y="5094"/>
                    <a:pt x="61066" y="0"/>
                    <a:pt x="54782" y="0"/>
                  </a:cubicBezTo>
                  <a:lnTo>
                    <a:pt x="54782" y="0"/>
                  </a:lnTo>
                  <a:cubicBezTo>
                    <a:pt x="48498" y="0"/>
                    <a:pt x="43405" y="5094"/>
                    <a:pt x="43405" y="11377"/>
                  </a:cubicBezTo>
                  <a:lnTo>
                    <a:pt x="43405" y="94159"/>
                  </a:lnTo>
                  <a:lnTo>
                    <a:pt x="0" y="250495"/>
                  </a:lnTo>
                  <a:lnTo>
                    <a:pt x="43405" y="250495"/>
                  </a:lnTo>
                  <a:lnTo>
                    <a:pt x="43405" y="421155"/>
                  </a:lnTo>
                  <a:lnTo>
                    <a:pt x="157178" y="421155"/>
                  </a:lnTo>
                  <a:lnTo>
                    <a:pt x="157178" y="250495"/>
                  </a:lnTo>
                  <a:lnTo>
                    <a:pt x="200594" y="250495"/>
                  </a:lnTo>
                  <a:lnTo>
                    <a:pt x="157178" y="94170"/>
                  </a:lnTo>
                  <a:close/>
                  <a:moveTo>
                    <a:pt x="66159" y="250495"/>
                  </a:moveTo>
                  <a:lnTo>
                    <a:pt x="88914" y="250495"/>
                  </a:lnTo>
                  <a:lnTo>
                    <a:pt x="88914" y="398400"/>
                  </a:lnTo>
                  <a:lnTo>
                    <a:pt x="66159" y="398400"/>
                  </a:lnTo>
                  <a:close/>
                  <a:moveTo>
                    <a:pt x="134423" y="398400"/>
                  </a:moveTo>
                  <a:lnTo>
                    <a:pt x="111669" y="398400"/>
                  </a:lnTo>
                  <a:lnTo>
                    <a:pt x="111669" y="250495"/>
                  </a:lnTo>
                  <a:lnTo>
                    <a:pt x="134423" y="250495"/>
                  </a:ln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3CC7383-681E-24D2-4C6D-A4BDF0D89AB7}"/>
                </a:ext>
              </a:extLst>
            </p:cNvPr>
            <p:cNvSpPr/>
            <p:nvPr/>
          </p:nvSpPr>
          <p:spPr>
            <a:xfrm>
              <a:off x="7120229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817C3B-DF10-9AF0-F7FE-B89C26327E33}"/>
                </a:ext>
              </a:extLst>
            </p:cNvPr>
            <p:cNvSpPr/>
            <p:nvPr/>
          </p:nvSpPr>
          <p:spPr>
            <a:xfrm>
              <a:off x="7120229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1E791E2-16D2-92F9-7749-2AAA4F0CD1D8}"/>
                </a:ext>
              </a:extLst>
            </p:cNvPr>
            <p:cNvSpPr/>
            <p:nvPr/>
          </p:nvSpPr>
          <p:spPr>
            <a:xfrm>
              <a:off x="6869927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4E7222A-2639-1FB5-9531-17456BA4B0E4}"/>
                </a:ext>
              </a:extLst>
            </p:cNvPr>
            <p:cNvSpPr/>
            <p:nvPr/>
          </p:nvSpPr>
          <p:spPr>
            <a:xfrm>
              <a:off x="7327114" y="1260272"/>
              <a:ext cx="200605" cy="421143"/>
            </a:xfrm>
            <a:custGeom>
              <a:avLst/>
              <a:gdLst>
                <a:gd name="connsiteX0" fmla="*/ 157189 w 200605"/>
                <a:gd name="connsiteY0" fmla="*/ 11377 h 421143"/>
                <a:gd name="connsiteX1" fmla="*/ 145812 w 200605"/>
                <a:gd name="connsiteY1" fmla="*/ 0 h 421143"/>
                <a:gd name="connsiteX2" fmla="*/ 145812 w 200605"/>
                <a:gd name="connsiteY2" fmla="*/ 0 h 421143"/>
                <a:gd name="connsiteX3" fmla="*/ 134435 w 200605"/>
                <a:gd name="connsiteY3" fmla="*/ 11377 h 421143"/>
                <a:gd name="connsiteX4" fmla="*/ 134435 w 200605"/>
                <a:gd name="connsiteY4" fmla="*/ 95718 h 421143"/>
                <a:gd name="connsiteX5" fmla="*/ 170672 w 200605"/>
                <a:gd name="connsiteY5" fmla="*/ 227695 h 421143"/>
                <a:gd name="connsiteX6" fmla="*/ 29945 w 200605"/>
                <a:gd name="connsiteY6" fmla="*/ 227695 h 421143"/>
                <a:gd name="connsiteX7" fmla="*/ 66171 w 200605"/>
                <a:gd name="connsiteY7" fmla="*/ 97276 h 421143"/>
                <a:gd name="connsiteX8" fmla="*/ 66171 w 200605"/>
                <a:gd name="connsiteY8" fmla="*/ 11377 h 421143"/>
                <a:gd name="connsiteX9" fmla="*/ 54793 w 200605"/>
                <a:gd name="connsiteY9" fmla="*/ 0 h 421143"/>
                <a:gd name="connsiteX10" fmla="*/ 54793 w 200605"/>
                <a:gd name="connsiteY10" fmla="*/ 0 h 421143"/>
                <a:gd name="connsiteX11" fmla="*/ 43416 w 200605"/>
                <a:gd name="connsiteY11" fmla="*/ 11377 h 421143"/>
                <a:gd name="connsiteX12" fmla="*/ 43416 w 200605"/>
                <a:gd name="connsiteY12" fmla="*/ 94159 h 421143"/>
                <a:gd name="connsiteX13" fmla="*/ 0 w 200605"/>
                <a:gd name="connsiteY13" fmla="*/ 250484 h 421143"/>
                <a:gd name="connsiteX14" fmla="*/ 43416 w 200605"/>
                <a:gd name="connsiteY14" fmla="*/ 250484 h 421143"/>
                <a:gd name="connsiteX15" fmla="*/ 43416 w 200605"/>
                <a:gd name="connsiteY15" fmla="*/ 421144 h 421143"/>
                <a:gd name="connsiteX16" fmla="*/ 157189 w 200605"/>
                <a:gd name="connsiteY16" fmla="*/ 421144 h 421143"/>
                <a:gd name="connsiteX17" fmla="*/ 157189 w 200605"/>
                <a:gd name="connsiteY17" fmla="*/ 250484 h 421143"/>
                <a:gd name="connsiteX18" fmla="*/ 200605 w 200605"/>
                <a:gd name="connsiteY18" fmla="*/ 250484 h 421143"/>
                <a:gd name="connsiteX19" fmla="*/ 157189 w 200605"/>
                <a:gd name="connsiteY19" fmla="*/ 94170 h 421143"/>
                <a:gd name="connsiteX20" fmla="*/ 66171 w 200605"/>
                <a:gd name="connsiteY20" fmla="*/ 250495 h 421143"/>
                <a:gd name="connsiteX21" fmla="*/ 88925 w 200605"/>
                <a:gd name="connsiteY21" fmla="*/ 250495 h 421143"/>
                <a:gd name="connsiteX22" fmla="*/ 88925 w 200605"/>
                <a:gd name="connsiteY22" fmla="*/ 398400 h 421143"/>
                <a:gd name="connsiteX23" fmla="*/ 66171 w 200605"/>
                <a:gd name="connsiteY23" fmla="*/ 398400 h 421143"/>
                <a:gd name="connsiteX24" fmla="*/ 134435 w 200605"/>
                <a:gd name="connsiteY24" fmla="*/ 398400 h 421143"/>
                <a:gd name="connsiteX25" fmla="*/ 111680 w 200605"/>
                <a:gd name="connsiteY25" fmla="*/ 398400 h 421143"/>
                <a:gd name="connsiteX26" fmla="*/ 111680 w 200605"/>
                <a:gd name="connsiteY26" fmla="*/ 250495 h 421143"/>
                <a:gd name="connsiteX27" fmla="*/ 134435 w 200605"/>
                <a:gd name="connsiteY27" fmla="*/ 250495 h 4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605" h="421143">
                  <a:moveTo>
                    <a:pt x="157189" y="11377"/>
                  </a:moveTo>
                  <a:cubicBezTo>
                    <a:pt x="157189" y="5094"/>
                    <a:pt x="152096" y="0"/>
                    <a:pt x="145812" y="0"/>
                  </a:cubicBezTo>
                  <a:lnTo>
                    <a:pt x="145812" y="0"/>
                  </a:lnTo>
                  <a:cubicBezTo>
                    <a:pt x="139528" y="0"/>
                    <a:pt x="134435" y="5094"/>
                    <a:pt x="134435" y="11377"/>
                  </a:cubicBezTo>
                  <a:lnTo>
                    <a:pt x="134435" y="95718"/>
                  </a:lnTo>
                  <a:lnTo>
                    <a:pt x="170672" y="227695"/>
                  </a:lnTo>
                  <a:lnTo>
                    <a:pt x="29945" y="227695"/>
                  </a:lnTo>
                  <a:lnTo>
                    <a:pt x="66171" y="97276"/>
                  </a:lnTo>
                  <a:lnTo>
                    <a:pt x="66171" y="11377"/>
                  </a:lnTo>
                  <a:cubicBezTo>
                    <a:pt x="66171" y="5094"/>
                    <a:pt x="61077" y="0"/>
                    <a:pt x="54793" y="0"/>
                  </a:cubicBezTo>
                  <a:lnTo>
                    <a:pt x="54793" y="0"/>
                  </a:lnTo>
                  <a:cubicBezTo>
                    <a:pt x="48510" y="0"/>
                    <a:pt x="43416" y="5094"/>
                    <a:pt x="43416" y="11377"/>
                  </a:cubicBezTo>
                  <a:lnTo>
                    <a:pt x="43416" y="94159"/>
                  </a:lnTo>
                  <a:lnTo>
                    <a:pt x="0" y="250484"/>
                  </a:lnTo>
                  <a:lnTo>
                    <a:pt x="43416" y="250484"/>
                  </a:lnTo>
                  <a:lnTo>
                    <a:pt x="43416" y="421144"/>
                  </a:lnTo>
                  <a:lnTo>
                    <a:pt x="157189" y="421144"/>
                  </a:lnTo>
                  <a:lnTo>
                    <a:pt x="157189" y="250484"/>
                  </a:lnTo>
                  <a:lnTo>
                    <a:pt x="200605" y="250484"/>
                  </a:lnTo>
                  <a:lnTo>
                    <a:pt x="157189" y="94170"/>
                  </a:lnTo>
                  <a:close/>
                  <a:moveTo>
                    <a:pt x="66171" y="250495"/>
                  </a:moveTo>
                  <a:lnTo>
                    <a:pt x="88925" y="250495"/>
                  </a:lnTo>
                  <a:lnTo>
                    <a:pt x="88925" y="398400"/>
                  </a:lnTo>
                  <a:lnTo>
                    <a:pt x="66171" y="398400"/>
                  </a:lnTo>
                  <a:close/>
                  <a:moveTo>
                    <a:pt x="134435" y="398400"/>
                  </a:moveTo>
                  <a:lnTo>
                    <a:pt x="111680" y="398400"/>
                  </a:lnTo>
                  <a:lnTo>
                    <a:pt x="111680" y="250495"/>
                  </a:lnTo>
                  <a:lnTo>
                    <a:pt x="134435" y="250495"/>
                  </a:ln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75202DA-2A4E-DC0E-8DFA-068E0BDED57B}"/>
                </a:ext>
              </a:extLst>
            </p:cNvPr>
            <p:cNvSpPr/>
            <p:nvPr/>
          </p:nvSpPr>
          <p:spPr>
            <a:xfrm>
              <a:off x="7620832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ADB779A-63D5-2064-0811-39DC5526AC75}"/>
                </a:ext>
              </a:extLst>
            </p:cNvPr>
            <p:cNvSpPr/>
            <p:nvPr/>
          </p:nvSpPr>
          <p:spPr>
            <a:xfrm>
              <a:off x="7620832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6129E0-EAEF-5444-780A-710B0A1D33C9}"/>
                </a:ext>
              </a:extLst>
            </p:cNvPr>
            <p:cNvSpPr/>
            <p:nvPr/>
          </p:nvSpPr>
          <p:spPr>
            <a:xfrm>
              <a:off x="7370530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361A74-64F9-D7B5-8D85-A3342471C679}"/>
                </a:ext>
              </a:extLst>
            </p:cNvPr>
            <p:cNvSpPr/>
            <p:nvPr/>
          </p:nvSpPr>
          <p:spPr>
            <a:xfrm>
              <a:off x="6794927" y="1180642"/>
              <a:ext cx="1014670" cy="263271"/>
            </a:xfrm>
            <a:custGeom>
              <a:avLst/>
              <a:gdLst>
                <a:gd name="connsiteX0" fmla="*/ 1014029 w 1014670"/>
                <a:gd name="connsiteY0" fmla="*/ 211254 h 263271"/>
                <a:gd name="connsiteX1" fmla="*/ 985188 w 1014670"/>
                <a:gd name="connsiteY1" fmla="*/ 47648 h 263271"/>
                <a:gd name="connsiteX2" fmla="*/ 973389 w 1014670"/>
                <a:gd name="connsiteY2" fmla="*/ 29376 h 263271"/>
                <a:gd name="connsiteX3" fmla="*/ 924888 w 1014670"/>
                <a:gd name="connsiteY3" fmla="*/ 5757 h 263271"/>
                <a:gd name="connsiteX4" fmla="*/ 883099 w 1014670"/>
                <a:gd name="connsiteY4" fmla="*/ 0 h 263271"/>
                <a:gd name="connsiteX5" fmla="*/ 842231 w 1014670"/>
                <a:gd name="connsiteY5" fmla="*/ 5802 h 263271"/>
                <a:gd name="connsiteX6" fmla="*/ 793878 w 1014670"/>
                <a:gd name="connsiteY6" fmla="*/ 29388 h 263271"/>
                <a:gd name="connsiteX7" fmla="*/ 781943 w 1014670"/>
                <a:gd name="connsiteY7" fmla="*/ 48308 h 263271"/>
                <a:gd name="connsiteX8" fmla="*/ 757732 w 1014670"/>
                <a:gd name="connsiteY8" fmla="*/ 176781 h 263271"/>
                <a:gd name="connsiteX9" fmla="*/ 757618 w 1014670"/>
                <a:gd name="connsiteY9" fmla="*/ 176895 h 263271"/>
                <a:gd name="connsiteX10" fmla="*/ 757504 w 1014670"/>
                <a:gd name="connsiteY10" fmla="*/ 176781 h 263271"/>
                <a:gd name="connsiteX11" fmla="*/ 733214 w 1014670"/>
                <a:gd name="connsiteY11" fmla="*/ 47648 h 263271"/>
                <a:gd name="connsiteX12" fmla="*/ 721415 w 1014670"/>
                <a:gd name="connsiteY12" fmla="*/ 29376 h 263271"/>
                <a:gd name="connsiteX13" fmla="*/ 673130 w 1014670"/>
                <a:gd name="connsiteY13" fmla="*/ 5814 h 263271"/>
                <a:gd name="connsiteX14" fmla="*/ 632172 w 1014670"/>
                <a:gd name="connsiteY14" fmla="*/ 0 h 263271"/>
                <a:gd name="connsiteX15" fmla="*/ 590212 w 1014670"/>
                <a:gd name="connsiteY15" fmla="*/ 5802 h 263271"/>
                <a:gd name="connsiteX16" fmla="*/ 542427 w 1014670"/>
                <a:gd name="connsiteY16" fmla="*/ 29012 h 263271"/>
                <a:gd name="connsiteX17" fmla="*/ 529912 w 1014670"/>
                <a:gd name="connsiteY17" fmla="*/ 48467 h 263271"/>
                <a:gd name="connsiteX18" fmla="*/ 506748 w 1014670"/>
                <a:gd name="connsiteY18" fmla="*/ 182527 h 263271"/>
                <a:gd name="connsiteX19" fmla="*/ 506634 w 1014670"/>
                <a:gd name="connsiteY19" fmla="*/ 182640 h 263271"/>
                <a:gd name="connsiteX20" fmla="*/ 506520 w 1014670"/>
                <a:gd name="connsiteY20" fmla="*/ 182527 h 263271"/>
                <a:gd name="connsiteX21" fmla="*/ 484585 w 1014670"/>
                <a:gd name="connsiteY21" fmla="*/ 47648 h 263271"/>
                <a:gd name="connsiteX22" fmla="*/ 472786 w 1014670"/>
                <a:gd name="connsiteY22" fmla="*/ 29376 h 263271"/>
                <a:gd name="connsiteX23" fmla="*/ 424285 w 1014670"/>
                <a:gd name="connsiteY23" fmla="*/ 5757 h 263271"/>
                <a:gd name="connsiteX24" fmla="*/ 382496 w 1014670"/>
                <a:gd name="connsiteY24" fmla="*/ 0 h 263271"/>
                <a:gd name="connsiteX25" fmla="*/ 341628 w 1014670"/>
                <a:gd name="connsiteY25" fmla="*/ 5802 h 263271"/>
                <a:gd name="connsiteX26" fmla="*/ 293275 w 1014670"/>
                <a:gd name="connsiteY26" fmla="*/ 29388 h 263271"/>
                <a:gd name="connsiteX27" fmla="*/ 281340 w 1014670"/>
                <a:gd name="connsiteY27" fmla="*/ 48308 h 263271"/>
                <a:gd name="connsiteX28" fmla="*/ 257129 w 1014670"/>
                <a:gd name="connsiteY28" fmla="*/ 176781 h 263271"/>
                <a:gd name="connsiteX29" fmla="*/ 257015 w 1014670"/>
                <a:gd name="connsiteY29" fmla="*/ 176895 h 263271"/>
                <a:gd name="connsiteX30" fmla="*/ 256901 w 1014670"/>
                <a:gd name="connsiteY30" fmla="*/ 176781 h 263271"/>
                <a:gd name="connsiteX31" fmla="*/ 232611 w 1014670"/>
                <a:gd name="connsiteY31" fmla="*/ 47648 h 263271"/>
                <a:gd name="connsiteX32" fmla="*/ 220812 w 1014670"/>
                <a:gd name="connsiteY32" fmla="*/ 29376 h 263271"/>
                <a:gd name="connsiteX33" fmla="*/ 172527 w 1014670"/>
                <a:gd name="connsiteY33" fmla="*/ 5814 h 263271"/>
                <a:gd name="connsiteX34" fmla="*/ 131568 w 1014670"/>
                <a:gd name="connsiteY34" fmla="*/ 0 h 263271"/>
                <a:gd name="connsiteX35" fmla="*/ 89609 w 1014670"/>
                <a:gd name="connsiteY35" fmla="*/ 5802 h 263271"/>
                <a:gd name="connsiteX36" fmla="*/ 41824 w 1014670"/>
                <a:gd name="connsiteY36" fmla="*/ 29012 h 263271"/>
                <a:gd name="connsiteX37" fmla="*/ 29309 w 1014670"/>
                <a:gd name="connsiteY37" fmla="*/ 48433 h 263271"/>
                <a:gd name="connsiteX38" fmla="*/ 604 w 1014670"/>
                <a:gd name="connsiteY38" fmla="*/ 211346 h 263271"/>
                <a:gd name="connsiteX39" fmla="*/ 20730 w 1014670"/>
                <a:gd name="connsiteY39" fmla="*/ 252782 h 263271"/>
                <a:gd name="connsiteX40" fmla="*/ 36214 w 1014670"/>
                <a:gd name="connsiteY40" fmla="*/ 248408 h 263271"/>
                <a:gd name="connsiteX41" fmla="*/ 31840 w 1014670"/>
                <a:gd name="connsiteY41" fmla="*/ 232924 h 263271"/>
                <a:gd name="connsiteX42" fmla="*/ 30970 w 1014670"/>
                <a:gd name="connsiteY42" fmla="*/ 232485 h 263271"/>
                <a:gd name="connsiteX43" fmla="*/ 23006 w 1014670"/>
                <a:gd name="connsiteY43" fmla="*/ 215202 h 263271"/>
                <a:gd name="connsiteX44" fmla="*/ 51574 w 1014670"/>
                <a:gd name="connsiteY44" fmla="*/ 53166 h 263271"/>
                <a:gd name="connsiteX45" fmla="*/ 54988 w 1014670"/>
                <a:gd name="connsiteY45" fmla="*/ 47580 h 263271"/>
                <a:gd name="connsiteX46" fmla="*/ 95366 w 1014670"/>
                <a:gd name="connsiteY46" fmla="*/ 27829 h 263271"/>
                <a:gd name="connsiteX47" fmla="*/ 131637 w 1014670"/>
                <a:gd name="connsiteY47" fmla="*/ 22755 h 263271"/>
                <a:gd name="connsiteX48" fmla="*/ 166633 w 1014670"/>
                <a:gd name="connsiteY48" fmla="*/ 27783 h 263271"/>
                <a:gd name="connsiteX49" fmla="*/ 207182 w 1014670"/>
                <a:gd name="connsiteY49" fmla="*/ 47580 h 263271"/>
                <a:gd name="connsiteX50" fmla="*/ 210425 w 1014670"/>
                <a:gd name="connsiteY50" fmla="*/ 52506 h 263271"/>
                <a:gd name="connsiteX51" fmla="*/ 245865 w 1014670"/>
                <a:gd name="connsiteY51" fmla="*/ 241018 h 263271"/>
                <a:gd name="connsiteX52" fmla="*/ 259138 w 1014670"/>
                <a:gd name="connsiteY52" fmla="*/ 250113 h 263271"/>
                <a:gd name="connsiteX53" fmla="*/ 268233 w 1014670"/>
                <a:gd name="connsiteY53" fmla="*/ 241018 h 263271"/>
                <a:gd name="connsiteX54" fmla="*/ 303503 w 1014670"/>
                <a:gd name="connsiteY54" fmla="*/ 53155 h 263271"/>
                <a:gd name="connsiteX55" fmla="*/ 306916 w 1014670"/>
                <a:gd name="connsiteY55" fmla="*/ 47569 h 263271"/>
                <a:gd name="connsiteX56" fmla="*/ 347533 w 1014670"/>
                <a:gd name="connsiteY56" fmla="*/ 27761 h 263271"/>
                <a:gd name="connsiteX57" fmla="*/ 382473 w 1014670"/>
                <a:gd name="connsiteY57" fmla="*/ 22743 h 263271"/>
                <a:gd name="connsiteX58" fmla="*/ 418573 w 1014670"/>
                <a:gd name="connsiteY58" fmla="*/ 27772 h 263271"/>
                <a:gd name="connsiteX59" fmla="*/ 459532 w 1014670"/>
                <a:gd name="connsiteY59" fmla="*/ 47842 h 263271"/>
                <a:gd name="connsiteX60" fmla="*/ 462331 w 1014670"/>
                <a:gd name="connsiteY60" fmla="*/ 52222 h 263271"/>
                <a:gd name="connsiteX61" fmla="*/ 495109 w 1014670"/>
                <a:gd name="connsiteY61" fmla="*/ 253726 h 263271"/>
                <a:gd name="connsiteX62" fmla="*/ 506281 w 1014670"/>
                <a:gd name="connsiteY62" fmla="*/ 263272 h 263271"/>
                <a:gd name="connsiteX63" fmla="*/ 506338 w 1014670"/>
                <a:gd name="connsiteY63" fmla="*/ 263272 h 263271"/>
                <a:gd name="connsiteX64" fmla="*/ 517545 w 1014670"/>
                <a:gd name="connsiteY64" fmla="*/ 253840 h 263271"/>
                <a:gd name="connsiteX65" fmla="*/ 552178 w 1014670"/>
                <a:gd name="connsiteY65" fmla="*/ 53166 h 263271"/>
                <a:gd name="connsiteX66" fmla="*/ 555591 w 1014670"/>
                <a:gd name="connsiteY66" fmla="*/ 47580 h 263271"/>
                <a:gd name="connsiteX67" fmla="*/ 595969 w 1014670"/>
                <a:gd name="connsiteY67" fmla="*/ 27829 h 263271"/>
                <a:gd name="connsiteX68" fmla="*/ 632240 w 1014670"/>
                <a:gd name="connsiteY68" fmla="*/ 22755 h 263271"/>
                <a:gd name="connsiteX69" fmla="*/ 667237 w 1014670"/>
                <a:gd name="connsiteY69" fmla="*/ 27783 h 263271"/>
                <a:gd name="connsiteX70" fmla="*/ 707785 w 1014670"/>
                <a:gd name="connsiteY70" fmla="*/ 47580 h 263271"/>
                <a:gd name="connsiteX71" fmla="*/ 711028 w 1014670"/>
                <a:gd name="connsiteY71" fmla="*/ 52506 h 263271"/>
                <a:gd name="connsiteX72" fmla="*/ 746468 w 1014670"/>
                <a:gd name="connsiteY72" fmla="*/ 241018 h 263271"/>
                <a:gd name="connsiteX73" fmla="*/ 759741 w 1014670"/>
                <a:gd name="connsiteY73" fmla="*/ 250113 h 263271"/>
                <a:gd name="connsiteX74" fmla="*/ 768836 w 1014670"/>
                <a:gd name="connsiteY74" fmla="*/ 241018 h 263271"/>
                <a:gd name="connsiteX75" fmla="*/ 804106 w 1014670"/>
                <a:gd name="connsiteY75" fmla="*/ 53155 h 263271"/>
                <a:gd name="connsiteX76" fmla="*/ 807519 w 1014670"/>
                <a:gd name="connsiteY76" fmla="*/ 47569 h 263271"/>
                <a:gd name="connsiteX77" fmla="*/ 848136 w 1014670"/>
                <a:gd name="connsiteY77" fmla="*/ 27761 h 263271"/>
                <a:gd name="connsiteX78" fmla="*/ 883076 w 1014670"/>
                <a:gd name="connsiteY78" fmla="*/ 22743 h 263271"/>
                <a:gd name="connsiteX79" fmla="*/ 919176 w 1014670"/>
                <a:gd name="connsiteY79" fmla="*/ 27772 h 263271"/>
                <a:gd name="connsiteX80" fmla="*/ 960135 w 1014670"/>
                <a:gd name="connsiteY80" fmla="*/ 47842 h 263271"/>
                <a:gd name="connsiteX81" fmla="*/ 962956 w 1014670"/>
                <a:gd name="connsiteY81" fmla="*/ 52393 h 263271"/>
                <a:gd name="connsiteX82" fmla="*/ 991662 w 1014670"/>
                <a:gd name="connsiteY82" fmla="*/ 215089 h 263271"/>
                <a:gd name="connsiteX83" fmla="*/ 981160 w 1014670"/>
                <a:gd name="connsiteY83" fmla="*/ 233418 h 263271"/>
                <a:gd name="connsiteX84" fmla="*/ 974630 w 1014670"/>
                <a:gd name="connsiteY84" fmla="*/ 233725 h 263271"/>
                <a:gd name="connsiteX85" fmla="*/ 961438 w 1014670"/>
                <a:gd name="connsiteY85" fmla="*/ 242946 h 263271"/>
                <a:gd name="connsiteX86" fmla="*/ 970659 w 1014670"/>
                <a:gd name="connsiteY86" fmla="*/ 256138 h 263271"/>
                <a:gd name="connsiteX87" fmla="*/ 987042 w 1014670"/>
                <a:gd name="connsiteY87" fmla="*/ 255399 h 263271"/>
                <a:gd name="connsiteX88" fmla="*/ 1014029 w 1014670"/>
                <a:gd name="connsiteY88" fmla="*/ 211254 h 26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14670" h="263271">
                  <a:moveTo>
                    <a:pt x="1014029" y="211254"/>
                  </a:moveTo>
                  <a:lnTo>
                    <a:pt x="985188" y="47648"/>
                  </a:lnTo>
                  <a:cubicBezTo>
                    <a:pt x="983375" y="40424"/>
                    <a:pt x="979228" y="34001"/>
                    <a:pt x="973389" y="29376"/>
                  </a:cubicBezTo>
                  <a:cubicBezTo>
                    <a:pt x="958871" y="18492"/>
                    <a:pt x="942409" y="10475"/>
                    <a:pt x="924888" y="5757"/>
                  </a:cubicBezTo>
                  <a:cubicBezTo>
                    <a:pt x="911248" y="2130"/>
                    <a:pt x="897213" y="197"/>
                    <a:pt x="883099" y="0"/>
                  </a:cubicBezTo>
                  <a:cubicBezTo>
                    <a:pt x="869280" y="116"/>
                    <a:pt x="855537" y="2067"/>
                    <a:pt x="842231" y="5802"/>
                  </a:cubicBezTo>
                  <a:cubicBezTo>
                    <a:pt x="824763" y="10523"/>
                    <a:pt x="808352" y="18527"/>
                    <a:pt x="793878" y="29388"/>
                  </a:cubicBezTo>
                  <a:cubicBezTo>
                    <a:pt x="787767" y="34067"/>
                    <a:pt x="783534" y="40779"/>
                    <a:pt x="781943" y="48308"/>
                  </a:cubicBezTo>
                  <a:lnTo>
                    <a:pt x="757732" y="176781"/>
                  </a:lnTo>
                  <a:cubicBezTo>
                    <a:pt x="757732" y="176844"/>
                    <a:pt x="757681" y="176895"/>
                    <a:pt x="757618" y="176895"/>
                  </a:cubicBezTo>
                  <a:cubicBezTo>
                    <a:pt x="757556" y="176895"/>
                    <a:pt x="757504" y="176844"/>
                    <a:pt x="757504" y="176781"/>
                  </a:cubicBezTo>
                  <a:lnTo>
                    <a:pt x="733214" y="47648"/>
                  </a:lnTo>
                  <a:cubicBezTo>
                    <a:pt x="731554" y="40359"/>
                    <a:pt x="727376" y="33889"/>
                    <a:pt x="721415" y="29376"/>
                  </a:cubicBezTo>
                  <a:cubicBezTo>
                    <a:pt x="706959" y="18533"/>
                    <a:pt x="690574" y="10537"/>
                    <a:pt x="673130" y="5814"/>
                  </a:cubicBezTo>
                  <a:cubicBezTo>
                    <a:pt x="659795" y="2071"/>
                    <a:pt x="646021" y="115"/>
                    <a:pt x="632172" y="0"/>
                  </a:cubicBezTo>
                  <a:cubicBezTo>
                    <a:pt x="618000" y="201"/>
                    <a:pt x="603907" y="2150"/>
                    <a:pt x="590212" y="5802"/>
                  </a:cubicBezTo>
                  <a:cubicBezTo>
                    <a:pt x="572960" y="10450"/>
                    <a:pt x="556745" y="18327"/>
                    <a:pt x="542427" y="29012"/>
                  </a:cubicBezTo>
                  <a:cubicBezTo>
                    <a:pt x="536137" y="33860"/>
                    <a:pt x="531715" y="40733"/>
                    <a:pt x="529912" y="48467"/>
                  </a:cubicBezTo>
                  <a:lnTo>
                    <a:pt x="506748" y="182527"/>
                  </a:lnTo>
                  <a:cubicBezTo>
                    <a:pt x="506748" y="182589"/>
                    <a:pt x="506697" y="182640"/>
                    <a:pt x="506634" y="182640"/>
                  </a:cubicBezTo>
                  <a:cubicBezTo>
                    <a:pt x="506571" y="182640"/>
                    <a:pt x="506520" y="182589"/>
                    <a:pt x="506520" y="182527"/>
                  </a:cubicBezTo>
                  <a:lnTo>
                    <a:pt x="484585" y="47648"/>
                  </a:lnTo>
                  <a:cubicBezTo>
                    <a:pt x="482772" y="40424"/>
                    <a:pt x="478625" y="34001"/>
                    <a:pt x="472786" y="29376"/>
                  </a:cubicBezTo>
                  <a:cubicBezTo>
                    <a:pt x="458268" y="18492"/>
                    <a:pt x="441806" y="10475"/>
                    <a:pt x="424285" y="5757"/>
                  </a:cubicBezTo>
                  <a:cubicBezTo>
                    <a:pt x="410644" y="2130"/>
                    <a:pt x="396609" y="197"/>
                    <a:pt x="382496" y="0"/>
                  </a:cubicBezTo>
                  <a:cubicBezTo>
                    <a:pt x="368677" y="116"/>
                    <a:pt x="354934" y="2067"/>
                    <a:pt x="341628" y="5802"/>
                  </a:cubicBezTo>
                  <a:cubicBezTo>
                    <a:pt x="324160" y="10523"/>
                    <a:pt x="307749" y="18527"/>
                    <a:pt x="293275" y="29388"/>
                  </a:cubicBezTo>
                  <a:cubicBezTo>
                    <a:pt x="287164" y="34067"/>
                    <a:pt x="282930" y="40779"/>
                    <a:pt x="281340" y="48308"/>
                  </a:cubicBezTo>
                  <a:lnTo>
                    <a:pt x="257129" y="176781"/>
                  </a:lnTo>
                  <a:cubicBezTo>
                    <a:pt x="257129" y="176844"/>
                    <a:pt x="257078" y="176895"/>
                    <a:pt x="257015" y="176895"/>
                  </a:cubicBezTo>
                  <a:cubicBezTo>
                    <a:pt x="256952" y="176895"/>
                    <a:pt x="256901" y="176844"/>
                    <a:pt x="256901" y="176781"/>
                  </a:cubicBezTo>
                  <a:lnTo>
                    <a:pt x="232611" y="47648"/>
                  </a:lnTo>
                  <a:cubicBezTo>
                    <a:pt x="230951" y="40359"/>
                    <a:pt x="226773" y="33889"/>
                    <a:pt x="220812" y="29376"/>
                  </a:cubicBezTo>
                  <a:cubicBezTo>
                    <a:pt x="206356" y="18533"/>
                    <a:pt x="189971" y="10537"/>
                    <a:pt x="172527" y="5814"/>
                  </a:cubicBezTo>
                  <a:cubicBezTo>
                    <a:pt x="159191" y="2071"/>
                    <a:pt x="145418" y="115"/>
                    <a:pt x="131568" y="0"/>
                  </a:cubicBezTo>
                  <a:cubicBezTo>
                    <a:pt x="117397" y="201"/>
                    <a:pt x="103304" y="2150"/>
                    <a:pt x="89609" y="5802"/>
                  </a:cubicBezTo>
                  <a:cubicBezTo>
                    <a:pt x="72357" y="10450"/>
                    <a:pt x="56143" y="18327"/>
                    <a:pt x="41824" y="29012"/>
                  </a:cubicBezTo>
                  <a:cubicBezTo>
                    <a:pt x="35542" y="33853"/>
                    <a:pt x="31122" y="40713"/>
                    <a:pt x="29309" y="48433"/>
                  </a:cubicBezTo>
                  <a:lnTo>
                    <a:pt x="604" y="211346"/>
                  </a:lnTo>
                  <a:cubicBezTo>
                    <a:pt x="-2357" y="228058"/>
                    <a:pt x="5764" y="244778"/>
                    <a:pt x="20730" y="252782"/>
                  </a:cubicBezTo>
                  <a:cubicBezTo>
                    <a:pt x="26214" y="255850"/>
                    <a:pt x="33146" y="253891"/>
                    <a:pt x="36214" y="248408"/>
                  </a:cubicBezTo>
                  <a:cubicBezTo>
                    <a:pt x="39282" y="242924"/>
                    <a:pt x="37324" y="235992"/>
                    <a:pt x="31840" y="232924"/>
                  </a:cubicBezTo>
                  <a:cubicBezTo>
                    <a:pt x="31557" y="232765"/>
                    <a:pt x="31266" y="232619"/>
                    <a:pt x="30970" y="232485"/>
                  </a:cubicBezTo>
                  <a:cubicBezTo>
                    <a:pt x="24923" y="228992"/>
                    <a:pt x="21732" y="222069"/>
                    <a:pt x="23006" y="215202"/>
                  </a:cubicBezTo>
                  <a:lnTo>
                    <a:pt x="51574" y="53166"/>
                  </a:lnTo>
                  <a:cubicBezTo>
                    <a:pt x="52196" y="51034"/>
                    <a:pt x="53374" y="49107"/>
                    <a:pt x="54988" y="47580"/>
                  </a:cubicBezTo>
                  <a:cubicBezTo>
                    <a:pt x="67079" y="38505"/>
                    <a:pt x="80780" y="31803"/>
                    <a:pt x="95366" y="27829"/>
                  </a:cubicBezTo>
                  <a:cubicBezTo>
                    <a:pt x="107204" y="24664"/>
                    <a:pt x="119384" y="22959"/>
                    <a:pt x="131637" y="22755"/>
                  </a:cubicBezTo>
                  <a:cubicBezTo>
                    <a:pt x="143474" y="22873"/>
                    <a:pt x="155242" y="24565"/>
                    <a:pt x="166633" y="27783"/>
                  </a:cubicBezTo>
                  <a:cubicBezTo>
                    <a:pt x="181283" y="31752"/>
                    <a:pt x="195044" y="38470"/>
                    <a:pt x="207182" y="47580"/>
                  </a:cubicBezTo>
                  <a:cubicBezTo>
                    <a:pt x="208801" y="48796"/>
                    <a:pt x="209948" y="50538"/>
                    <a:pt x="210425" y="52506"/>
                  </a:cubicBezTo>
                  <a:lnTo>
                    <a:pt x="245865" y="241018"/>
                  </a:lnTo>
                  <a:cubicBezTo>
                    <a:pt x="247019" y="247194"/>
                    <a:pt x="252961" y="251266"/>
                    <a:pt x="259138" y="250113"/>
                  </a:cubicBezTo>
                  <a:cubicBezTo>
                    <a:pt x="263757" y="249250"/>
                    <a:pt x="267371" y="245637"/>
                    <a:pt x="268233" y="241018"/>
                  </a:cubicBezTo>
                  <a:lnTo>
                    <a:pt x="303503" y="53155"/>
                  </a:lnTo>
                  <a:cubicBezTo>
                    <a:pt x="303924" y="50940"/>
                    <a:pt x="305137" y="48953"/>
                    <a:pt x="306916" y="47569"/>
                  </a:cubicBezTo>
                  <a:cubicBezTo>
                    <a:pt x="319076" y="38450"/>
                    <a:pt x="332860" y="31728"/>
                    <a:pt x="347533" y="27761"/>
                  </a:cubicBezTo>
                  <a:cubicBezTo>
                    <a:pt x="358906" y="24547"/>
                    <a:pt x="370655" y="22859"/>
                    <a:pt x="382473" y="22743"/>
                  </a:cubicBezTo>
                  <a:cubicBezTo>
                    <a:pt x="394666" y="22944"/>
                    <a:pt x="406790" y="24632"/>
                    <a:pt x="418573" y="27772"/>
                  </a:cubicBezTo>
                  <a:cubicBezTo>
                    <a:pt x="433376" y="31801"/>
                    <a:pt x="447277" y="38611"/>
                    <a:pt x="459532" y="47842"/>
                  </a:cubicBezTo>
                  <a:cubicBezTo>
                    <a:pt x="460726" y="49117"/>
                    <a:pt x="461675" y="50602"/>
                    <a:pt x="462331" y="52222"/>
                  </a:cubicBezTo>
                  <a:lnTo>
                    <a:pt x="495109" y="253726"/>
                  </a:lnTo>
                  <a:cubicBezTo>
                    <a:pt x="496003" y="259209"/>
                    <a:pt x="500726" y="263244"/>
                    <a:pt x="506281" y="263272"/>
                  </a:cubicBezTo>
                  <a:lnTo>
                    <a:pt x="506338" y="263272"/>
                  </a:lnTo>
                  <a:cubicBezTo>
                    <a:pt x="511870" y="263271"/>
                    <a:pt x="516599" y="259290"/>
                    <a:pt x="517545" y="253840"/>
                  </a:cubicBezTo>
                  <a:lnTo>
                    <a:pt x="552178" y="53166"/>
                  </a:lnTo>
                  <a:cubicBezTo>
                    <a:pt x="552800" y="51034"/>
                    <a:pt x="553977" y="49107"/>
                    <a:pt x="555591" y="47580"/>
                  </a:cubicBezTo>
                  <a:cubicBezTo>
                    <a:pt x="567681" y="38505"/>
                    <a:pt x="581383" y="31803"/>
                    <a:pt x="595969" y="27829"/>
                  </a:cubicBezTo>
                  <a:cubicBezTo>
                    <a:pt x="607807" y="24664"/>
                    <a:pt x="619988" y="22959"/>
                    <a:pt x="632240" y="22755"/>
                  </a:cubicBezTo>
                  <a:cubicBezTo>
                    <a:pt x="644077" y="22873"/>
                    <a:pt x="655846" y="24565"/>
                    <a:pt x="667237" y="27783"/>
                  </a:cubicBezTo>
                  <a:cubicBezTo>
                    <a:pt x="681886" y="31752"/>
                    <a:pt x="695647" y="38470"/>
                    <a:pt x="707785" y="47580"/>
                  </a:cubicBezTo>
                  <a:cubicBezTo>
                    <a:pt x="709404" y="48796"/>
                    <a:pt x="710551" y="50538"/>
                    <a:pt x="711028" y="52506"/>
                  </a:cubicBezTo>
                  <a:lnTo>
                    <a:pt x="746468" y="241018"/>
                  </a:lnTo>
                  <a:cubicBezTo>
                    <a:pt x="747622" y="247194"/>
                    <a:pt x="753564" y="251266"/>
                    <a:pt x="759741" y="250113"/>
                  </a:cubicBezTo>
                  <a:cubicBezTo>
                    <a:pt x="764360" y="249250"/>
                    <a:pt x="767974" y="245637"/>
                    <a:pt x="768836" y="241018"/>
                  </a:cubicBezTo>
                  <a:lnTo>
                    <a:pt x="804106" y="53155"/>
                  </a:lnTo>
                  <a:cubicBezTo>
                    <a:pt x="804527" y="50940"/>
                    <a:pt x="805740" y="48953"/>
                    <a:pt x="807519" y="47569"/>
                  </a:cubicBezTo>
                  <a:cubicBezTo>
                    <a:pt x="819679" y="38450"/>
                    <a:pt x="833464" y="31728"/>
                    <a:pt x="848136" y="27761"/>
                  </a:cubicBezTo>
                  <a:cubicBezTo>
                    <a:pt x="859509" y="24547"/>
                    <a:pt x="871258" y="22859"/>
                    <a:pt x="883076" y="22743"/>
                  </a:cubicBezTo>
                  <a:cubicBezTo>
                    <a:pt x="895269" y="22944"/>
                    <a:pt x="907393" y="24632"/>
                    <a:pt x="919176" y="27772"/>
                  </a:cubicBezTo>
                  <a:cubicBezTo>
                    <a:pt x="933980" y="31801"/>
                    <a:pt x="947880" y="38611"/>
                    <a:pt x="960135" y="47842"/>
                  </a:cubicBezTo>
                  <a:cubicBezTo>
                    <a:pt x="961367" y="49158"/>
                    <a:pt x="962325" y="50704"/>
                    <a:pt x="962956" y="52393"/>
                  </a:cubicBezTo>
                  <a:lnTo>
                    <a:pt x="991662" y="215089"/>
                  </a:lnTo>
                  <a:cubicBezTo>
                    <a:pt x="993225" y="222963"/>
                    <a:pt x="988743" y="230784"/>
                    <a:pt x="981160" y="233418"/>
                  </a:cubicBezTo>
                  <a:cubicBezTo>
                    <a:pt x="979033" y="234000"/>
                    <a:pt x="976803" y="234106"/>
                    <a:pt x="974630" y="233725"/>
                  </a:cubicBezTo>
                  <a:cubicBezTo>
                    <a:pt x="968440" y="232628"/>
                    <a:pt x="962534" y="236757"/>
                    <a:pt x="961438" y="242946"/>
                  </a:cubicBezTo>
                  <a:cubicBezTo>
                    <a:pt x="960341" y="249135"/>
                    <a:pt x="964470" y="255041"/>
                    <a:pt x="970659" y="256138"/>
                  </a:cubicBezTo>
                  <a:cubicBezTo>
                    <a:pt x="976109" y="257100"/>
                    <a:pt x="981702" y="256847"/>
                    <a:pt x="987042" y="255399"/>
                  </a:cubicBezTo>
                  <a:cubicBezTo>
                    <a:pt x="1005973" y="249710"/>
                    <a:pt x="1017596" y="230696"/>
                    <a:pt x="1014029" y="211254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aphic 10" descr="Group outline">
            <a:extLst>
              <a:ext uri="{FF2B5EF4-FFF2-40B4-BE49-F238E27FC236}">
                <a16:creationId xmlns:a16="http://schemas.microsoft.com/office/drawing/2014/main" id="{17DA0DE2-3559-F4A5-B15B-0FF1F1134224}"/>
              </a:ext>
            </a:extLst>
          </p:cNvPr>
          <p:cNvGrpSpPr/>
          <p:nvPr/>
        </p:nvGrpSpPr>
        <p:grpSpPr>
          <a:xfrm>
            <a:off x="6851968" y="1978815"/>
            <a:ext cx="1014670" cy="637370"/>
            <a:chOff x="6794927" y="1044114"/>
            <a:chExt cx="1014670" cy="637370"/>
          </a:xfrm>
          <a:solidFill>
            <a:srgbClr val="00B050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DF0052-1D32-045F-BA6D-6F3CFEEE1B16}"/>
                </a:ext>
              </a:extLst>
            </p:cNvPr>
            <p:cNvSpPr/>
            <p:nvPr/>
          </p:nvSpPr>
          <p:spPr>
            <a:xfrm>
              <a:off x="6826522" y="1260272"/>
              <a:ext cx="200593" cy="421155"/>
            </a:xfrm>
            <a:custGeom>
              <a:avLst/>
              <a:gdLst>
                <a:gd name="connsiteX0" fmla="*/ 157178 w 200593"/>
                <a:gd name="connsiteY0" fmla="*/ 11377 h 421155"/>
                <a:gd name="connsiteX1" fmla="*/ 145801 w 200593"/>
                <a:gd name="connsiteY1" fmla="*/ 0 h 421155"/>
                <a:gd name="connsiteX2" fmla="*/ 145801 w 200593"/>
                <a:gd name="connsiteY2" fmla="*/ 0 h 421155"/>
                <a:gd name="connsiteX3" fmla="*/ 134423 w 200593"/>
                <a:gd name="connsiteY3" fmla="*/ 11377 h 421155"/>
                <a:gd name="connsiteX4" fmla="*/ 134423 w 200593"/>
                <a:gd name="connsiteY4" fmla="*/ 95718 h 421155"/>
                <a:gd name="connsiteX5" fmla="*/ 170660 w 200593"/>
                <a:gd name="connsiteY5" fmla="*/ 227695 h 421155"/>
                <a:gd name="connsiteX6" fmla="*/ 29934 w 200593"/>
                <a:gd name="connsiteY6" fmla="*/ 227695 h 421155"/>
                <a:gd name="connsiteX7" fmla="*/ 66159 w 200593"/>
                <a:gd name="connsiteY7" fmla="*/ 97276 h 421155"/>
                <a:gd name="connsiteX8" fmla="*/ 66159 w 200593"/>
                <a:gd name="connsiteY8" fmla="*/ 11377 h 421155"/>
                <a:gd name="connsiteX9" fmla="*/ 54782 w 200593"/>
                <a:gd name="connsiteY9" fmla="*/ 0 h 421155"/>
                <a:gd name="connsiteX10" fmla="*/ 54782 w 200593"/>
                <a:gd name="connsiteY10" fmla="*/ 0 h 421155"/>
                <a:gd name="connsiteX11" fmla="*/ 43405 w 200593"/>
                <a:gd name="connsiteY11" fmla="*/ 11377 h 421155"/>
                <a:gd name="connsiteX12" fmla="*/ 43405 w 200593"/>
                <a:gd name="connsiteY12" fmla="*/ 94159 h 421155"/>
                <a:gd name="connsiteX13" fmla="*/ 0 w 200593"/>
                <a:gd name="connsiteY13" fmla="*/ 250495 h 421155"/>
                <a:gd name="connsiteX14" fmla="*/ 43405 w 200593"/>
                <a:gd name="connsiteY14" fmla="*/ 250495 h 421155"/>
                <a:gd name="connsiteX15" fmla="*/ 43405 w 200593"/>
                <a:gd name="connsiteY15" fmla="*/ 421155 h 421155"/>
                <a:gd name="connsiteX16" fmla="*/ 157178 w 200593"/>
                <a:gd name="connsiteY16" fmla="*/ 421155 h 421155"/>
                <a:gd name="connsiteX17" fmla="*/ 157178 w 200593"/>
                <a:gd name="connsiteY17" fmla="*/ 250495 h 421155"/>
                <a:gd name="connsiteX18" fmla="*/ 200594 w 200593"/>
                <a:gd name="connsiteY18" fmla="*/ 250495 h 421155"/>
                <a:gd name="connsiteX19" fmla="*/ 157178 w 200593"/>
                <a:gd name="connsiteY19" fmla="*/ 94170 h 421155"/>
                <a:gd name="connsiteX20" fmla="*/ 66159 w 200593"/>
                <a:gd name="connsiteY20" fmla="*/ 250495 h 421155"/>
                <a:gd name="connsiteX21" fmla="*/ 88914 w 200593"/>
                <a:gd name="connsiteY21" fmla="*/ 250495 h 421155"/>
                <a:gd name="connsiteX22" fmla="*/ 88914 w 200593"/>
                <a:gd name="connsiteY22" fmla="*/ 398400 h 421155"/>
                <a:gd name="connsiteX23" fmla="*/ 66159 w 200593"/>
                <a:gd name="connsiteY23" fmla="*/ 398400 h 421155"/>
                <a:gd name="connsiteX24" fmla="*/ 134423 w 200593"/>
                <a:gd name="connsiteY24" fmla="*/ 398400 h 421155"/>
                <a:gd name="connsiteX25" fmla="*/ 111669 w 200593"/>
                <a:gd name="connsiteY25" fmla="*/ 398400 h 421155"/>
                <a:gd name="connsiteX26" fmla="*/ 111669 w 200593"/>
                <a:gd name="connsiteY26" fmla="*/ 250495 h 421155"/>
                <a:gd name="connsiteX27" fmla="*/ 134423 w 200593"/>
                <a:gd name="connsiteY27" fmla="*/ 250495 h 42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593" h="421155">
                  <a:moveTo>
                    <a:pt x="157178" y="11377"/>
                  </a:moveTo>
                  <a:cubicBezTo>
                    <a:pt x="157178" y="5094"/>
                    <a:pt x="152084" y="0"/>
                    <a:pt x="145801" y="0"/>
                  </a:cubicBezTo>
                  <a:lnTo>
                    <a:pt x="145801" y="0"/>
                  </a:lnTo>
                  <a:cubicBezTo>
                    <a:pt x="139517" y="0"/>
                    <a:pt x="134423" y="5094"/>
                    <a:pt x="134423" y="11377"/>
                  </a:cubicBezTo>
                  <a:lnTo>
                    <a:pt x="134423" y="95718"/>
                  </a:lnTo>
                  <a:lnTo>
                    <a:pt x="170660" y="227695"/>
                  </a:lnTo>
                  <a:lnTo>
                    <a:pt x="29934" y="227695"/>
                  </a:lnTo>
                  <a:lnTo>
                    <a:pt x="66159" y="97276"/>
                  </a:lnTo>
                  <a:lnTo>
                    <a:pt x="66159" y="11377"/>
                  </a:lnTo>
                  <a:cubicBezTo>
                    <a:pt x="66159" y="5094"/>
                    <a:pt x="61066" y="0"/>
                    <a:pt x="54782" y="0"/>
                  </a:cubicBezTo>
                  <a:lnTo>
                    <a:pt x="54782" y="0"/>
                  </a:lnTo>
                  <a:cubicBezTo>
                    <a:pt x="48498" y="0"/>
                    <a:pt x="43405" y="5094"/>
                    <a:pt x="43405" y="11377"/>
                  </a:cubicBezTo>
                  <a:lnTo>
                    <a:pt x="43405" y="94159"/>
                  </a:lnTo>
                  <a:lnTo>
                    <a:pt x="0" y="250495"/>
                  </a:lnTo>
                  <a:lnTo>
                    <a:pt x="43405" y="250495"/>
                  </a:lnTo>
                  <a:lnTo>
                    <a:pt x="43405" y="421155"/>
                  </a:lnTo>
                  <a:lnTo>
                    <a:pt x="157178" y="421155"/>
                  </a:lnTo>
                  <a:lnTo>
                    <a:pt x="157178" y="250495"/>
                  </a:lnTo>
                  <a:lnTo>
                    <a:pt x="200594" y="250495"/>
                  </a:lnTo>
                  <a:lnTo>
                    <a:pt x="157178" y="94170"/>
                  </a:lnTo>
                  <a:close/>
                  <a:moveTo>
                    <a:pt x="66159" y="250495"/>
                  </a:moveTo>
                  <a:lnTo>
                    <a:pt x="88914" y="250495"/>
                  </a:lnTo>
                  <a:lnTo>
                    <a:pt x="88914" y="398400"/>
                  </a:lnTo>
                  <a:lnTo>
                    <a:pt x="66159" y="398400"/>
                  </a:lnTo>
                  <a:close/>
                  <a:moveTo>
                    <a:pt x="134423" y="398400"/>
                  </a:moveTo>
                  <a:lnTo>
                    <a:pt x="111669" y="398400"/>
                  </a:lnTo>
                  <a:lnTo>
                    <a:pt x="111669" y="250495"/>
                  </a:lnTo>
                  <a:lnTo>
                    <a:pt x="134423" y="250495"/>
                  </a:ln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5B57D15-29CE-8A97-7DA3-E9BE332127FB}"/>
                </a:ext>
              </a:extLst>
            </p:cNvPr>
            <p:cNvSpPr/>
            <p:nvPr/>
          </p:nvSpPr>
          <p:spPr>
            <a:xfrm>
              <a:off x="7120229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949E3A2-2B98-BDF6-8625-44EC6991BD49}"/>
                </a:ext>
              </a:extLst>
            </p:cNvPr>
            <p:cNvSpPr/>
            <p:nvPr/>
          </p:nvSpPr>
          <p:spPr>
            <a:xfrm>
              <a:off x="7120229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D0FD2-C82E-FF73-B45A-CD2269058E85}"/>
                </a:ext>
              </a:extLst>
            </p:cNvPr>
            <p:cNvSpPr/>
            <p:nvPr/>
          </p:nvSpPr>
          <p:spPr>
            <a:xfrm>
              <a:off x="6869927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6604EE7-039B-3330-DAFE-6238210E6673}"/>
                </a:ext>
              </a:extLst>
            </p:cNvPr>
            <p:cNvSpPr/>
            <p:nvPr/>
          </p:nvSpPr>
          <p:spPr>
            <a:xfrm>
              <a:off x="7327114" y="1260272"/>
              <a:ext cx="200605" cy="421143"/>
            </a:xfrm>
            <a:custGeom>
              <a:avLst/>
              <a:gdLst>
                <a:gd name="connsiteX0" fmla="*/ 157189 w 200605"/>
                <a:gd name="connsiteY0" fmla="*/ 11377 h 421143"/>
                <a:gd name="connsiteX1" fmla="*/ 145812 w 200605"/>
                <a:gd name="connsiteY1" fmla="*/ 0 h 421143"/>
                <a:gd name="connsiteX2" fmla="*/ 145812 w 200605"/>
                <a:gd name="connsiteY2" fmla="*/ 0 h 421143"/>
                <a:gd name="connsiteX3" fmla="*/ 134435 w 200605"/>
                <a:gd name="connsiteY3" fmla="*/ 11377 h 421143"/>
                <a:gd name="connsiteX4" fmla="*/ 134435 w 200605"/>
                <a:gd name="connsiteY4" fmla="*/ 95718 h 421143"/>
                <a:gd name="connsiteX5" fmla="*/ 170672 w 200605"/>
                <a:gd name="connsiteY5" fmla="*/ 227695 h 421143"/>
                <a:gd name="connsiteX6" fmla="*/ 29945 w 200605"/>
                <a:gd name="connsiteY6" fmla="*/ 227695 h 421143"/>
                <a:gd name="connsiteX7" fmla="*/ 66171 w 200605"/>
                <a:gd name="connsiteY7" fmla="*/ 97276 h 421143"/>
                <a:gd name="connsiteX8" fmla="*/ 66171 w 200605"/>
                <a:gd name="connsiteY8" fmla="*/ 11377 h 421143"/>
                <a:gd name="connsiteX9" fmla="*/ 54793 w 200605"/>
                <a:gd name="connsiteY9" fmla="*/ 0 h 421143"/>
                <a:gd name="connsiteX10" fmla="*/ 54793 w 200605"/>
                <a:gd name="connsiteY10" fmla="*/ 0 h 421143"/>
                <a:gd name="connsiteX11" fmla="*/ 43416 w 200605"/>
                <a:gd name="connsiteY11" fmla="*/ 11377 h 421143"/>
                <a:gd name="connsiteX12" fmla="*/ 43416 w 200605"/>
                <a:gd name="connsiteY12" fmla="*/ 94159 h 421143"/>
                <a:gd name="connsiteX13" fmla="*/ 0 w 200605"/>
                <a:gd name="connsiteY13" fmla="*/ 250484 h 421143"/>
                <a:gd name="connsiteX14" fmla="*/ 43416 w 200605"/>
                <a:gd name="connsiteY14" fmla="*/ 250484 h 421143"/>
                <a:gd name="connsiteX15" fmla="*/ 43416 w 200605"/>
                <a:gd name="connsiteY15" fmla="*/ 421144 h 421143"/>
                <a:gd name="connsiteX16" fmla="*/ 157189 w 200605"/>
                <a:gd name="connsiteY16" fmla="*/ 421144 h 421143"/>
                <a:gd name="connsiteX17" fmla="*/ 157189 w 200605"/>
                <a:gd name="connsiteY17" fmla="*/ 250484 h 421143"/>
                <a:gd name="connsiteX18" fmla="*/ 200605 w 200605"/>
                <a:gd name="connsiteY18" fmla="*/ 250484 h 421143"/>
                <a:gd name="connsiteX19" fmla="*/ 157189 w 200605"/>
                <a:gd name="connsiteY19" fmla="*/ 94170 h 421143"/>
                <a:gd name="connsiteX20" fmla="*/ 66171 w 200605"/>
                <a:gd name="connsiteY20" fmla="*/ 250495 h 421143"/>
                <a:gd name="connsiteX21" fmla="*/ 88925 w 200605"/>
                <a:gd name="connsiteY21" fmla="*/ 250495 h 421143"/>
                <a:gd name="connsiteX22" fmla="*/ 88925 w 200605"/>
                <a:gd name="connsiteY22" fmla="*/ 398400 h 421143"/>
                <a:gd name="connsiteX23" fmla="*/ 66171 w 200605"/>
                <a:gd name="connsiteY23" fmla="*/ 398400 h 421143"/>
                <a:gd name="connsiteX24" fmla="*/ 134435 w 200605"/>
                <a:gd name="connsiteY24" fmla="*/ 398400 h 421143"/>
                <a:gd name="connsiteX25" fmla="*/ 111680 w 200605"/>
                <a:gd name="connsiteY25" fmla="*/ 398400 h 421143"/>
                <a:gd name="connsiteX26" fmla="*/ 111680 w 200605"/>
                <a:gd name="connsiteY26" fmla="*/ 250495 h 421143"/>
                <a:gd name="connsiteX27" fmla="*/ 134435 w 200605"/>
                <a:gd name="connsiteY27" fmla="*/ 250495 h 4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605" h="421143">
                  <a:moveTo>
                    <a:pt x="157189" y="11377"/>
                  </a:moveTo>
                  <a:cubicBezTo>
                    <a:pt x="157189" y="5094"/>
                    <a:pt x="152096" y="0"/>
                    <a:pt x="145812" y="0"/>
                  </a:cubicBezTo>
                  <a:lnTo>
                    <a:pt x="145812" y="0"/>
                  </a:lnTo>
                  <a:cubicBezTo>
                    <a:pt x="139528" y="0"/>
                    <a:pt x="134435" y="5094"/>
                    <a:pt x="134435" y="11377"/>
                  </a:cubicBezTo>
                  <a:lnTo>
                    <a:pt x="134435" y="95718"/>
                  </a:lnTo>
                  <a:lnTo>
                    <a:pt x="170672" y="227695"/>
                  </a:lnTo>
                  <a:lnTo>
                    <a:pt x="29945" y="227695"/>
                  </a:lnTo>
                  <a:lnTo>
                    <a:pt x="66171" y="97276"/>
                  </a:lnTo>
                  <a:lnTo>
                    <a:pt x="66171" y="11377"/>
                  </a:lnTo>
                  <a:cubicBezTo>
                    <a:pt x="66171" y="5094"/>
                    <a:pt x="61077" y="0"/>
                    <a:pt x="54793" y="0"/>
                  </a:cubicBezTo>
                  <a:lnTo>
                    <a:pt x="54793" y="0"/>
                  </a:lnTo>
                  <a:cubicBezTo>
                    <a:pt x="48510" y="0"/>
                    <a:pt x="43416" y="5094"/>
                    <a:pt x="43416" y="11377"/>
                  </a:cubicBezTo>
                  <a:lnTo>
                    <a:pt x="43416" y="94159"/>
                  </a:lnTo>
                  <a:lnTo>
                    <a:pt x="0" y="250484"/>
                  </a:lnTo>
                  <a:lnTo>
                    <a:pt x="43416" y="250484"/>
                  </a:lnTo>
                  <a:lnTo>
                    <a:pt x="43416" y="421144"/>
                  </a:lnTo>
                  <a:lnTo>
                    <a:pt x="157189" y="421144"/>
                  </a:lnTo>
                  <a:lnTo>
                    <a:pt x="157189" y="250484"/>
                  </a:lnTo>
                  <a:lnTo>
                    <a:pt x="200605" y="250484"/>
                  </a:lnTo>
                  <a:lnTo>
                    <a:pt x="157189" y="94170"/>
                  </a:lnTo>
                  <a:close/>
                  <a:moveTo>
                    <a:pt x="66171" y="250495"/>
                  </a:moveTo>
                  <a:lnTo>
                    <a:pt x="88925" y="250495"/>
                  </a:lnTo>
                  <a:lnTo>
                    <a:pt x="88925" y="398400"/>
                  </a:lnTo>
                  <a:lnTo>
                    <a:pt x="66171" y="398400"/>
                  </a:lnTo>
                  <a:close/>
                  <a:moveTo>
                    <a:pt x="134435" y="398400"/>
                  </a:moveTo>
                  <a:lnTo>
                    <a:pt x="111680" y="398400"/>
                  </a:lnTo>
                  <a:lnTo>
                    <a:pt x="111680" y="250495"/>
                  </a:lnTo>
                  <a:lnTo>
                    <a:pt x="134435" y="250495"/>
                  </a:ln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32F9892-1170-A3B9-6570-0B221B0E36C6}"/>
                </a:ext>
              </a:extLst>
            </p:cNvPr>
            <p:cNvSpPr/>
            <p:nvPr/>
          </p:nvSpPr>
          <p:spPr>
            <a:xfrm>
              <a:off x="7620832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0238C5A-23F5-0560-F712-D199176117F2}"/>
                </a:ext>
              </a:extLst>
            </p:cNvPr>
            <p:cNvSpPr/>
            <p:nvPr/>
          </p:nvSpPr>
          <p:spPr>
            <a:xfrm>
              <a:off x="7620832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244E03C-0A3F-6D37-09BC-FE30DCD9C0DD}"/>
                </a:ext>
              </a:extLst>
            </p:cNvPr>
            <p:cNvSpPr/>
            <p:nvPr/>
          </p:nvSpPr>
          <p:spPr>
            <a:xfrm>
              <a:off x="7370530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BC772D9-A8CB-763C-9395-21F529CE30D1}"/>
                </a:ext>
              </a:extLst>
            </p:cNvPr>
            <p:cNvSpPr/>
            <p:nvPr/>
          </p:nvSpPr>
          <p:spPr>
            <a:xfrm>
              <a:off x="6794927" y="1180642"/>
              <a:ext cx="1014670" cy="263271"/>
            </a:xfrm>
            <a:custGeom>
              <a:avLst/>
              <a:gdLst>
                <a:gd name="connsiteX0" fmla="*/ 1014029 w 1014670"/>
                <a:gd name="connsiteY0" fmla="*/ 211254 h 263271"/>
                <a:gd name="connsiteX1" fmla="*/ 985188 w 1014670"/>
                <a:gd name="connsiteY1" fmla="*/ 47648 h 263271"/>
                <a:gd name="connsiteX2" fmla="*/ 973389 w 1014670"/>
                <a:gd name="connsiteY2" fmla="*/ 29376 h 263271"/>
                <a:gd name="connsiteX3" fmla="*/ 924888 w 1014670"/>
                <a:gd name="connsiteY3" fmla="*/ 5757 h 263271"/>
                <a:gd name="connsiteX4" fmla="*/ 883099 w 1014670"/>
                <a:gd name="connsiteY4" fmla="*/ 0 h 263271"/>
                <a:gd name="connsiteX5" fmla="*/ 842231 w 1014670"/>
                <a:gd name="connsiteY5" fmla="*/ 5802 h 263271"/>
                <a:gd name="connsiteX6" fmla="*/ 793878 w 1014670"/>
                <a:gd name="connsiteY6" fmla="*/ 29388 h 263271"/>
                <a:gd name="connsiteX7" fmla="*/ 781943 w 1014670"/>
                <a:gd name="connsiteY7" fmla="*/ 48308 h 263271"/>
                <a:gd name="connsiteX8" fmla="*/ 757732 w 1014670"/>
                <a:gd name="connsiteY8" fmla="*/ 176781 h 263271"/>
                <a:gd name="connsiteX9" fmla="*/ 757618 w 1014670"/>
                <a:gd name="connsiteY9" fmla="*/ 176895 h 263271"/>
                <a:gd name="connsiteX10" fmla="*/ 757504 w 1014670"/>
                <a:gd name="connsiteY10" fmla="*/ 176781 h 263271"/>
                <a:gd name="connsiteX11" fmla="*/ 733214 w 1014670"/>
                <a:gd name="connsiteY11" fmla="*/ 47648 h 263271"/>
                <a:gd name="connsiteX12" fmla="*/ 721415 w 1014670"/>
                <a:gd name="connsiteY12" fmla="*/ 29376 h 263271"/>
                <a:gd name="connsiteX13" fmla="*/ 673130 w 1014670"/>
                <a:gd name="connsiteY13" fmla="*/ 5814 h 263271"/>
                <a:gd name="connsiteX14" fmla="*/ 632172 w 1014670"/>
                <a:gd name="connsiteY14" fmla="*/ 0 h 263271"/>
                <a:gd name="connsiteX15" fmla="*/ 590212 w 1014670"/>
                <a:gd name="connsiteY15" fmla="*/ 5802 h 263271"/>
                <a:gd name="connsiteX16" fmla="*/ 542427 w 1014670"/>
                <a:gd name="connsiteY16" fmla="*/ 29012 h 263271"/>
                <a:gd name="connsiteX17" fmla="*/ 529912 w 1014670"/>
                <a:gd name="connsiteY17" fmla="*/ 48467 h 263271"/>
                <a:gd name="connsiteX18" fmla="*/ 506748 w 1014670"/>
                <a:gd name="connsiteY18" fmla="*/ 182527 h 263271"/>
                <a:gd name="connsiteX19" fmla="*/ 506634 w 1014670"/>
                <a:gd name="connsiteY19" fmla="*/ 182640 h 263271"/>
                <a:gd name="connsiteX20" fmla="*/ 506520 w 1014670"/>
                <a:gd name="connsiteY20" fmla="*/ 182527 h 263271"/>
                <a:gd name="connsiteX21" fmla="*/ 484585 w 1014670"/>
                <a:gd name="connsiteY21" fmla="*/ 47648 h 263271"/>
                <a:gd name="connsiteX22" fmla="*/ 472786 w 1014670"/>
                <a:gd name="connsiteY22" fmla="*/ 29376 h 263271"/>
                <a:gd name="connsiteX23" fmla="*/ 424285 w 1014670"/>
                <a:gd name="connsiteY23" fmla="*/ 5757 h 263271"/>
                <a:gd name="connsiteX24" fmla="*/ 382496 w 1014670"/>
                <a:gd name="connsiteY24" fmla="*/ 0 h 263271"/>
                <a:gd name="connsiteX25" fmla="*/ 341628 w 1014670"/>
                <a:gd name="connsiteY25" fmla="*/ 5802 h 263271"/>
                <a:gd name="connsiteX26" fmla="*/ 293275 w 1014670"/>
                <a:gd name="connsiteY26" fmla="*/ 29388 h 263271"/>
                <a:gd name="connsiteX27" fmla="*/ 281340 w 1014670"/>
                <a:gd name="connsiteY27" fmla="*/ 48308 h 263271"/>
                <a:gd name="connsiteX28" fmla="*/ 257129 w 1014670"/>
                <a:gd name="connsiteY28" fmla="*/ 176781 h 263271"/>
                <a:gd name="connsiteX29" fmla="*/ 257015 w 1014670"/>
                <a:gd name="connsiteY29" fmla="*/ 176895 h 263271"/>
                <a:gd name="connsiteX30" fmla="*/ 256901 w 1014670"/>
                <a:gd name="connsiteY30" fmla="*/ 176781 h 263271"/>
                <a:gd name="connsiteX31" fmla="*/ 232611 w 1014670"/>
                <a:gd name="connsiteY31" fmla="*/ 47648 h 263271"/>
                <a:gd name="connsiteX32" fmla="*/ 220812 w 1014670"/>
                <a:gd name="connsiteY32" fmla="*/ 29376 h 263271"/>
                <a:gd name="connsiteX33" fmla="*/ 172527 w 1014670"/>
                <a:gd name="connsiteY33" fmla="*/ 5814 h 263271"/>
                <a:gd name="connsiteX34" fmla="*/ 131568 w 1014670"/>
                <a:gd name="connsiteY34" fmla="*/ 0 h 263271"/>
                <a:gd name="connsiteX35" fmla="*/ 89609 w 1014670"/>
                <a:gd name="connsiteY35" fmla="*/ 5802 h 263271"/>
                <a:gd name="connsiteX36" fmla="*/ 41824 w 1014670"/>
                <a:gd name="connsiteY36" fmla="*/ 29012 h 263271"/>
                <a:gd name="connsiteX37" fmla="*/ 29309 w 1014670"/>
                <a:gd name="connsiteY37" fmla="*/ 48433 h 263271"/>
                <a:gd name="connsiteX38" fmla="*/ 604 w 1014670"/>
                <a:gd name="connsiteY38" fmla="*/ 211346 h 263271"/>
                <a:gd name="connsiteX39" fmla="*/ 20730 w 1014670"/>
                <a:gd name="connsiteY39" fmla="*/ 252782 h 263271"/>
                <a:gd name="connsiteX40" fmla="*/ 36214 w 1014670"/>
                <a:gd name="connsiteY40" fmla="*/ 248408 h 263271"/>
                <a:gd name="connsiteX41" fmla="*/ 31840 w 1014670"/>
                <a:gd name="connsiteY41" fmla="*/ 232924 h 263271"/>
                <a:gd name="connsiteX42" fmla="*/ 30970 w 1014670"/>
                <a:gd name="connsiteY42" fmla="*/ 232485 h 263271"/>
                <a:gd name="connsiteX43" fmla="*/ 23006 w 1014670"/>
                <a:gd name="connsiteY43" fmla="*/ 215202 h 263271"/>
                <a:gd name="connsiteX44" fmla="*/ 51574 w 1014670"/>
                <a:gd name="connsiteY44" fmla="*/ 53166 h 263271"/>
                <a:gd name="connsiteX45" fmla="*/ 54988 w 1014670"/>
                <a:gd name="connsiteY45" fmla="*/ 47580 h 263271"/>
                <a:gd name="connsiteX46" fmla="*/ 95366 w 1014670"/>
                <a:gd name="connsiteY46" fmla="*/ 27829 h 263271"/>
                <a:gd name="connsiteX47" fmla="*/ 131637 w 1014670"/>
                <a:gd name="connsiteY47" fmla="*/ 22755 h 263271"/>
                <a:gd name="connsiteX48" fmla="*/ 166633 w 1014670"/>
                <a:gd name="connsiteY48" fmla="*/ 27783 h 263271"/>
                <a:gd name="connsiteX49" fmla="*/ 207182 w 1014670"/>
                <a:gd name="connsiteY49" fmla="*/ 47580 h 263271"/>
                <a:gd name="connsiteX50" fmla="*/ 210425 w 1014670"/>
                <a:gd name="connsiteY50" fmla="*/ 52506 h 263271"/>
                <a:gd name="connsiteX51" fmla="*/ 245865 w 1014670"/>
                <a:gd name="connsiteY51" fmla="*/ 241018 h 263271"/>
                <a:gd name="connsiteX52" fmla="*/ 259138 w 1014670"/>
                <a:gd name="connsiteY52" fmla="*/ 250113 h 263271"/>
                <a:gd name="connsiteX53" fmla="*/ 268233 w 1014670"/>
                <a:gd name="connsiteY53" fmla="*/ 241018 h 263271"/>
                <a:gd name="connsiteX54" fmla="*/ 303503 w 1014670"/>
                <a:gd name="connsiteY54" fmla="*/ 53155 h 263271"/>
                <a:gd name="connsiteX55" fmla="*/ 306916 w 1014670"/>
                <a:gd name="connsiteY55" fmla="*/ 47569 h 263271"/>
                <a:gd name="connsiteX56" fmla="*/ 347533 w 1014670"/>
                <a:gd name="connsiteY56" fmla="*/ 27761 h 263271"/>
                <a:gd name="connsiteX57" fmla="*/ 382473 w 1014670"/>
                <a:gd name="connsiteY57" fmla="*/ 22743 h 263271"/>
                <a:gd name="connsiteX58" fmla="*/ 418573 w 1014670"/>
                <a:gd name="connsiteY58" fmla="*/ 27772 h 263271"/>
                <a:gd name="connsiteX59" fmla="*/ 459532 w 1014670"/>
                <a:gd name="connsiteY59" fmla="*/ 47842 h 263271"/>
                <a:gd name="connsiteX60" fmla="*/ 462331 w 1014670"/>
                <a:gd name="connsiteY60" fmla="*/ 52222 h 263271"/>
                <a:gd name="connsiteX61" fmla="*/ 495109 w 1014670"/>
                <a:gd name="connsiteY61" fmla="*/ 253726 h 263271"/>
                <a:gd name="connsiteX62" fmla="*/ 506281 w 1014670"/>
                <a:gd name="connsiteY62" fmla="*/ 263272 h 263271"/>
                <a:gd name="connsiteX63" fmla="*/ 506338 w 1014670"/>
                <a:gd name="connsiteY63" fmla="*/ 263272 h 263271"/>
                <a:gd name="connsiteX64" fmla="*/ 517545 w 1014670"/>
                <a:gd name="connsiteY64" fmla="*/ 253840 h 263271"/>
                <a:gd name="connsiteX65" fmla="*/ 552178 w 1014670"/>
                <a:gd name="connsiteY65" fmla="*/ 53166 h 263271"/>
                <a:gd name="connsiteX66" fmla="*/ 555591 w 1014670"/>
                <a:gd name="connsiteY66" fmla="*/ 47580 h 263271"/>
                <a:gd name="connsiteX67" fmla="*/ 595969 w 1014670"/>
                <a:gd name="connsiteY67" fmla="*/ 27829 h 263271"/>
                <a:gd name="connsiteX68" fmla="*/ 632240 w 1014670"/>
                <a:gd name="connsiteY68" fmla="*/ 22755 h 263271"/>
                <a:gd name="connsiteX69" fmla="*/ 667237 w 1014670"/>
                <a:gd name="connsiteY69" fmla="*/ 27783 h 263271"/>
                <a:gd name="connsiteX70" fmla="*/ 707785 w 1014670"/>
                <a:gd name="connsiteY70" fmla="*/ 47580 h 263271"/>
                <a:gd name="connsiteX71" fmla="*/ 711028 w 1014670"/>
                <a:gd name="connsiteY71" fmla="*/ 52506 h 263271"/>
                <a:gd name="connsiteX72" fmla="*/ 746468 w 1014670"/>
                <a:gd name="connsiteY72" fmla="*/ 241018 h 263271"/>
                <a:gd name="connsiteX73" fmla="*/ 759741 w 1014670"/>
                <a:gd name="connsiteY73" fmla="*/ 250113 h 263271"/>
                <a:gd name="connsiteX74" fmla="*/ 768836 w 1014670"/>
                <a:gd name="connsiteY74" fmla="*/ 241018 h 263271"/>
                <a:gd name="connsiteX75" fmla="*/ 804106 w 1014670"/>
                <a:gd name="connsiteY75" fmla="*/ 53155 h 263271"/>
                <a:gd name="connsiteX76" fmla="*/ 807519 w 1014670"/>
                <a:gd name="connsiteY76" fmla="*/ 47569 h 263271"/>
                <a:gd name="connsiteX77" fmla="*/ 848136 w 1014670"/>
                <a:gd name="connsiteY77" fmla="*/ 27761 h 263271"/>
                <a:gd name="connsiteX78" fmla="*/ 883076 w 1014670"/>
                <a:gd name="connsiteY78" fmla="*/ 22743 h 263271"/>
                <a:gd name="connsiteX79" fmla="*/ 919176 w 1014670"/>
                <a:gd name="connsiteY79" fmla="*/ 27772 h 263271"/>
                <a:gd name="connsiteX80" fmla="*/ 960135 w 1014670"/>
                <a:gd name="connsiteY80" fmla="*/ 47842 h 263271"/>
                <a:gd name="connsiteX81" fmla="*/ 962956 w 1014670"/>
                <a:gd name="connsiteY81" fmla="*/ 52393 h 263271"/>
                <a:gd name="connsiteX82" fmla="*/ 991662 w 1014670"/>
                <a:gd name="connsiteY82" fmla="*/ 215089 h 263271"/>
                <a:gd name="connsiteX83" fmla="*/ 981160 w 1014670"/>
                <a:gd name="connsiteY83" fmla="*/ 233418 h 263271"/>
                <a:gd name="connsiteX84" fmla="*/ 974630 w 1014670"/>
                <a:gd name="connsiteY84" fmla="*/ 233725 h 263271"/>
                <a:gd name="connsiteX85" fmla="*/ 961438 w 1014670"/>
                <a:gd name="connsiteY85" fmla="*/ 242946 h 263271"/>
                <a:gd name="connsiteX86" fmla="*/ 970659 w 1014670"/>
                <a:gd name="connsiteY86" fmla="*/ 256138 h 263271"/>
                <a:gd name="connsiteX87" fmla="*/ 987042 w 1014670"/>
                <a:gd name="connsiteY87" fmla="*/ 255399 h 263271"/>
                <a:gd name="connsiteX88" fmla="*/ 1014029 w 1014670"/>
                <a:gd name="connsiteY88" fmla="*/ 211254 h 26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14670" h="263271">
                  <a:moveTo>
                    <a:pt x="1014029" y="211254"/>
                  </a:moveTo>
                  <a:lnTo>
                    <a:pt x="985188" y="47648"/>
                  </a:lnTo>
                  <a:cubicBezTo>
                    <a:pt x="983375" y="40424"/>
                    <a:pt x="979228" y="34001"/>
                    <a:pt x="973389" y="29376"/>
                  </a:cubicBezTo>
                  <a:cubicBezTo>
                    <a:pt x="958871" y="18492"/>
                    <a:pt x="942409" y="10475"/>
                    <a:pt x="924888" y="5757"/>
                  </a:cubicBezTo>
                  <a:cubicBezTo>
                    <a:pt x="911248" y="2130"/>
                    <a:pt x="897213" y="197"/>
                    <a:pt x="883099" y="0"/>
                  </a:cubicBezTo>
                  <a:cubicBezTo>
                    <a:pt x="869280" y="116"/>
                    <a:pt x="855537" y="2067"/>
                    <a:pt x="842231" y="5802"/>
                  </a:cubicBezTo>
                  <a:cubicBezTo>
                    <a:pt x="824763" y="10523"/>
                    <a:pt x="808352" y="18527"/>
                    <a:pt x="793878" y="29388"/>
                  </a:cubicBezTo>
                  <a:cubicBezTo>
                    <a:pt x="787767" y="34067"/>
                    <a:pt x="783534" y="40779"/>
                    <a:pt x="781943" y="48308"/>
                  </a:cubicBezTo>
                  <a:lnTo>
                    <a:pt x="757732" y="176781"/>
                  </a:lnTo>
                  <a:cubicBezTo>
                    <a:pt x="757732" y="176844"/>
                    <a:pt x="757681" y="176895"/>
                    <a:pt x="757618" y="176895"/>
                  </a:cubicBezTo>
                  <a:cubicBezTo>
                    <a:pt x="757556" y="176895"/>
                    <a:pt x="757504" y="176844"/>
                    <a:pt x="757504" y="176781"/>
                  </a:cubicBezTo>
                  <a:lnTo>
                    <a:pt x="733214" y="47648"/>
                  </a:lnTo>
                  <a:cubicBezTo>
                    <a:pt x="731554" y="40359"/>
                    <a:pt x="727376" y="33889"/>
                    <a:pt x="721415" y="29376"/>
                  </a:cubicBezTo>
                  <a:cubicBezTo>
                    <a:pt x="706959" y="18533"/>
                    <a:pt x="690574" y="10537"/>
                    <a:pt x="673130" y="5814"/>
                  </a:cubicBezTo>
                  <a:cubicBezTo>
                    <a:pt x="659795" y="2071"/>
                    <a:pt x="646021" y="115"/>
                    <a:pt x="632172" y="0"/>
                  </a:cubicBezTo>
                  <a:cubicBezTo>
                    <a:pt x="618000" y="201"/>
                    <a:pt x="603907" y="2150"/>
                    <a:pt x="590212" y="5802"/>
                  </a:cubicBezTo>
                  <a:cubicBezTo>
                    <a:pt x="572960" y="10450"/>
                    <a:pt x="556745" y="18327"/>
                    <a:pt x="542427" y="29012"/>
                  </a:cubicBezTo>
                  <a:cubicBezTo>
                    <a:pt x="536137" y="33860"/>
                    <a:pt x="531715" y="40733"/>
                    <a:pt x="529912" y="48467"/>
                  </a:cubicBezTo>
                  <a:lnTo>
                    <a:pt x="506748" y="182527"/>
                  </a:lnTo>
                  <a:cubicBezTo>
                    <a:pt x="506748" y="182589"/>
                    <a:pt x="506697" y="182640"/>
                    <a:pt x="506634" y="182640"/>
                  </a:cubicBezTo>
                  <a:cubicBezTo>
                    <a:pt x="506571" y="182640"/>
                    <a:pt x="506520" y="182589"/>
                    <a:pt x="506520" y="182527"/>
                  </a:cubicBezTo>
                  <a:lnTo>
                    <a:pt x="484585" y="47648"/>
                  </a:lnTo>
                  <a:cubicBezTo>
                    <a:pt x="482772" y="40424"/>
                    <a:pt x="478625" y="34001"/>
                    <a:pt x="472786" y="29376"/>
                  </a:cubicBezTo>
                  <a:cubicBezTo>
                    <a:pt x="458268" y="18492"/>
                    <a:pt x="441806" y="10475"/>
                    <a:pt x="424285" y="5757"/>
                  </a:cubicBezTo>
                  <a:cubicBezTo>
                    <a:pt x="410644" y="2130"/>
                    <a:pt x="396609" y="197"/>
                    <a:pt x="382496" y="0"/>
                  </a:cubicBezTo>
                  <a:cubicBezTo>
                    <a:pt x="368677" y="116"/>
                    <a:pt x="354934" y="2067"/>
                    <a:pt x="341628" y="5802"/>
                  </a:cubicBezTo>
                  <a:cubicBezTo>
                    <a:pt x="324160" y="10523"/>
                    <a:pt x="307749" y="18527"/>
                    <a:pt x="293275" y="29388"/>
                  </a:cubicBezTo>
                  <a:cubicBezTo>
                    <a:pt x="287164" y="34067"/>
                    <a:pt x="282930" y="40779"/>
                    <a:pt x="281340" y="48308"/>
                  </a:cubicBezTo>
                  <a:lnTo>
                    <a:pt x="257129" y="176781"/>
                  </a:lnTo>
                  <a:cubicBezTo>
                    <a:pt x="257129" y="176844"/>
                    <a:pt x="257078" y="176895"/>
                    <a:pt x="257015" y="176895"/>
                  </a:cubicBezTo>
                  <a:cubicBezTo>
                    <a:pt x="256952" y="176895"/>
                    <a:pt x="256901" y="176844"/>
                    <a:pt x="256901" y="176781"/>
                  </a:cubicBezTo>
                  <a:lnTo>
                    <a:pt x="232611" y="47648"/>
                  </a:lnTo>
                  <a:cubicBezTo>
                    <a:pt x="230951" y="40359"/>
                    <a:pt x="226773" y="33889"/>
                    <a:pt x="220812" y="29376"/>
                  </a:cubicBezTo>
                  <a:cubicBezTo>
                    <a:pt x="206356" y="18533"/>
                    <a:pt x="189971" y="10537"/>
                    <a:pt x="172527" y="5814"/>
                  </a:cubicBezTo>
                  <a:cubicBezTo>
                    <a:pt x="159191" y="2071"/>
                    <a:pt x="145418" y="115"/>
                    <a:pt x="131568" y="0"/>
                  </a:cubicBezTo>
                  <a:cubicBezTo>
                    <a:pt x="117397" y="201"/>
                    <a:pt x="103304" y="2150"/>
                    <a:pt x="89609" y="5802"/>
                  </a:cubicBezTo>
                  <a:cubicBezTo>
                    <a:pt x="72357" y="10450"/>
                    <a:pt x="56143" y="18327"/>
                    <a:pt x="41824" y="29012"/>
                  </a:cubicBezTo>
                  <a:cubicBezTo>
                    <a:pt x="35542" y="33853"/>
                    <a:pt x="31122" y="40713"/>
                    <a:pt x="29309" y="48433"/>
                  </a:cubicBezTo>
                  <a:lnTo>
                    <a:pt x="604" y="211346"/>
                  </a:lnTo>
                  <a:cubicBezTo>
                    <a:pt x="-2357" y="228058"/>
                    <a:pt x="5764" y="244778"/>
                    <a:pt x="20730" y="252782"/>
                  </a:cubicBezTo>
                  <a:cubicBezTo>
                    <a:pt x="26214" y="255850"/>
                    <a:pt x="33146" y="253891"/>
                    <a:pt x="36214" y="248408"/>
                  </a:cubicBezTo>
                  <a:cubicBezTo>
                    <a:pt x="39282" y="242924"/>
                    <a:pt x="37324" y="235992"/>
                    <a:pt x="31840" y="232924"/>
                  </a:cubicBezTo>
                  <a:cubicBezTo>
                    <a:pt x="31557" y="232765"/>
                    <a:pt x="31266" y="232619"/>
                    <a:pt x="30970" y="232485"/>
                  </a:cubicBezTo>
                  <a:cubicBezTo>
                    <a:pt x="24923" y="228992"/>
                    <a:pt x="21732" y="222069"/>
                    <a:pt x="23006" y="215202"/>
                  </a:cubicBezTo>
                  <a:lnTo>
                    <a:pt x="51574" y="53166"/>
                  </a:lnTo>
                  <a:cubicBezTo>
                    <a:pt x="52196" y="51034"/>
                    <a:pt x="53374" y="49107"/>
                    <a:pt x="54988" y="47580"/>
                  </a:cubicBezTo>
                  <a:cubicBezTo>
                    <a:pt x="67079" y="38505"/>
                    <a:pt x="80780" y="31803"/>
                    <a:pt x="95366" y="27829"/>
                  </a:cubicBezTo>
                  <a:cubicBezTo>
                    <a:pt x="107204" y="24664"/>
                    <a:pt x="119384" y="22959"/>
                    <a:pt x="131637" y="22755"/>
                  </a:cubicBezTo>
                  <a:cubicBezTo>
                    <a:pt x="143474" y="22873"/>
                    <a:pt x="155242" y="24565"/>
                    <a:pt x="166633" y="27783"/>
                  </a:cubicBezTo>
                  <a:cubicBezTo>
                    <a:pt x="181283" y="31752"/>
                    <a:pt x="195044" y="38470"/>
                    <a:pt x="207182" y="47580"/>
                  </a:cubicBezTo>
                  <a:cubicBezTo>
                    <a:pt x="208801" y="48796"/>
                    <a:pt x="209948" y="50538"/>
                    <a:pt x="210425" y="52506"/>
                  </a:cubicBezTo>
                  <a:lnTo>
                    <a:pt x="245865" y="241018"/>
                  </a:lnTo>
                  <a:cubicBezTo>
                    <a:pt x="247019" y="247194"/>
                    <a:pt x="252961" y="251266"/>
                    <a:pt x="259138" y="250113"/>
                  </a:cubicBezTo>
                  <a:cubicBezTo>
                    <a:pt x="263757" y="249250"/>
                    <a:pt x="267371" y="245637"/>
                    <a:pt x="268233" y="241018"/>
                  </a:cubicBezTo>
                  <a:lnTo>
                    <a:pt x="303503" y="53155"/>
                  </a:lnTo>
                  <a:cubicBezTo>
                    <a:pt x="303924" y="50940"/>
                    <a:pt x="305137" y="48953"/>
                    <a:pt x="306916" y="47569"/>
                  </a:cubicBezTo>
                  <a:cubicBezTo>
                    <a:pt x="319076" y="38450"/>
                    <a:pt x="332860" y="31728"/>
                    <a:pt x="347533" y="27761"/>
                  </a:cubicBezTo>
                  <a:cubicBezTo>
                    <a:pt x="358906" y="24547"/>
                    <a:pt x="370655" y="22859"/>
                    <a:pt x="382473" y="22743"/>
                  </a:cubicBezTo>
                  <a:cubicBezTo>
                    <a:pt x="394666" y="22944"/>
                    <a:pt x="406790" y="24632"/>
                    <a:pt x="418573" y="27772"/>
                  </a:cubicBezTo>
                  <a:cubicBezTo>
                    <a:pt x="433376" y="31801"/>
                    <a:pt x="447277" y="38611"/>
                    <a:pt x="459532" y="47842"/>
                  </a:cubicBezTo>
                  <a:cubicBezTo>
                    <a:pt x="460726" y="49117"/>
                    <a:pt x="461675" y="50602"/>
                    <a:pt x="462331" y="52222"/>
                  </a:cubicBezTo>
                  <a:lnTo>
                    <a:pt x="495109" y="253726"/>
                  </a:lnTo>
                  <a:cubicBezTo>
                    <a:pt x="496003" y="259209"/>
                    <a:pt x="500726" y="263244"/>
                    <a:pt x="506281" y="263272"/>
                  </a:cubicBezTo>
                  <a:lnTo>
                    <a:pt x="506338" y="263272"/>
                  </a:lnTo>
                  <a:cubicBezTo>
                    <a:pt x="511870" y="263271"/>
                    <a:pt x="516599" y="259290"/>
                    <a:pt x="517545" y="253840"/>
                  </a:cubicBezTo>
                  <a:lnTo>
                    <a:pt x="552178" y="53166"/>
                  </a:lnTo>
                  <a:cubicBezTo>
                    <a:pt x="552800" y="51034"/>
                    <a:pt x="553977" y="49107"/>
                    <a:pt x="555591" y="47580"/>
                  </a:cubicBezTo>
                  <a:cubicBezTo>
                    <a:pt x="567681" y="38505"/>
                    <a:pt x="581383" y="31803"/>
                    <a:pt x="595969" y="27829"/>
                  </a:cubicBezTo>
                  <a:cubicBezTo>
                    <a:pt x="607807" y="24664"/>
                    <a:pt x="619988" y="22959"/>
                    <a:pt x="632240" y="22755"/>
                  </a:cubicBezTo>
                  <a:cubicBezTo>
                    <a:pt x="644077" y="22873"/>
                    <a:pt x="655846" y="24565"/>
                    <a:pt x="667237" y="27783"/>
                  </a:cubicBezTo>
                  <a:cubicBezTo>
                    <a:pt x="681886" y="31752"/>
                    <a:pt x="695647" y="38470"/>
                    <a:pt x="707785" y="47580"/>
                  </a:cubicBezTo>
                  <a:cubicBezTo>
                    <a:pt x="709404" y="48796"/>
                    <a:pt x="710551" y="50538"/>
                    <a:pt x="711028" y="52506"/>
                  </a:cubicBezTo>
                  <a:lnTo>
                    <a:pt x="746468" y="241018"/>
                  </a:lnTo>
                  <a:cubicBezTo>
                    <a:pt x="747622" y="247194"/>
                    <a:pt x="753564" y="251266"/>
                    <a:pt x="759741" y="250113"/>
                  </a:cubicBezTo>
                  <a:cubicBezTo>
                    <a:pt x="764360" y="249250"/>
                    <a:pt x="767974" y="245637"/>
                    <a:pt x="768836" y="241018"/>
                  </a:cubicBezTo>
                  <a:lnTo>
                    <a:pt x="804106" y="53155"/>
                  </a:lnTo>
                  <a:cubicBezTo>
                    <a:pt x="804527" y="50940"/>
                    <a:pt x="805740" y="48953"/>
                    <a:pt x="807519" y="47569"/>
                  </a:cubicBezTo>
                  <a:cubicBezTo>
                    <a:pt x="819679" y="38450"/>
                    <a:pt x="833464" y="31728"/>
                    <a:pt x="848136" y="27761"/>
                  </a:cubicBezTo>
                  <a:cubicBezTo>
                    <a:pt x="859509" y="24547"/>
                    <a:pt x="871258" y="22859"/>
                    <a:pt x="883076" y="22743"/>
                  </a:cubicBezTo>
                  <a:cubicBezTo>
                    <a:pt x="895269" y="22944"/>
                    <a:pt x="907393" y="24632"/>
                    <a:pt x="919176" y="27772"/>
                  </a:cubicBezTo>
                  <a:cubicBezTo>
                    <a:pt x="933980" y="31801"/>
                    <a:pt x="947880" y="38611"/>
                    <a:pt x="960135" y="47842"/>
                  </a:cubicBezTo>
                  <a:cubicBezTo>
                    <a:pt x="961367" y="49158"/>
                    <a:pt x="962325" y="50704"/>
                    <a:pt x="962956" y="52393"/>
                  </a:cubicBezTo>
                  <a:lnTo>
                    <a:pt x="991662" y="215089"/>
                  </a:lnTo>
                  <a:cubicBezTo>
                    <a:pt x="993225" y="222963"/>
                    <a:pt x="988743" y="230784"/>
                    <a:pt x="981160" y="233418"/>
                  </a:cubicBezTo>
                  <a:cubicBezTo>
                    <a:pt x="979033" y="234000"/>
                    <a:pt x="976803" y="234106"/>
                    <a:pt x="974630" y="233725"/>
                  </a:cubicBezTo>
                  <a:cubicBezTo>
                    <a:pt x="968440" y="232628"/>
                    <a:pt x="962534" y="236757"/>
                    <a:pt x="961438" y="242946"/>
                  </a:cubicBezTo>
                  <a:cubicBezTo>
                    <a:pt x="960341" y="249135"/>
                    <a:pt x="964470" y="255041"/>
                    <a:pt x="970659" y="256138"/>
                  </a:cubicBezTo>
                  <a:cubicBezTo>
                    <a:pt x="976109" y="257100"/>
                    <a:pt x="981702" y="256847"/>
                    <a:pt x="987042" y="255399"/>
                  </a:cubicBezTo>
                  <a:cubicBezTo>
                    <a:pt x="1005973" y="249710"/>
                    <a:pt x="1017596" y="230696"/>
                    <a:pt x="1014029" y="211254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aphic 10" descr="Group outline">
            <a:extLst>
              <a:ext uri="{FF2B5EF4-FFF2-40B4-BE49-F238E27FC236}">
                <a16:creationId xmlns:a16="http://schemas.microsoft.com/office/drawing/2014/main" id="{97F9BD2A-D9A6-72F5-E9B5-443A98E98B57}"/>
              </a:ext>
            </a:extLst>
          </p:cNvPr>
          <p:cNvGrpSpPr/>
          <p:nvPr/>
        </p:nvGrpSpPr>
        <p:grpSpPr>
          <a:xfrm>
            <a:off x="6851968" y="2859100"/>
            <a:ext cx="1014670" cy="637370"/>
            <a:chOff x="6794927" y="1044114"/>
            <a:chExt cx="1014670" cy="637370"/>
          </a:xfrm>
          <a:solidFill>
            <a:srgbClr val="00B050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7E4C8B5-3155-FB13-A21F-1B7BFB27FAF3}"/>
                </a:ext>
              </a:extLst>
            </p:cNvPr>
            <p:cNvSpPr/>
            <p:nvPr/>
          </p:nvSpPr>
          <p:spPr>
            <a:xfrm>
              <a:off x="6826522" y="1260272"/>
              <a:ext cx="200593" cy="421155"/>
            </a:xfrm>
            <a:custGeom>
              <a:avLst/>
              <a:gdLst>
                <a:gd name="connsiteX0" fmla="*/ 157178 w 200593"/>
                <a:gd name="connsiteY0" fmla="*/ 11377 h 421155"/>
                <a:gd name="connsiteX1" fmla="*/ 145801 w 200593"/>
                <a:gd name="connsiteY1" fmla="*/ 0 h 421155"/>
                <a:gd name="connsiteX2" fmla="*/ 145801 w 200593"/>
                <a:gd name="connsiteY2" fmla="*/ 0 h 421155"/>
                <a:gd name="connsiteX3" fmla="*/ 134423 w 200593"/>
                <a:gd name="connsiteY3" fmla="*/ 11377 h 421155"/>
                <a:gd name="connsiteX4" fmla="*/ 134423 w 200593"/>
                <a:gd name="connsiteY4" fmla="*/ 95718 h 421155"/>
                <a:gd name="connsiteX5" fmla="*/ 170660 w 200593"/>
                <a:gd name="connsiteY5" fmla="*/ 227695 h 421155"/>
                <a:gd name="connsiteX6" fmla="*/ 29934 w 200593"/>
                <a:gd name="connsiteY6" fmla="*/ 227695 h 421155"/>
                <a:gd name="connsiteX7" fmla="*/ 66159 w 200593"/>
                <a:gd name="connsiteY7" fmla="*/ 97276 h 421155"/>
                <a:gd name="connsiteX8" fmla="*/ 66159 w 200593"/>
                <a:gd name="connsiteY8" fmla="*/ 11377 h 421155"/>
                <a:gd name="connsiteX9" fmla="*/ 54782 w 200593"/>
                <a:gd name="connsiteY9" fmla="*/ 0 h 421155"/>
                <a:gd name="connsiteX10" fmla="*/ 54782 w 200593"/>
                <a:gd name="connsiteY10" fmla="*/ 0 h 421155"/>
                <a:gd name="connsiteX11" fmla="*/ 43405 w 200593"/>
                <a:gd name="connsiteY11" fmla="*/ 11377 h 421155"/>
                <a:gd name="connsiteX12" fmla="*/ 43405 w 200593"/>
                <a:gd name="connsiteY12" fmla="*/ 94159 h 421155"/>
                <a:gd name="connsiteX13" fmla="*/ 0 w 200593"/>
                <a:gd name="connsiteY13" fmla="*/ 250495 h 421155"/>
                <a:gd name="connsiteX14" fmla="*/ 43405 w 200593"/>
                <a:gd name="connsiteY14" fmla="*/ 250495 h 421155"/>
                <a:gd name="connsiteX15" fmla="*/ 43405 w 200593"/>
                <a:gd name="connsiteY15" fmla="*/ 421155 h 421155"/>
                <a:gd name="connsiteX16" fmla="*/ 157178 w 200593"/>
                <a:gd name="connsiteY16" fmla="*/ 421155 h 421155"/>
                <a:gd name="connsiteX17" fmla="*/ 157178 w 200593"/>
                <a:gd name="connsiteY17" fmla="*/ 250495 h 421155"/>
                <a:gd name="connsiteX18" fmla="*/ 200594 w 200593"/>
                <a:gd name="connsiteY18" fmla="*/ 250495 h 421155"/>
                <a:gd name="connsiteX19" fmla="*/ 157178 w 200593"/>
                <a:gd name="connsiteY19" fmla="*/ 94170 h 421155"/>
                <a:gd name="connsiteX20" fmla="*/ 66159 w 200593"/>
                <a:gd name="connsiteY20" fmla="*/ 250495 h 421155"/>
                <a:gd name="connsiteX21" fmla="*/ 88914 w 200593"/>
                <a:gd name="connsiteY21" fmla="*/ 250495 h 421155"/>
                <a:gd name="connsiteX22" fmla="*/ 88914 w 200593"/>
                <a:gd name="connsiteY22" fmla="*/ 398400 h 421155"/>
                <a:gd name="connsiteX23" fmla="*/ 66159 w 200593"/>
                <a:gd name="connsiteY23" fmla="*/ 398400 h 421155"/>
                <a:gd name="connsiteX24" fmla="*/ 134423 w 200593"/>
                <a:gd name="connsiteY24" fmla="*/ 398400 h 421155"/>
                <a:gd name="connsiteX25" fmla="*/ 111669 w 200593"/>
                <a:gd name="connsiteY25" fmla="*/ 398400 h 421155"/>
                <a:gd name="connsiteX26" fmla="*/ 111669 w 200593"/>
                <a:gd name="connsiteY26" fmla="*/ 250495 h 421155"/>
                <a:gd name="connsiteX27" fmla="*/ 134423 w 200593"/>
                <a:gd name="connsiteY27" fmla="*/ 250495 h 42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593" h="421155">
                  <a:moveTo>
                    <a:pt x="157178" y="11377"/>
                  </a:moveTo>
                  <a:cubicBezTo>
                    <a:pt x="157178" y="5094"/>
                    <a:pt x="152084" y="0"/>
                    <a:pt x="145801" y="0"/>
                  </a:cubicBezTo>
                  <a:lnTo>
                    <a:pt x="145801" y="0"/>
                  </a:lnTo>
                  <a:cubicBezTo>
                    <a:pt x="139517" y="0"/>
                    <a:pt x="134423" y="5094"/>
                    <a:pt x="134423" y="11377"/>
                  </a:cubicBezTo>
                  <a:lnTo>
                    <a:pt x="134423" y="95718"/>
                  </a:lnTo>
                  <a:lnTo>
                    <a:pt x="170660" y="227695"/>
                  </a:lnTo>
                  <a:lnTo>
                    <a:pt x="29934" y="227695"/>
                  </a:lnTo>
                  <a:lnTo>
                    <a:pt x="66159" y="97276"/>
                  </a:lnTo>
                  <a:lnTo>
                    <a:pt x="66159" y="11377"/>
                  </a:lnTo>
                  <a:cubicBezTo>
                    <a:pt x="66159" y="5094"/>
                    <a:pt x="61066" y="0"/>
                    <a:pt x="54782" y="0"/>
                  </a:cubicBezTo>
                  <a:lnTo>
                    <a:pt x="54782" y="0"/>
                  </a:lnTo>
                  <a:cubicBezTo>
                    <a:pt x="48498" y="0"/>
                    <a:pt x="43405" y="5094"/>
                    <a:pt x="43405" y="11377"/>
                  </a:cubicBezTo>
                  <a:lnTo>
                    <a:pt x="43405" y="94159"/>
                  </a:lnTo>
                  <a:lnTo>
                    <a:pt x="0" y="250495"/>
                  </a:lnTo>
                  <a:lnTo>
                    <a:pt x="43405" y="250495"/>
                  </a:lnTo>
                  <a:lnTo>
                    <a:pt x="43405" y="421155"/>
                  </a:lnTo>
                  <a:lnTo>
                    <a:pt x="157178" y="421155"/>
                  </a:lnTo>
                  <a:lnTo>
                    <a:pt x="157178" y="250495"/>
                  </a:lnTo>
                  <a:lnTo>
                    <a:pt x="200594" y="250495"/>
                  </a:lnTo>
                  <a:lnTo>
                    <a:pt x="157178" y="94170"/>
                  </a:lnTo>
                  <a:close/>
                  <a:moveTo>
                    <a:pt x="66159" y="250495"/>
                  </a:moveTo>
                  <a:lnTo>
                    <a:pt x="88914" y="250495"/>
                  </a:lnTo>
                  <a:lnTo>
                    <a:pt x="88914" y="398400"/>
                  </a:lnTo>
                  <a:lnTo>
                    <a:pt x="66159" y="398400"/>
                  </a:lnTo>
                  <a:close/>
                  <a:moveTo>
                    <a:pt x="134423" y="398400"/>
                  </a:moveTo>
                  <a:lnTo>
                    <a:pt x="111669" y="398400"/>
                  </a:lnTo>
                  <a:lnTo>
                    <a:pt x="111669" y="250495"/>
                  </a:lnTo>
                  <a:lnTo>
                    <a:pt x="134423" y="250495"/>
                  </a:ln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F38B5A-A9FD-B632-A7EB-F15E70BE8B55}"/>
                </a:ext>
              </a:extLst>
            </p:cNvPr>
            <p:cNvSpPr/>
            <p:nvPr/>
          </p:nvSpPr>
          <p:spPr>
            <a:xfrm>
              <a:off x="7120229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A4E6B30-BC03-9E06-4802-FBBA3D37F543}"/>
                </a:ext>
              </a:extLst>
            </p:cNvPr>
            <p:cNvSpPr/>
            <p:nvPr/>
          </p:nvSpPr>
          <p:spPr>
            <a:xfrm>
              <a:off x="7120229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832000B-424E-8217-B3AF-D1D0A056FE84}"/>
                </a:ext>
              </a:extLst>
            </p:cNvPr>
            <p:cNvSpPr/>
            <p:nvPr/>
          </p:nvSpPr>
          <p:spPr>
            <a:xfrm>
              <a:off x="6869927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492D283-468F-6761-8111-1E500F5F1E40}"/>
                </a:ext>
              </a:extLst>
            </p:cNvPr>
            <p:cNvSpPr/>
            <p:nvPr/>
          </p:nvSpPr>
          <p:spPr>
            <a:xfrm>
              <a:off x="7327114" y="1260272"/>
              <a:ext cx="200605" cy="421143"/>
            </a:xfrm>
            <a:custGeom>
              <a:avLst/>
              <a:gdLst>
                <a:gd name="connsiteX0" fmla="*/ 157189 w 200605"/>
                <a:gd name="connsiteY0" fmla="*/ 11377 h 421143"/>
                <a:gd name="connsiteX1" fmla="*/ 145812 w 200605"/>
                <a:gd name="connsiteY1" fmla="*/ 0 h 421143"/>
                <a:gd name="connsiteX2" fmla="*/ 145812 w 200605"/>
                <a:gd name="connsiteY2" fmla="*/ 0 h 421143"/>
                <a:gd name="connsiteX3" fmla="*/ 134435 w 200605"/>
                <a:gd name="connsiteY3" fmla="*/ 11377 h 421143"/>
                <a:gd name="connsiteX4" fmla="*/ 134435 w 200605"/>
                <a:gd name="connsiteY4" fmla="*/ 95718 h 421143"/>
                <a:gd name="connsiteX5" fmla="*/ 170672 w 200605"/>
                <a:gd name="connsiteY5" fmla="*/ 227695 h 421143"/>
                <a:gd name="connsiteX6" fmla="*/ 29945 w 200605"/>
                <a:gd name="connsiteY6" fmla="*/ 227695 h 421143"/>
                <a:gd name="connsiteX7" fmla="*/ 66171 w 200605"/>
                <a:gd name="connsiteY7" fmla="*/ 97276 h 421143"/>
                <a:gd name="connsiteX8" fmla="*/ 66171 w 200605"/>
                <a:gd name="connsiteY8" fmla="*/ 11377 h 421143"/>
                <a:gd name="connsiteX9" fmla="*/ 54793 w 200605"/>
                <a:gd name="connsiteY9" fmla="*/ 0 h 421143"/>
                <a:gd name="connsiteX10" fmla="*/ 54793 w 200605"/>
                <a:gd name="connsiteY10" fmla="*/ 0 h 421143"/>
                <a:gd name="connsiteX11" fmla="*/ 43416 w 200605"/>
                <a:gd name="connsiteY11" fmla="*/ 11377 h 421143"/>
                <a:gd name="connsiteX12" fmla="*/ 43416 w 200605"/>
                <a:gd name="connsiteY12" fmla="*/ 94159 h 421143"/>
                <a:gd name="connsiteX13" fmla="*/ 0 w 200605"/>
                <a:gd name="connsiteY13" fmla="*/ 250484 h 421143"/>
                <a:gd name="connsiteX14" fmla="*/ 43416 w 200605"/>
                <a:gd name="connsiteY14" fmla="*/ 250484 h 421143"/>
                <a:gd name="connsiteX15" fmla="*/ 43416 w 200605"/>
                <a:gd name="connsiteY15" fmla="*/ 421144 h 421143"/>
                <a:gd name="connsiteX16" fmla="*/ 157189 w 200605"/>
                <a:gd name="connsiteY16" fmla="*/ 421144 h 421143"/>
                <a:gd name="connsiteX17" fmla="*/ 157189 w 200605"/>
                <a:gd name="connsiteY17" fmla="*/ 250484 h 421143"/>
                <a:gd name="connsiteX18" fmla="*/ 200605 w 200605"/>
                <a:gd name="connsiteY18" fmla="*/ 250484 h 421143"/>
                <a:gd name="connsiteX19" fmla="*/ 157189 w 200605"/>
                <a:gd name="connsiteY19" fmla="*/ 94170 h 421143"/>
                <a:gd name="connsiteX20" fmla="*/ 66171 w 200605"/>
                <a:gd name="connsiteY20" fmla="*/ 250495 h 421143"/>
                <a:gd name="connsiteX21" fmla="*/ 88925 w 200605"/>
                <a:gd name="connsiteY21" fmla="*/ 250495 h 421143"/>
                <a:gd name="connsiteX22" fmla="*/ 88925 w 200605"/>
                <a:gd name="connsiteY22" fmla="*/ 398400 h 421143"/>
                <a:gd name="connsiteX23" fmla="*/ 66171 w 200605"/>
                <a:gd name="connsiteY23" fmla="*/ 398400 h 421143"/>
                <a:gd name="connsiteX24" fmla="*/ 134435 w 200605"/>
                <a:gd name="connsiteY24" fmla="*/ 398400 h 421143"/>
                <a:gd name="connsiteX25" fmla="*/ 111680 w 200605"/>
                <a:gd name="connsiteY25" fmla="*/ 398400 h 421143"/>
                <a:gd name="connsiteX26" fmla="*/ 111680 w 200605"/>
                <a:gd name="connsiteY26" fmla="*/ 250495 h 421143"/>
                <a:gd name="connsiteX27" fmla="*/ 134435 w 200605"/>
                <a:gd name="connsiteY27" fmla="*/ 250495 h 4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605" h="421143">
                  <a:moveTo>
                    <a:pt x="157189" y="11377"/>
                  </a:moveTo>
                  <a:cubicBezTo>
                    <a:pt x="157189" y="5094"/>
                    <a:pt x="152096" y="0"/>
                    <a:pt x="145812" y="0"/>
                  </a:cubicBezTo>
                  <a:lnTo>
                    <a:pt x="145812" y="0"/>
                  </a:lnTo>
                  <a:cubicBezTo>
                    <a:pt x="139528" y="0"/>
                    <a:pt x="134435" y="5094"/>
                    <a:pt x="134435" y="11377"/>
                  </a:cubicBezTo>
                  <a:lnTo>
                    <a:pt x="134435" y="95718"/>
                  </a:lnTo>
                  <a:lnTo>
                    <a:pt x="170672" y="227695"/>
                  </a:lnTo>
                  <a:lnTo>
                    <a:pt x="29945" y="227695"/>
                  </a:lnTo>
                  <a:lnTo>
                    <a:pt x="66171" y="97276"/>
                  </a:lnTo>
                  <a:lnTo>
                    <a:pt x="66171" y="11377"/>
                  </a:lnTo>
                  <a:cubicBezTo>
                    <a:pt x="66171" y="5094"/>
                    <a:pt x="61077" y="0"/>
                    <a:pt x="54793" y="0"/>
                  </a:cubicBezTo>
                  <a:lnTo>
                    <a:pt x="54793" y="0"/>
                  </a:lnTo>
                  <a:cubicBezTo>
                    <a:pt x="48510" y="0"/>
                    <a:pt x="43416" y="5094"/>
                    <a:pt x="43416" y="11377"/>
                  </a:cubicBezTo>
                  <a:lnTo>
                    <a:pt x="43416" y="94159"/>
                  </a:lnTo>
                  <a:lnTo>
                    <a:pt x="0" y="250484"/>
                  </a:lnTo>
                  <a:lnTo>
                    <a:pt x="43416" y="250484"/>
                  </a:lnTo>
                  <a:lnTo>
                    <a:pt x="43416" y="421144"/>
                  </a:lnTo>
                  <a:lnTo>
                    <a:pt x="157189" y="421144"/>
                  </a:lnTo>
                  <a:lnTo>
                    <a:pt x="157189" y="250484"/>
                  </a:lnTo>
                  <a:lnTo>
                    <a:pt x="200605" y="250484"/>
                  </a:lnTo>
                  <a:lnTo>
                    <a:pt x="157189" y="94170"/>
                  </a:lnTo>
                  <a:close/>
                  <a:moveTo>
                    <a:pt x="66171" y="250495"/>
                  </a:moveTo>
                  <a:lnTo>
                    <a:pt x="88925" y="250495"/>
                  </a:lnTo>
                  <a:lnTo>
                    <a:pt x="88925" y="398400"/>
                  </a:lnTo>
                  <a:lnTo>
                    <a:pt x="66171" y="398400"/>
                  </a:lnTo>
                  <a:close/>
                  <a:moveTo>
                    <a:pt x="134435" y="398400"/>
                  </a:moveTo>
                  <a:lnTo>
                    <a:pt x="111680" y="398400"/>
                  </a:lnTo>
                  <a:lnTo>
                    <a:pt x="111680" y="250495"/>
                  </a:lnTo>
                  <a:lnTo>
                    <a:pt x="134435" y="250495"/>
                  </a:ln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FBEB990-2596-4F2D-B32D-B7D1E84702A1}"/>
                </a:ext>
              </a:extLst>
            </p:cNvPr>
            <p:cNvSpPr/>
            <p:nvPr/>
          </p:nvSpPr>
          <p:spPr>
            <a:xfrm>
              <a:off x="7620832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D78D31-7EF2-F1DE-B268-52EFF124E868}"/>
                </a:ext>
              </a:extLst>
            </p:cNvPr>
            <p:cNvSpPr/>
            <p:nvPr/>
          </p:nvSpPr>
          <p:spPr>
            <a:xfrm>
              <a:off x="7620832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FA45667-DD81-39C0-749E-6353678F9641}"/>
                </a:ext>
              </a:extLst>
            </p:cNvPr>
            <p:cNvSpPr/>
            <p:nvPr/>
          </p:nvSpPr>
          <p:spPr>
            <a:xfrm>
              <a:off x="7370530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872D73A-D1D6-C5FE-8BD2-D4DFEC08ECFD}"/>
                </a:ext>
              </a:extLst>
            </p:cNvPr>
            <p:cNvSpPr/>
            <p:nvPr/>
          </p:nvSpPr>
          <p:spPr>
            <a:xfrm>
              <a:off x="6794927" y="1180642"/>
              <a:ext cx="1014670" cy="263271"/>
            </a:xfrm>
            <a:custGeom>
              <a:avLst/>
              <a:gdLst>
                <a:gd name="connsiteX0" fmla="*/ 1014029 w 1014670"/>
                <a:gd name="connsiteY0" fmla="*/ 211254 h 263271"/>
                <a:gd name="connsiteX1" fmla="*/ 985188 w 1014670"/>
                <a:gd name="connsiteY1" fmla="*/ 47648 h 263271"/>
                <a:gd name="connsiteX2" fmla="*/ 973389 w 1014670"/>
                <a:gd name="connsiteY2" fmla="*/ 29376 h 263271"/>
                <a:gd name="connsiteX3" fmla="*/ 924888 w 1014670"/>
                <a:gd name="connsiteY3" fmla="*/ 5757 h 263271"/>
                <a:gd name="connsiteX4" fmla="*/ 883099 w 1014670"/>
                <a:gd name="connsiteY4" fmla="*/ 0 h 263271"/>
                <a:gd name="connsiteX5" fmla="*/ 842231 w 1014670"/>
                <a:gd name="connsiteY5" fmla="*/ 5802 h 263271"/>
                <a:gd name="connsiteX6" fmla="*/ 793878 w 1014670"/>
                <a:gd name="connsiteY6" fmla="*/ 29388 h 263271"/>
                <a:gd name="connsiteX7" fmla="*/ 781943 w 1014670"/>
                <a:gd name="connsiteY7" fmla="*/ 48308 h 263271"/>
                <a:gd name="connsiteX8" fmla="*/ 757732 w 1014670"/>
                <a:gd name="connsiteY8" fmla="*/ 176781 h 263271"/>
                <a:gd name="connsiteX9" fmla="*/ 757618 w 1014670"/>
                <a:gd name="connsiteY9" fmla="*/ 176895 h 263271"/>
                <a:gd name="connsiteX10" fmla="*/ 757504 w 1014670"/>
                <a:gd name="connsiteY10" fmla="*/ 176781 h 263271"/>
                <a:gd name="connsiteX11" fmla="*/ 733214 w 1014670"/>
                <a:gd name="connsiteY11" fmla="*/ 47648 h 263271"/>
                <a:gd name="connsiteX12" fmla="*/ 721415 w 1014670"/>
                <a:gd name="connsiteY12" fmla="*/ 29376 h 263271"/>
                <a:gd name="connsiteX13" fmla="*/ 673130 w 1014670"/>
                <a:gd name="connsiteY13" fmla="*/ 5814 h 263271"/>
                <a:gd name="connsiteX14" fmla="*/ 632172 w 1014670"/>
                <a:gd name="connsiteY14" fmla="*/ 0 h 263271"/>
                <a:gd name="connsiteX15" fmla="*/ 590212 w 1014670"/>
                <a:gd name="connsiteY15" fmla="*/ 5802 h 263271"/>
                <a:gd name="connsiteX16" fmla="*/ 542427 w 1014670"/>
                <a:gd name="connsiteY16" fmla="*/ 29012 h 263271"/>
                <a:gd name="connsiteX17" fmla="*/ 529912 w 1014670"/>
                <a:gd name="connsiteY17" fmla="*/ 48467 h 263271"/>
                <a:gd name="connsiteX18" fmla="*/ 506748 w 1014670"/>
                <a:gd name="connsiteY18" fmla="*/ 182527 h 263271"/>
                <a:gd name="connsiteX19" fmla="*/ 506634 w 1014670"/>
                <a:gd name="connsiteY19" fmla="*/ 182640 h 263271"/>
                <a:gd name="connsiteX20" fmla="*/ 506520 w 1014670"/>
                <a:gd name="connsiteY20" fmla="*/ 182527 h 263271"/>
                <a:gd name="connsiteX21" fmla="*/ 484585 w 1014670"/>
                <a:gd name="connsiteY21" fmla="*/ 47648 h 263271"/>
                <a:gd name="connsiteX22" fmla="*/ 472786 w 1014670"/>
                <a:gd name="connsiteY22" fmla="*/ 29376 h 263271"/>
                <a:gd name="connsiteX23" fmla="*/ 424285 w 1014670"/>
                <a:gd name="connsiteY23" fmla="*/ 5757 h 263271"/>
                <a:gd name="connsiteX24" fmla="*/ 382496 w 1014670"/>
                <a:gd name="connsiteY24" fmla="*/ 0 h 263271"/>
                <a:gd name="connsiteX25" fmla="*/ 341628 w 1014670"/>
                <a:gd name="connsiteY25" fmla="*/ 5802 h 263271"/>
                <a:gd name="connsiteX26" fmla="*/ 293275 w 1014670"/>
                <a:gd name="connsiteY26" fmla="*/ 29388 h 263271"/>
                <a:gd name="connsiteX27" fmla="*/ 281340 w 1014670"/>
                <a:gd name="connsiteY27" fmla="*/ 48308 h 263271"/>
                <a:gd name="connsiteX28" fmla="*/ 257129 w 1014670"/>
                <a:gd name="connsiteY28" fmla="*/ 176781 h 263271"/>
                <a:gd name="connsiteX29" fmla="*/ 257015 w 1014670"/>
                <a:gd name="connsiteY29" fmla="*/ 176895 h 263271"/>
                <a:gd name="connsiteX30" fmla="*/ 256901 w 1014670"/>
                <a:gd name="connsiteY30" fmla="*/ 176781 h 263271"/>
                <a:gd name="connsiteX31" fmla="*/ 232611 w 1014670"/>
                <a:gd name="connsiteY31" fmla="*/ 47648 h 263271"/>
                <a:gd name="connsiteX32" fmla="*/ 220812 w 1014670"/>
                <a:gd name="connsiteY32" fmla="*/ 29376 h 263271"/>
                <a:gd name="connsiteX33" fmla="*/ 172527 w 1014670"/>
                <a:gd name="connsiteY33" fmla="*/ 5814 h 263271"/>
                <a:gd name="connsiteX34" fmla="*/ 131568 w 1014670"/>
                <a:gd name="connsiteY34" fmla="*/ 0 h 263271"/>
                <a:gd name="connsiteX35" fmla="*/ 89609 w 1014670"/>
                <a:gd name="connsiteY35" fmla="*/ 5802 h 263271"/>
                <a:gd name="connsiteX36" fmla="*/ 41824 w 1014670"/>
                <a:gd name="connsiteY36" fmla="*/ 29012 h 263271"/>
                <a:gd name="connsiteX37" fmla="*/ 29309 w 1014670"/>
                <a:gd name="connsiteY37" fmla="*/ 48433 h 263271"/>
                <a:gd name="connsiteX38" fmla="*/ 604 w 1014670"/>
                <a:gd name="connsiteY38" fmla="*/ 211346 h 263271"/>
                <a:gd name="connsiteX39" fmla="*/ 20730 w 1014670"/>
                <a:gd name="connsiteY39" fmla="*/ 252782 h 263271"/>
                <a:gd name="connsiteX40" fmla="*/ 36214 w 1014670"/>
                <a:gd name="connsiteY40" fmla="*/ 248408 h 263271"/>
                <a:gd name="connsiteX41" fmla="*/ 31840 w 1014670"/>
                <a:gd name="connsiteY41" fmla="*/ 232924 h 263271"/>
                <a:gd name="connsiteX42" fmla="*/ 30970 w 1014670"/>
                <a:gd name="connsiteY42" fmla="*/ 232485 h 263271"/>
                <a:gd name="connsiteX43" fmla="*/ 23006 w 1014670"/>
                <a:gd name="connsiteY43" fmla="*/ 215202 h 263271"/>
                <a:gd name="connsiteX44" fmla="*/ 51574 w 1014670"/>
                <a:gd name="connsiteY44" fmla="*/ 53166 h 263271"/>
                <a:gd name="connsiteX45" fmla="*/ 54988 w 1014670"/>
                <a:gd name="connsiteY45" fmla="*/ 47580 h 263271"/>
                <a:gd name="connsiteX46" fmla="*/ 95366 w 1014670"/>
                <a:gd name="connsiteY46" fmla="*/ 27829 h 263271"/>
                <a:gd name="connsiteX47" fmla="*/ 131637 w 1014670"/>
                <a:gd name="connsiteY47" fmla="*/ 22755 h 263271"/>
                <a:gd name="connsiteX48" fmla="*/ 166633 w 1014670"/>
                <a:gd name="connsiteY48" fmla="*/ 27783 h 263271"/>
                <a:gd name="connsiteX49" fmla="*/ 207182 w 1014670"/>
                <a:gd name="connsiteY49" fmla="*/ 47580 h 263271"/>
                <a:gd name="connsiteX50" fmla="*/ 210425 w 1014670"/>
                <a:gd name="connsiteY50" fmla="*/ 52506 h 263271"/>
                <a:gd name="connsiteX51" fmla="*/ 245865 w 1014670"/>
                <a:gd name="connsiteY51" fmla="*/ 241018 h 263271"/>
                <a:gd name="connsiteX52" fmla="*/ 259138 w 1014670"/>
                <a:gd name="connsiteY52" fmla="*/ 250113 h 263271"/>
                <a:gd name="connsiteX53" fmla="*/ 268233 w 1014670"/>
                <a:gd name="connsiteY53" fmla="*/ 241018 h 263271"/>
                <a:gd name="connsiteX54" fmla="*/ 303503 w 1014670"/>
                <a:gd name="connsiteY54" fmla="*/ 53155 h 263271"/>
                <a:gd name="connsiteX55" fmla="*/ 306916 w 1014670"/>
                <a:gd name="connsiteY55" fmla="*/ 47569 h 263271"/>
                <a:gd name="connsiteX56" fmla="*/ 347533 w 1014670"/>
                <a:gd name="connsiteY56" fmla="*/ 27761 h 263271"/>
                <a:gd name="connsiteX57" fmla="*/ 382473 w 1014670"/>
                <a:gd name="connsiteY57" fmla="*/ 22743 h 263271"/>
                <a:gd name="connsiteX58" fmla="*/ 418573 w 1014670"/>
                <a:gd name="connsiteY58" fmla="*/ 27772 h 263271"/>
                <a:gd name="connsiteX59" fmla="*/ 459532 w 1014670"/>
                <a:gd name="connsiteY59" fmla="*/ 47842 h 263271"/>
                <a:gd name="connsiteX60" fmla="*/ 462331 w 1014670"/>
                <a:gd name="connsiteY60" fmla="*/ 52222 h 263271"/>
                <a:gd name="connsiteX61" fmla="*/ 495109 w 1014670"/>
                <a:gd name="connsiteY61" fmla="*/ 253726 h 263271"/>
                <a:gd name="connsiteX62" fmla="*/ 506281 w 1014670"/>
                <a:gd name="connsiteY62" fmla="*/ 263272 h 263271"/>
                <a:gd name="connsiteX63" fmla="*/ 506338 w 1014670"/>
                <a:gd name="connsiteY63" fmla="*/ 263272 h 263271"/>
                <a:gd name="connsiteX64" fmla="*/ 517545 w 1014670"/>
                <a:gd name="connsiteY64" fmla="*/ 253840 h 263271"/>
                <a:gd name="connsiteX65" fmla="*/ 552178 w 1014670"/>
                <a:gd name="connsiteY65" fmla="*/ 53166 h 263271"/>
                <a:gd name="connsiteX66" fmla="*/ 555591 w 1014670"/>
                <a:gd name="connsiteY66" fmla="*/ 47580 h 263271"/>
                <a:gd name="connsiteX67" fmla="*/ 595969 w 1014670"/>
                <a:gd name="connsiteY67" fmla="*/ 27829 h 263271"/>
                <a:gd name="connsiteX68" fmla="*/ 632240 w 1014670"/>
                <a:gd name="connsiteY68" fmla="*/ 22755 h 263271"/>
                <a:gd name="connsiteX69" fmla="*/ 667237 w 1014670"/>
                <a:gd name="connsiteY69" fmla="*/ 27783 h 263271"/>
                <a:gd name="connsiteX70" fmla="*/ 707785 w 1014670"/>
                <a:gd name="connsiteY70" fmla="*/ 47580 h 263271"/>
                <a:gd name="connsiteX71" fmla="*/ 711028 w 1014670"/>
                <a:gd name="connsiteY71" fmla="*/ 52506 h 263271"/>
                <a:gd name="connsiteX72" fmla="*/ 746468 w 1014670"/>
                <a:gd name="connsiteY72" fmla="*/ 241018 h 263271"/>
                <a:gd name="connsiteX73" fmla="*/ 759741 w 1014670"/>
                <a:gd name="connsiteY73" fmla="*/ 250113 h 263271"/>
                <a:gd name="connsiteX74" fmla="*/ 768836 w 1014670"/>
                <a:gd name="connsiteY74" fmla="*/ 241018 h 263271"/>
                <a:gd name="connsiteX75" fmla="*/ 804106 w 1014670"/>
                <a:gd name="connsiteY75" fmla="*/ 53155 h 263271"/>
                <a:gd name="connsiteX76" fmla="*/ 807519 w 1014670"/>
                <a:gd name="connsiteY76" fmla="*/ 47569 h 263271"/>
                <a:gd name="connsiteX77" fmla="*/ 848136 w 1014670"/>
                <a:gd name="connsiteY77" fmla="*/ 27761 h 263271"/>
                <a:gd name="connsiteX78" fmla="*/ 883076 w 1014670"/>
                <a:gd name="connsiteY78" fmla="*/ 22743 h 263271"/>
                <a:gd name="connsiteX79" fmla="*/ 919176 w 1014670"/>
                <a:gd name="connsiteY79" fmla="*/ 27772 h 263271"/>
                <a:gd name="connsiteX80" fmla="*/ 960135 w 1014670"/>
                <a:gd name="connsiteY80" fmla="*/ 47842 h 263271"/>
                <a:gd name="connsiteX81" fmla="*/ 962956 w 1014670"/>
                <a:gd name="connsiteY81" fmla="*/ 52393 h 263271"/>
                <a:gd name="connsiteX82" fmla="*/ 991662 w 1014670"/>
                <a:gd name="connsiteY82" fmla="*/ 215089 h 263271"/>
                <a:gd name="connsiteX83" fmla="*/ 981160 w 1014670"/>
                <a:gd name="connsiteY83" fmla="*/ 233418 h 263271"/>
                <a:gd name="connsiteX84" fmla="*/ 974630 w 1014670"/>
                <a:gd name="connsiteY84" fmla="*/ 233725 h 263271"/>
                <a:gd name="connsiteX85" fmla="*/ 961438 w 1014670"/>
                <a:gd name="connsiteY85" fmla="*/ 242946 h 263271"/>
                <a:gd name="connsiteX86" fmla="*/ 970659 w 1014670"/>
                <a:gd name="connsiteY86" fmla="*/ 256138 h 263271"/>
                <a:gd name="connsiteX87" fmla="*/ 987042 w 1014670"/>
                <a:gd name="connsiteY87" fmla="*/ 255399 h 263271"/>
                <a:gd name="connsiteX88" fmla="*/ 1014029 w 1014670"/>
                <a:gd name="connsiteY88" fmla="*/ 211254 h 26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14670" h="263271">
                  <a:moveTo>
                    <a:pt x="1014029" y="211254"/>
                  </a:moveTo>
                  <a:lnTo>
                    <a:pt x="985188" y="47648"/>
                  </a:lnTo>
                  <a:cubicBezTo>
                    <a:pt x="983375" y="40424"/>
                    <a:pt x="979228" y="34001"/>
                    <a:pt x="973389" y="29376"/>
                  </a:cubicBezTo>
                  <a:cubicBezTo>
                    <a:pt x="958871" y="18492"/>
                    <a:pt x="942409" y="10475"/>
                    <a:pt x="924888" y="5757"/>
                  </a:cubicBezTo>
                  <a:cubicBezTo>
                    <a:pt x="911248" y="2130"/>
                    <a:pt x="897213" y="197"/>
                    <a:pt x="883099" y="0"/>
                  </a:cubicBezTo>
                  <a:cubicBezTo>
                    <a:pt x="869280" y="116"/>
                    <a:pt x="855537" y="2067"/>
                    <a:pt x="842231" y="5802"/>
                  </a:cubicBezTo>
                  <a:cubicBezTo>
                    <a:pt x="824763" y="10523"/>
                    <a:pt x="808352" y="18527"/>
                    <a:pt x="793878" y="29388"/>
                  </a:cubicBezTo>
                  <a:cubicBezTo>
                    <a:pt x="787767" y="34067"/>
                    <a:pt x="783534" y="40779"/>
                    <a:pt x="781943" y="48308"/>
                  </a:cubicBezTo>
                  <a:lnTo>
                    <a:pt x="757732" y="176781"/>
                  </a:lnTo>
                  <a:cubicBezTo>
                    <a:pt x="757732" y="176844"/>
                    <a:pt x="757681" y="176895"/>
                    <a:pt x="757618" y="176895"/>
                  </a:cubicBezTo>
                  <a:cubicBezTo>
                    <a:pt x="757556" y="176895"/>
                    <a:pt x="757504" y="176844"/>
                    <a:pt x="757504" y="176781"/>
                  </a:cubicBezTo>
                  <a:lnTo>
                    <a:pt x="733214" y="47648"/>
                  </a:lnTo>
                  <a:cubicBezTo>
                    <a:pt x="731554" y="40359"/>
                    <a:pt x="727376" y="33889"/>
                    <a:pt x="721415" y="29376"/>
                  </a:cubicBezTo>
                  <a:cubicBezTo>
                    <a:pt x="706959" y="18533"/>
                    <a:pt x="690574" y="10537"/>
                    <a:pt x="673130" y="5814"/>
                  </a:cubicBezTo>
                  <a:cubicBezTo>
                    <a:pt x="659795" y="2071"/>
                    <a:pt x="646021" y="115"/>
                    <a:pt x="632172" y="0"/>
                  </a:cubicBezTo>
                  <a:cubicBezTo>
                    <a:pt x="618000" y="201"/>
                    <a:pt x="603907" y="2150"/>
                    <a:pt x="590212" y="5802"/>
                  </a:cubicBezTo>
                  <a:cubicBezTo>
                    <a:pt x="572960" y="10450"/>
                    <a:pt x="556745" y="18327"/>
                    <a:pt x="542427" y="29012"/>
                  </a:cubicBezTo>
                  <a:cubicBezTo>
                    <a:pt x="536137" y="33860"/>
                    <a:pt x="531715" y="40733"/>
                    <a:pt x="529912" y="48467"/>
                  </a:cubicBezTo>
                  <a:lnTo>
                    <a:pt x="506748" y="182527"/>
                  </a:lnTo>
                  <a:cubicBezTo>
                    <a:pt x="506748" y="182589"/>
                    <a:pt x="506697" y="182640"/>
                    <a:pt x="506634" y="182640"/>
                  </a:cubicBezTo>
                  <a:cubicBezTo>
                    <a:pt x="506571" y="182640"/>
                    <a:pt x="506520" y="182589"/>
                    <a:pt x="506520" y="182527"/>
                  </a:cubicBezTo>
                  <a:lnTo>
                    <a:pt x="484585" y="47648"/>
                  </a:lnTo>
                  <a:cubicBezTo>
                    <a:pt x="482772" y="40424"/>
                    <a:pt x="478625" y="34001"/>
                    <a:pt x="472786" y="29376"/>
                  </a:cubicBezTo>
                  <a:cubicBezTo>
                    <a:pt x="458268" y="18492"/>
                    <a:pt x="441806" y="10475"/>
                    <a:pt x="424285" y="5757"/>
                  </a:cubicBezTo>
                  <a:cubicBezTo>
                    <a:pt x="410644" y="2130"/>
                    <a:pt x="396609" y="197"/>
                    <a:pt x="382496" y="0"/>
                  </a:cubicBezTo>
                  <a:cubicBezTo>
                    <a:pt x="368677" y="116"/>
                    <a:pt x="354934" y="2067"/>
                    <a:pt x="341628" y="5802"/>
                  </a:cubicBezTo>
                  <a:cubicBezTo>
                    <a:pt x="324160" y="10523"/>
                    <a:pt x="307749" y="18527"/>
                    <a:pt x="293275" y="29388"/>
                  </a:cubicBezTo>
                  <a:cubicBezTo>
                    <a:pt x="287164" y="34067"/>
                    <a:pt x="282930" y="40779"/>
                    <a:pt x="281340" y="48308"/>
                  </a:cubicBezTo>
                  <a:lnTo>
                    <a:pt x="257129" y="176781"/>
                  </a:lnTo>
                  <a:cubicBezTo>
                    <a:pt x="257129" y="176844"/>
                    <a:pt x="257078" y="176895"/>
                    <a:pt x="257015" y="176895"/>
                  </a:cubicBezTo>
                  <a:cubicBezTo>
                    <a:pt x="256952" y="176895"/>
                    <a:pt x="256901" y="176844"/>
                    <a:pt x="256901" y="176781"/>
                  </a:cubicBezTo>
                  <a:lnTo>
                    <a:pt x="232611" y="47648"/>
                  </a:lnTo>
                  <a:cubicBezTo>
                    <a:pt x="230951" y="40359"/>
                    <a:pt x="226773" y="33889"/>
                    <a:pt x="220812" y="29376"/>
                  </a:cubicBezTo>
                  <a:cubicBezTo>
                    <a:pt x="206356" y="18533"/>
                    <a:pt x="189971" y="10537"/>
                    <a:pt x="172527" y="5814"/>
                  </a:cubicBezTo>
                  <a:cubicBezTo>
                    <a:pt x="159191" y="2071"/>
                    <a:pt x="145418" y="115"/>
                    <a:pt x="131568" y="0"/>
                  </a:cubicBezTo>
                  <a:cubicBezTo>
                    <a:pt x="117397" y="201"/>
                    <a:pt x="103304" y="2150"/>
                    <a:pt x="89609" y="5802"/>
                  </a:cubicBezTo>
                  <a:cubicBezTo>
                    <a:pt x="72357" y="10450"/>
                    <a:pt x="56143" y="18327"/>
                    <a:pt x="41824" y="29012"/>
                  </a:cubicBezTo>
                  <a:cubicBezTo>
                    <a:pt x="35542" y="33853"/>
                    <a:pt x="31122" y="40713"/>
                    <a:pt x="29309" y="48433"/>
                  </a:cubicBezTo>
                  <a:lnTo>
                    <a:pt x="604" y="211346"/>
                  </a:lnTo>
                  <a:cubicBezTo>
                    <a:pt x="-2357" y="228058"/>
                    <a:pt x="5764" y="244778"/>
                    <a:pt x="20730" y="252782"/>
                  </a:cubicBezTo>
                  <a:cubicBezTo>
                    <a:pt x="26214" y="255850"/>
                    <a:pt x="33146" y="253891"/>
                    <a:pt x="36214" y="248408"/>
                  </a:cubicBezTo>
                  <a:cubicBezTo>
                    <a:pt x="39282" y="242924"/>
                    <a:pt x="37324" y="235992"/>
                    <a:pt x="31840" y="232924"/>
                  </a:cubicBezTo>
                  <a:cubicBezTo>
                    <a:pt x="31557" y="232765"/>
                    <a:pt x="31266" y="232619"/>
                    <a:pt x="30970" y="232485"/>
                  </a:cubicBezTo>
                  <a:cubicBezTo>
                    <a:pt x="24923" y="228992"/>
                    <a:pt x="21732" y="222069"/>
                    <a:pt x="23006" y="215202"/>
                  </a:cubicBezTo>
                  <a:lnTo>
                    <a:pt x="51574" y="53166"/>
                  </a:lnTo>
                  <a:cubicBezTo>
                    <a:pt x="52196" y="51034"/>
                    <a:pt x="53374" y="49107"/>
                    <a:pt x="54988" y="47580"/>
                  </a:cubicBezTo>
                  <a:cubicBezTo>
                    <a:pt x="67079" y="38505"/>
                    <a:pt x="80780" y="31803"/>
                    <a:pt x="95366" y="27829"/>
                  </a:cubicBezTo>
                  <a:cubicBezTo>
                    <a:pt x="107204" y="24664"/>
                    <a:pt x="119384" y="22959"/>
                    <a:pt x="131637" y="22755"/>
                  </a:cubicBezTo>
                  <a:cubicBezTo>
                    <a:pt x="143474" y="22873"/>
                    <a:pt x="155242" y="24565"/>
                    <a:pt x="166633" y="27783"/>
                  </a:cubicBezTo>
                  <a:cubicBezTo>
                    <a:pt x="181283" y="31752"/>
                    <a:pt x="195044" y="38470"/>
                    <a:pt x="207182" y="47580"/>
                  </a:cubicBezTo>
                  <a:cubicBezTo>
                    <a:pt x="208801" y="48796"/>
                    <a:pt x="209948" y="50538"/>
                    <a:pt x="210425" y="52506"/>
                  </a:cubicBezTo>
                  <a:lnTo>
                    <a:pt x="245865" y="241018"/>
                  </a:lnTo>
                  <a:cubicBezTo>
                    <a:pt x="247019" y="247194"/>
                    <a:pt x="252961" y="251266"/>
                    <a:pt x="259138" y="250113"/>
                  </a:cubicBezTo>
                  <a:cubicBezTo>
                    <a:pt x="263757" y="249250"/>
                    <a:pt x="267371" y="245637"/>
                    <a:pt x="268233" y="241018"/>
                  </a:cubicBezTo>
                  <a:lnTo>
                    <a:pt x="303503" y="53155"/>
                  </a:lnTo>
                  <a:cubicBezTo>
                    <a:pt x="303924" y="50940"/>
                    <a:pt x="305137" y="48953"/>
                    <a:pt x="306916" y="47569"/>
                  </a:cubicBezTo>
                  <a:cubicBezTo>
                    <a:pt x="319076" y="38450"/>
                    <a:pt x="332860" y="31728"/>
                    <a:pt x="347533" y="27761"/>
                  </a:cubicBezTo>
                  <a:cubicBezTo>
                    <a:pt x="358906" y="24547"/>
                    <a:pt x="370655" y="22859"/>
                    <a:pt x="382473" y="22743"/>
                  </a:cubicBezTo>
                  <a:cubicBezTo>
                    <a:pt x="394666" y="22944"/>
                    <a:pt x="406790" y="24632"/>
                    <a:pt x="418573" y="27772"/>
                  </a:cubicBezTo>
                  <a:cubicBezTo>
                    <a:pt x="433376" y="31801"/>
                    <a:pt x="447277" y="38611"/>
                    <a:pt x="459532" y="47842"/>
                  </a:cubicBezTo>
                  <a:cubicBezTo>
                    <a:pt x="460726" y="49117"/>
                    <a:pt x="461675" y="50602"/>
                    <a:pt x="462331" y="52222"/>
                  </a:cubicBezTo>
                  <a:lnTo>
                    <a:pt x="495109" y="253726"/>
                  </a:lnTo>
                  <a:cubicBezTo>
                    <a:pt x="496003" y="259209"/>
                    <a:pt x="500726" y="263244"/>
                    <a:pt x="506281" y="263272"/>
                  </a:cubicBezTo>
                  <a:lnTo>
                    <a:pt x="506338" y="263272"/>
                  </a:lnTo>
                  <a:cubicBezTo>
                    <a:pt x="511870" y="263271"/>
                    <a:pt x="516599" y="259290"/>
                    <a:pt x="517545" y="253840"/>
                  </a:cubicBezTo>
                  <a:lnTo>
                    <a:pt x="552178" y="53166"/>
                  </a:lnTo>
                  <a:cubicBezTo>
                    <a:pt x="552800" y="51034"/>
                    <a:pt x="553977" y="49107"/>
                    <a:pt x="555591" y="47580"/>
                  </a:cubicBezTo>
                  <a:cubicBezTo>
                    <a:pt x="567681" y="38505"/>
                    <a:pt x="581383" y="31803"/>
                    <a:pt x="595969" y="27829"/>
                  </a:cubicBezTo>
                  <a:cubicBezTo>
                    <a:pt x="607807" y="24664"/>
                    <a:pt x="619988" y="22959"/>
                    <a:pt x="632240" y="22755"/>
                  </a:cubicBezTo>
                  <a:cubicBezTo>
                    <a:pt x="644077" y="22873"/>
                    <a:pt x="655846" y="24565"/>
                    <a:pt x="667237" y="27783"/>
                  </a:cubicBezTo>
                  <a:cubicBezTo>
                    <a:pt x="681886" y="31752"/>
                    <a:pt x="695647" y="38470"/>
                    <a:pt x="707785" y="47580"/>
                  </a:cubicBezTo>
                  <a:cubicBezTo>
                    <a:pt x="709404" y="48796"/>
                    <a:pt x="710551" y="50538"/>
                    <a:pt x="711028" y="52506"/>
                  </a:cubicBezTo>
                  <a:lnTo>
                    <a:pt x="746468" y="241018"/>
                  </a:lnTo>
                  <a:cubicBezTo>
                    <a:pt x="747622" y="247194"/>
                    <a:pt x="753564" y="251266"/>
                    <a:pt x="759741" y="250113"/>
                  </a:cubicBezTo>
                  <a:cubicBezTo>
                    <a:pt x="764360" y="249250"/>
                    <a:pt x="767974" y="245637"/>
                    <a:pt x="768836" y="241018"/>
                  </a:cubicBezTo>
                  <a:lnTo>
                    <a:pt x="804106" y="53155"/>
                  </a:lnTo>
                  <a:cubicBezTo>
                    <a:pt x="804527" y="50940"/>
                    <a:pt x="805740" y="48953"/>
                    <a:pt x="807519" y="47569"/>
                  </a:cubicBezTo>
                  <a:cubicBezTo>
                    <a:pt x="819679" y="38450"/>
                    <a:pt x="833464" y="31728"/>
                    <a:pt x="848136" y="27761"/>
                  </a:cubicBezTo>
                  <a:cubicBezTo>
                    <a:pt x="859509" y="24547"/>
                    <a:pt x="871258" y="22859"/>
                    <a:pt x="883076" y="22743"/>
                  </a:cubicBezTo>
                  <a:cubicBezTo>
                    <a:pt x="895269" y="22944"/>
                    <a:pt x="907393" y="24632"/>
                    <a:pt x="919176" y="27772"/>
                  </a:cubicBezTo>
                  <a:cubicBezTo>
                    <a:pt x="933980" y="31801"/>
                    <a:pt x="947880" y="38611"/>
                    <a:pt x="960135" y="47842"/>
                  </a:cubicBezTo>
                  <a:cubicBezTo>
                    <a:pt x="961367" y="49158"/>
                    <a:pt x="962325" y="50704"/>
                    <a:pt x="962956" y="52393"/>
                  </a:cubicBezTo>
                  <a:lnTo>
                    <a:pt x="991662" y="215089"/>
                  </a:lnTo>
                  <a:cubicBezTo>
                    <a:pt x="993225" y="222963"/>
                    <a:pt x="988743" y="230784"/>
                    <a:pt x="981160" y="233418"/>
                  </a:cubicBezTo>
                  <a:cubicBezTo>
                    <a:pt x="979033" y="234000"/>
                    <a:pt x="976803" y="234106"/>
                    <a:pt x="974630" y="233725"/>
                  </a:cubicBezTo>
                  <a:cubicBezTo>
                    <a:pt x="968440" y="232628"/>
                    <a:pt x="962534" y="236757"/>
                    <a:pt x="961438" y="242946"/>
                  </a:cubicBezTo>
                  <a:cubicBezTo>
                    <a:pt x="960341" y="249135"/>
                    <a:pt x="964470" y="255041"/>
                    <a:pt x="970659" y="256138"/>
                  </a:cubicBezTo>
                  <a:cubicBezTo>
                    <a:pt x="976109" y="257100"/>
                    <a:pt x="981702" y="256847"/>
                    <a:pt x="987042" y="255399"/>
                  </a:cubicBezTo>
                  <a:cubicBezTo>
                    <a:pt x="1005973" y="249710"/>
                    <a:pt x="1017596" y="230696"/>
                    <a:pt x="1014029" y="211254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aphic 10" descr="Group outline">
            <a:extLst>
              <a:ext uri="{FF2B5EF4-FFF2-40B4-BE49-F238E27FC236}">
                <a16:creationId xmlns:a16="http://schemas.microsoft.com/office/drawing/2014/main" id="{624EBB72-75D3-9F8B-4325-C9F4D854C8F6}"/>
              </a:ext>
            </a:extLst>
          </p:cNvPr>
          <p:cNvGrpSpPr/>
          <p:nvPr/>
        </p:nvGrpSpPr>
        <p:grpSpPr>
          <a:xfrm>
            <a:off x="6851968" y="3759077"/>
            <a:ext cx="1014670" cy="637370"/>
            <a:chOff x="6794927" y="1044114"/>
            <a:chExt cx="1014670" cy="637370"/>
          </a:xfrm>
          <a:solidFill>
            <a:srgbClr val="00B050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715B573-0DD9-6618-7A8C-7EA542139AE3}"/>
                </a:ext>
              </a:extLst>
            </p:cNvPr>
            <p:cNvSpPr/>
            <p:nvPr/>
          </p:nvSpPr>
          <p:spPr>
            <a:xfrm>
              <a:off x="6826522" y="1260272"/>
              <a:ext cx="200593" cy="421155"/>
            </a:xfrm>
            <a:custGeom>
              <a:avLst/>
              <a:gdLst>
                <a:gd name="connsiteX0" fmla="*/ 157178 w 200593"/>
                <a:gd name="connsiteY0" fmla="*/ 11377 h 421155"/>
                <a:gd name="connsiteX1" fmla="*/ 145801 w 200593"/>
                <a:gd name="connsiteY1" fmla="*/ 0 h 421155"/>
                <a:gd name="connsiteX2" fmla="*/ 145801 w 200593"/>
                <a:gd name="connsiteY2" fmla="*/ 0 h 421155"/>
                <a:gd name="connsiteX3" fmla="*/ 134423 w 200593"/>
                <a:gd name="connsiteY3" fmla="*/ 11377 h 421155"/>
                <a:gd name="connsiteX4" fmla="*/ 134423 w 200593"/>
                <a:gd name="connsiteY4" fmla="*/ 95718 h 421155"/>
                <a:gd name="connsiteX5" fmla="*/ 170660 w 200593"/>
                <a:gd name="connsiteY5" fmla="*/ 227695 h 421155"/>
                <a:gd name="connsiteX6" fmla="*/ 29934 w 200593"/>
                <a:gd name="connsiteY6" fmla="*/ 227695 h 421155"/>
                <a:gd name="connsiteX7" fmla="*/ 66159 w 200593"/>
                <a:gd name="connsiteY7" fmla="*/ 97276 h 421155"/>
                <a:gd name="connsiteX8" fmla="*/ 66159 w 200593"/>
                <a:gd name="connsiteY8" fmla="*/ 11377 h 421155"/>
                <a:gd name="connsiteX9" fmla="*/ 54782 w 200593"/>
                <a:gd name="connsiteY9" fmla="*/ 0 h 421155"/>
                <a:gd name="connsiteX10" fmla="*/ 54782 w 200593"/>
                <a:gd name="connsiteY10" fmla="*/ 0 h 421155"/>
                <a:gd name="connsiteX11" fmla="*/ 43405 w 200593"/>
                <a:gd name="connsiteY11" fmla="*/ 11377 h 421155"/>
                <a:gd name="connsiteX12" fmla="*/ 43405 w 200593"/>
                <a:gd name="connsiteY12" fmla="*/ 94159 h 421155"/>
                <a:gd name="connsiteX13" fmla="*/ 0 w 200593"/>
                <a:gd name="connsiteY13" fmla="*/ 250495 h 421155"/>
                <a:gd name="connsiteX14" fmla="*/ 43405 w 200593"/>
                <a:gd name="connsiteY14" fmla="*/ 250495 h 421155"/>
                <a:gd name="connsiteX15" fmla="*/ 43405 w 200593"/>
                <a:gd name="connsiteY15" fmla="*/ 421155 h 421155"/>
                <a:gd name="connsiteX16" fmla="*/ 157178 w 200593"/>
                <a:gd name="connsiteY16" fmla="*/ 421155 h 421155"/>
                <a:gd name="connsiteX17" fmla="*/ 157178 w 200593"/>
                <a:gd name="connsiteY17" fmla="*/ 250495 h 421155"/>
                <a:gd name="connsiteX18" fmla="*/ 200594 w 200593"/>
                <a:gd name="connsiteY18" fmla="*/ 250495 h 421155"/>
                <a:gd name="connsiteX19" fmla="*/ 157178 w 200593"/>
                <a:gd name="connsiteY19" fmla="*/ 94170 h 421155"/>
                <a:gd name="connsiteX20" fmla="*/ 66159 w 200593"/>
                <a:gd name="connsiteY20" fmla="*/ 250495 h 421155"/>
                <a:gd name="connsiteX21" fmla="*/ 88914 w 200593"/>
                <a:gd name="connsiteY21" fmla="*/ 250495 h 421155"/>
                <a:gd name="connsiteX22" fmla="*/ 88914 w 200593"/>
                <a:gd name="connsiteY22" fmla="*/ 398400 h 421155"/>
                <a:gd name="connsiteX23" fmla="*/ 66159 w 200593"/>
                <a:gd name="connsiteY23" fmla="*/ 398400 h 421155"/>
                <a:gd name="connsiteX24" fmla="*/ 134423 w 200593"/>
                <a:gd name="connsiteY24" fmla="*/ 398400 h 421155"/>
                <a:gd name="connsiteX25" fmla="*/ 111669 w 200593"/>
                <a:gd name="connsiteY25" fmla="*/ 398400 h 421155"/>
                <a:gd name="connsiteX26" fmla="*/ 111669 w 200593"/>
                <a:gd name="connsiteY26" fmla="*/ 250495 h 421155"/>
                <a:gd name="connsiteX27" fmla="*/ 134423 w 200593"/>
                <a:gd name="connsiteY27" fmla="*/ 250495 h 42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593" h="421155">
                  <a:moveTo>
                    <a:pt x="157178" y="11377"/>
                  </a:moveTo>
                  <a:cubicBezTo>
                    <a:pt x="157178" y="5094"/>
                    <a:pt x="152084" y="0"/>
                    <a:pt x="145801" y="0"/>
                  </a:cubicBezTo>
                  <a:lnTo>
                    <a:pt x="145801" y="0"/>
                  </a:lnTo>
                  <a:cubicBezTo>
                    <a:pt x="139517" y="0"/>
                    <a:pt x="134423" y="5094"/>
                    <a:pt x="134423" y="11377"/>
                  </a:cubicBezTo>
                  <a:lnTo>
                    <a:pt x="134423" y="95718"/>
                  </a:lnTo>
                  <a:lnTo>
                    <a:pt x="170660" y="227695"/>
                  </a:lnTo>
                  <a:lnTo>
                    <a:pt x="29934" y="227695"/>
                  </a:lnTo>
                  <a:lnTo>
                    <a:pt x="66159" y="97276"/>
                  </a:lnTo>
                  <a:lnTo>
                    <a:pt x="66159" y="11377"/>
                  </a:lnTo>
                  <a:cubicBezTo>
                    <a:pt x="66159" y="5094"/>
                    <a:pt x="61066" y="0"/>
                    <a:pt x="54782" y="0"/>
                  </a:cubicBezTo>
                  <a:lnTo>
                    <a:pt x="54782" y="0"/>
                  </a:lnTo>
                  <a:cubicBezTo>
                    <a:pt x="48498" y="0"/>
                    <a:pt x="43405" y="5094"/>
                    <a:pt x="43405" y="11377"/>
                  </a:cubicBezTo>
                  <a:lnTo>
                    <a:pt x="43405" y="94159"/>
                  </a:lnTo>
                  <a:lnTo>
                    <a:pt x="0" y="250495"/>
                  </a:lnTo>
                  <a:lnTo>
                    <a:pt x="43405" y="250495"/>
                  </a:lnTo>
                  <a:lnTo>
                    <a:pt x="43405" y="421155"/>
                  </a:lnTo>
                  <a:lnTo>
                    <a:pt x="157178" y="421155"/>
                  </a:lnTo>
                  <a:lnTo>
                    <a:pt x="157178" y="250495"/>
                  </a:lnTo>
                  <a:lnTo>
                    <a:pt x="200594" y="250495"/>
                  </a:lnTo>
                  <a:lnTo>
                    <a:pt x="157178" y="94170"/>
                  </a:lnTo>
                  <a:close/>
                  <a:moveTo>
                    <a:pt x="66159" y="250495"/>
                  </a:moveTo>
                  <a:lnTo>
                    <a:pt x="88914" y="250495"/>
                  </a:lnTo>
                  <a:lnTo>
                    <a:pt x="88914" y="398400"/>
                  </a:lnTo>
                  <a:lnTo>
                    <a:pt x="66159" y="398400"/>
                  </a:lnTo>
                  <a:close/>
                  <a:moveTo>
                    <a:pt x="134423" y="398400"/>
                  </a:moveTo>
                  <a:lnTo>
                    <a:pt x="111669" y="398400"/>
                  </a:lnTo>
                  <a:lnTo>
                    <a:pt x="111669" y="250495"/>
                  </a:lnTo>
                  <a:lnTo>
                    <a:pt x="134423" y="250495"/>
                  </a:ln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05032C8-B1EA-7510-190F-85265DA2E9EE}"/>
                </a:ext>
              </a:extLst>
            </p:cNvPr>
            <p:cNvSpPr/>
            <p:nvPr/>
          </p:nvSpPr>
          <p:spPr>
            <a:xfrm>
              <a:off x="7120229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0581EA2-8203-D796-0852-EB0BD0434F79}"/>
                </a:ext>
              </a:extLst>
            </p:cNvPr>
            <p:cNvSpPr/>
            <p:nvPr/>
          </p:nvSpPr>
          <p:spPr>
            <a:xfrm>
              <a:off x="7120229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C4337DA-ACA9-1D9A-1A0F-D52CC49E65F7}"/>
                </a:ext>
              </a:extLst>
            </p:cNvPr>
            <p:cNvSpPr/>
            <p:nvPr/>
          </p:nvSpPr>
          <p:spPr>
            <a:xfrm>
              <a:off x="6869927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E69D7C-E4C0-173D-7016-3392F184F462}"/>
                </a:ext>
              </a:extLst>
            </p:cNvPr>
            <p:cNvSpPr/>
            <p:nvPr/>
          </p:nvSpPr>
          <p:spPr>
            <a:xfrm>
              <a:off x="7327114" y="1260272"/>
              <a:ext cx="200605" cy="421143"/>
            </a:xfrm>
            <a:custGeom>
              <a:avLst/>
              <a:gdLst>
                <a:gd name="connsiteX0" fmla="*/ 157189 w 200605"/>
                <a:gd name="connsiteY0" fmla="*/ 11377 h 421143"/>
                <a:gd name="connsiteX1" fmla="*/ 145812 w 200605"/>
                <a:gd name="connsiteY1" fmla="*/ 0 h 421143"/>
                <a:gd name="connsiteX2" fmla="*/ 145812 w 200605"/>
                <a:gd name="connsiteY2" fmla="*/ 0 h 421143"/>
                <a:gd name="connsiteX3" fmla="*/ 134435 w 200605"/>
                <a:gd name="connsiteY3" fmla="*/ 11377 h 421143"/>
                <a:gd name="connsiteX4" fmla="*/ 134435 w 200605"/>
                <a:gd name="connsiteY4" fmla="*/ 95718 h 421143"/>
                <a:gd name="connsiteX5" fmla="*/ 170672 w 200605"/>
                <a:gd name="connsiteY5" fmla="*/ 227695 h 421143"/>
                <a:gd name="connsiteX6" fmla="*/ 29945 w 200605"/>
                <a:gd name="connsiteY6" fmla="*/ 227695 h 421143"/>
                <a:gd name="connsiteX7" fmla="*/ 66171 w 200605"/>
                <a:gd name="connsiteY7" fmla="*/ 97276 h 421143"/>
                <a:gd name="connsiteX8" fmla="*/ 66171 w 200605"/>
                <a:gd name="connsiteY8" fmla="*/ 11377 h 421143"/>
                <a:gd name="connsiteX9" fmla="*/ 54793 w 200605"/>
                <a:gd name="connsiteY9" fmla="*/ 0 h 421143"/>
                <a:gd name="connsiteX10" fmla="*/ 54793 w 200605"/>
                <a:gd name="connsiteY10" fmla="*/ 0 h 421143"/>
                <a:gd name="connsiteX11" fmla="*/ 43416 w 200605"/>
                <a:gd name="connsiteY11" fmla="*/ 11377 h 421143"/>
                <a:gd name="connsiteX12" fmla="*/ 43416 w 200605"/>
                <a:gd name="connsiteY12" fmla="*/ 94159 h 421143"/>
                <a:gd name="connsiteX13" fmla="*/ 0 w 200605"/>
                <a:gd name="connsiteY13" fmla="*/ 250484 h 421143"/>
                <a:gd name="connsiteX14" fmla="*/ 43416 w 200605"/>
                <a:gd name="connsiteY14" fmla="*/ 250484 h 421143"/>
                <a:gd name="connsiteX15" fmla="*/ 43416 w 200605"/>
                <a:gd name="connsiteY15" fmla="*/ 421144 h 421143"/>
                <a:gd name="connsiteX16" fmla="*/ 157189 w 200605"/>
                <a:gd name="connsiteY16" fmla="*/ 421144 h 421143"/>
                <a:gd name="connsiteX17" fmla="*/ 157189 w 200605"/>
                <a:gd name="connsiteY17" fmla="*/ 250484 h 421143"/>
                <a:gd name="connsiteX18" fmla="*/ 200605 w 200605"/>
                <a:gd name="connsiteY18" fmla="*/ 250484 h 421143"/>
                <a:gd name="connsiteX19" fmla="*/ 157189 w 200605"/>
                <a:gd name="connsiteY19" fmla="*/ 94170 h 421143"/>
                <a:gd name="connsiteX20" fmla="*/ 66171 w 200605"/>
                <a:gd name="connsiteY20" fmla="*/ 250495 h 421143"/>
                <a:gd name="connsiteX21" fmla="*/ 88925 w 200605"/>
                <a:gd name="connsiteY21" fmla="*/ 250495 h 421143"/>
                <a:gd name="connsiteX22" fmla="*/ 88925 w 200605"/>
                <a:gd name="connsiteY22" fmla="*/ 398400 h 421143"/>
                <a:gd name="connsiteX23" fmla="*/ 66171 w 200605"/>
                <a:gd name="connsiteY23" fmla="*/ 398400 h 421143"/>
                <a:gd name="connsiteX24" fmla="*/ 134435 w 200605"/>
                <a:gd name="connsiteY24" fmla="*/ 398400 h 421143"/>
                <a:gd name="connsiteX25" fmla="*/ 111680 w 200605"/>
                <a:gd name="connsiteY25" fmla="*/ 398400 h 421143"/>
                <a:gd name="connsiteX26" fmla="*/ 111680 w 200605"/>
                <a:gd name="connsiteY26" fmla="*/ 250495 h 421143"/>
                <a:gd name="connsiteX27" fmla="*/ 134435 w 200605"/>
                <a:gd name="connsiteY27" fmla="*/ 250495 h 4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605" h="421143">
                  <a:moveTo>
                    <a:pt x="157189" y="11377"/>
                  </a:moveTo>
                  <a:cubicBezTo>
                    <a:pt x="157189" y="5094"/>
                    <a:pt x="152096" y="0"/>
                    <a:pt x="145812" y="0"/>
                  </a:cubicBezTo>
                  <a:lnTo>
                    <a:pt x="145812" y="0"/>
                  </a:lnTo>
                  <a:cubicBezTo>
                    <a:pt x="139528" y="0"/>
                    <a:pt x="134435" y="5094"/>
                    <a:pt x="134435" y="11377"/>
                  </a:cubicBezTo>
                  <a:lnTo>
                    <a:pt x="134435" y="95718"/>
                  </a:lnTo>
                  <a:lnTo>
                    <a:pt x="170672" y="227695"/>
                  </a:lnTo>
                  <a:lnTo>
                    <a:pt x="29945" y="227695"/>
                  </a:lnTo>
                  <a:lnTo>
                    <a:pt x="66171" y="97276"/>
                  </a:lnTo>
                  <a:lnTo>
                    <a:pt x="66171" y="11377"/>
                  </a:lnTo>
                  <a:cubicBezTo>
                    <a:pt x="66171" y="5094"/>
                    <a:pt x="61077" y="0"/>
                    <a:pt x="54793" y="0"/>
                  </a:cubicBezTo>
                  <a:lnTo>
                    <a:pt x="54793" y="0"/>
                  </a:lnTo>
                  <a:cubicBezTo>
                    <a:pt x="48510" y="0"/>
                    <a:pt x="43416" y="5094"/>
                    <a:pt x="43416" y="11377"/>
                  </a:cubicBezTo>
                  <a:lnTo>
                    <a:pt x="43416" y="94159"/>
                  </a:lnTo>
                  <a:lnTo>
                    <a:pt x="0" y="250484"/>
                  </a:lnTo>
                  <a:lnTo>
                    <a:pt x="43416" y="250484"/>
                  </a:lnTo>
                  <a:lnTo>
                    <a:pt x="43416" y="421144"/>
                  </a:lnTo>
                  <a:lnTo>
                    <a:pt x="157189" y="421144"/>
                  </a:lnTo>
                  <a:lnTo>
                    <a:pt x="157189" y="250484"/>
                  </a:lnTo>
                  <a:lnTo>
                    <a:pt x="200605" y="250484"/>
                  </a:lnTo>
                  <a:lnTo>
                    <a:pt x="157189" y="94170"/>
                  </a:lnTo>
                  <a:close/>
                  <a:moveTo>
                    <a:pt x="66171" y="250495"/>
                  </a:moveTo>
                  <a:lnTo>
                    <a:pt x="88925" y="250495"/>
                  </a:lnTo>
                  <a:lnTo>
                    <a:pt x="88925" y="398400"/>
                  </a:lnTo>
                  <a:lnTo>
                    <a:pt x="66171" y="398400"/>
                  </a:lnTo>
                  <a:close/>
                  <a:moveTo>
                    <a:pt x="134435" y="398400"/>
                  </a:moveTo>
                  <a:lnTo>
                    <a:pt x="111680" y="398400"/>
                  </a:lnTo>
                  <a:lnTo>
                    <a:pt x="111680" y="250495"/>
                  </a:lnTo>
                  <a:lnTo>
                    <a:pt x="134435" y="250495"/>
                  </a:ln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4752703-2993-125F-902C-48EE61350362}"/>
                </a:ext>
              </a:extLst>
            </p:cNvPr>
            <p:cNvSpPr/>
            <p:nvPr/>
          </p:nvSpPr>
          <p:spPr>
            <a:xfrm>
              <a:off x="7620832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417C2FB-6147-DFCC-F349-3EEC33ACF6C6}"/>
                </a:ext>
              </a:extLst>
            </p:cNvPr>
            <p:cNvSpPr/>
            <p:nvPr/>
          </p:nvSpPr>
          <p:spPr>
            <a:xfrm>
              <a:off x="7620832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BF433EE-6733-0CA1-44D4-DED0F47DB024}"/>
                </a:ext>
              </a:extLst>
            </p:cNvPr>
            <p:cNvSpPr/>
            <p:nvPr/>
          </p:nvSpPr>
          <p:spPr>
            <a:xfrm>
              <a:off x="7370530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C2FE06B-C815-7224-52B8-D28C305D8538}"/>
                </a:ext>
              </a:extLst>
            </p:cNvPr>
            <p:cNvSpPr/>
            <p:nvPr/>
          </p:nvSpPr>
          <p:spPr>
            <a:xfrm>
              <a:off x="6794927" y="1180642"/>
              <a:ext cx="1014670" cy="263271"/>
            </a:xfrm>
            <a:custGeom>
              <a:avLst/>
              <a:gdLst>
                <a:gd name="connsiteX0" fmla="*/ 1014029 w 1014670"/>
                <a:gd name="connsiteY0" fmla="*/ 211254 h 263271"/>
                <a:gd name="connsiteX1" fmla="*/ 985188 w 1014670"/>
                <a:gd name="connsiteY1" fmla="*/ 47648 h 263271"/>
                <a:gd name="connsiteX2" fmla="*/ 973389 w 1014670"/>
                <a:gd name="connsiteY2" fmla="*/ 29376 h 263271"/>
                <a:gd name="connsiteX3" fmla="*/ 924888 w 1014670"/>
                <a:gd name="connsiteY3" fmla="*/ 5757 h 263271"/>
                <a:gd name="connsiteX4" fmla="*/ 883099 w 1014670"/>
                <a:gd name="connsiteY4" fmla="*/ 0 h 263271"/>
                <a:gd name="connsiteX5" fmla="*/ 842231 w 1014670"/>
                <a:gd name="connsiteY5" fmla="*/ 5802 h 263271"/>
                <a:gd name="connsiteX6" fmla="*/ 793878 w 1014670"/>
                <a:gd name="connsiteY6" fmla="*/ 29388 h 263271"/>
                <a:gd name="connsiteX7" fmla="*/ 781943 w 1014670"/>
                <a:gd name="connsiteY7" fmla="*/ 48308 h 263271"/>
                <a:gd name="connsiteX8" fmla="*/ 757732 w 1014670"/>
                <a:gd name="connsiteY8" fmla="*/ 176781 h 263271"/>
                <a:gd name="connsiteX9" fmla="*/ 757618 w 1014670"/>
                <a:gd name="connsiteY9" fmla="*/ 176895 h 263271"/>
                <a:gd name="connsiteX10" fmla="*/ 757504 w 1014670"/>
                <a:gd name="connsiteY10" fmla="*/ 176781 h 263271"/>
                <a:gd name="connsiteX11" fmla="*/ 733214 w 1014670"/>
                <a:gd name="connsiteY11" fmla="*/ 47648 h 263271"/>
                <a:gd name="connsiteX12" fmla="*/ 721415 w 1014670"/>
                <a:gd name="connsiteY12" fmla="*/ 29376 h 263271"/>
                <a:gd name="connsiteX13" fmla="*/ 673130 w 1014670"/>
                <a:gd name="connsiteY13" fmla="*/ 5814 h 263271"/>
                <a:gd name="connsiteX14" fmla="*/ 632172 w 1014670"/>
                <a:gd name="connsiteY14" fmla="*/ 0 h 263271"/>
                <a:gd name="connsiteX15" fmla="*/ 590212 w 1014670"/>
                <a:gd name="connsiteY15" fmla="*/ 5802 h 263271"/>
                <a:gd name="connsiteX16" fmla="*/ 542427 w 1014670"/>
                <a:gd name="connsiteY16" fmla="*/ 29012 h 263271"/>
                <a:gd name="connsiteX17" fmla="*/ 529912 w 1014670"/>
                <a:gd name="connsiteY17" fmla="*/ 48467 h 263271"/>
                <a:gd name="connsiteX18" fmla="*/ 506748 w 1014670"/>
                <a:gd name="connsiteY18" fmla="*/ 182527 h 263271"/>
                <a:gd name="connsiteX19" fmla="*/ 506634 w 1014670"/>
                <a:gd name="connsiteY19" fmla="*/ 182640 h 263271"/>
                <a:gd name="connsiteX20" fmla="*/ 506520 w 1014670"/>
                <a:gd name="connsiteY20" fmla="*/ 182527 h 263271"/>
                <a:gd name="connsiteX21" fmla="*/ 484585 w 1014670"/>
                <a:gd name="connsiteY21" fmla="*/ 47648 h 263271"/>
                <a:gd name="connsiteX22" fmla="*/ 472786 w 1014670"/>
                <a:gd name="connsiteY22" fmla="*/ 29376 h 263271"/>
                <a:gd name="connsiteX23" fmla="*/ 424285 w 1014670"/>
                <a:gd name="connsiteY23" fmla="*/ 5757 h 263271"/>
                <a:gd name="connsiteX24" fmla="*/ 382496 w 1014670"/>
                <a:gd name="connsiteY24" fmla="*/ 0 h 263271"/>
                <a:gd name="connsiteX25" fmla="*/ 341628 w 1014670"/>
                <a:gd name="connsiteY25" fmla="*/ 5802 h 263271"/>
                <a:gd name="connsiteX26" fmla="*/ 293275 w 1014670"/>
                <a:gd name="connsiteY26" fmla="*/ 29388 h 263271"/>
                <a:gd name="connsiteX27" fmla="*/ 281340 w 1014670"/>
                <a:gd name="connsiteY27" fmla="*/ 48308 h 263271"/>
                <a:gd name="connsiteX28" fmla="*/ 257129 w 1014670"/>
                <a:gd name="connsiteY28" fmla="*/ 176781 h 263271"/>
                <a:gd name="connsiteX29" fmla="*/ 257015 w 1014670"/>
                <a:gd name="connsiteY29" fmla="*/ 176895 h 263271"/>
                <a:gd name="connsiteX30" fmla="*/ 256901 w 1014670"/>
                <a:gd name="connsiteY30" fmla="*/ 176781 h 263271"/>
                <a:gd name="connsiteX31" fmla="*/ 232611 w 1014670"/>
                <a:gd name="connsiteY31" fmla="*/ 47648 h 263271"/>
                <a:gd name="connsiteX32" fmla="*/ 220812 w 1014670"/>
                <a:gd name="connsiteY32" fmla="*/ 29376 h 263271"/>
                <a:gd name="connsiteX33" fmla="*/ 172527 w 1014670"/>
                <a:gd name="connsiteY33" fmla="*/ 5814 h 263271"/>
                <a:gd name="connsiteX34" fmla="*/ 131568 w 1014670"/>
                <a:gd name="connsiteY34" fmla="*/ 0 h 263271"/>
                <a:gd name="connsiteX35" fmla="*/ 89609 w 1014670"/>
                <a:gd name="connsiteY35" fmla="*/ 5802 h 263271"/>
                <a:gd name="connsiteX36" fmla="*/ 41824 w 1014670"/>
                <a:gd name="connsiteY36" fmla="*/ 29012 h 263271"/>
                <a:gd name="connsiteX37" fmla="*/ 29309 w 1014670"/>
                <a:gd name="connsiteY37" fmla="*/ 48433 h 263271"/>
                <a:gd name="connsiteX38" fmla="*/ 604 w 1014670"/>
                <a:gd name="connsiteY38" fmla="*/ 211346 h 263271"/>
                <a:gd name="connsiteX39" fmla="*/ 20730 w 1014670"/>
                <a:gd name="connsiteY39" fmla="*/ 252782 h 263271"/>
                <a:gd name="connsiteX40" fmla="*/ 36214 w 1014670"/>
                <a:gd name="connsiteY40" fmla="*/ 248408 h 263271"/>
                <a:gd name="connsiteX41" fmla="*/ 31840 w 1014670"/>
                <a:gd name="connsiteY41" fmla="*/ 232924 h 263271"/>
                <a:gd name="connsiteX42" fmla="*/ 30970 w 1014670"/>
                <a:gd name="connsiteY42" fmla="*/ 232485 h 263271"/>
                <a:gd name="connsiteX43" fmla="*/ 23006 w 1014670"/>
                <a:gd name="connsiteY43" fmla="*/ 215202 h 263271"/>
                <a:gd name="connsiteX44" fmla="*/ 51574 w 1014670"/>
                <a:gd name="connsiteY44" fmla="*/ 53166 h 263271"/>
                <a:gd name="connsiteX45" fmla="*/ 54988 w 1014670"/>
                <a:gd name="connsiteY45" fmla="*/ 47580 h 263271"/>
                <a:gd name="connsiteX46" fmla="*/ 95366 w 1014670"/>
                <a:gd name="connsiteY46" fmla="*/ 27829 h 263271"/>
                <a:gd name="connsiteX47" fmla="*/ 131637 w 1014670"/>
                <a:gd name="connsiteY47" fmla="*/ 22755 h 263271"/>
                <a:gd name="connsiteX48" fmla="*/ 166633 w 1014670"/>
                <a:gd name="connsiteY48" fmla="*/ 27783 h 263271"/>
                <a:gd name="connsiteX49" fmla="*/ 207182 w 1014670"/>
                <a:gd name="connsiteY49" fmla="*/ 47580 h 263271"/>
                <a:gd name="connsiteX50" fmla="*/ 210425 w 1014670"/>
                <a:gd name="connsiteY50" fmla="*/ 52506 h 263271"/>
                <a:gd name="connsiteX51" fmla="*/ 245865 w 1014670"/>
                <a:gd name="connsiteY51" fmla="*/ 241018 h 263271"/>
                <a:gd name="connsiteX52" fmla="*/ 259138 w 1014670"/>
                <a:gd name="connsiteY52" fmla="*/ 250113 h 263271"/>
                <a:gd name="connsiteX53" fmla="*/ 268233 w 1014670"/>
                <a:gd name="connsiteY53" fmla="*/ 241018 h 263271"/>
                <a:gd name="connsiteX54" fmla="*/ 303503 w 1014670"/>
                <a:gd name="connsiteY54" fmla="*/ 53155 h 263271"/>
                <a:gd name="connsiteX55" fmla="*/ 306916 w 1014670"/>
                <a:gd name="connsiteY55" fmla="*/ 47569 h 263271"/>
                <a:gd name="connsiteX56" fmla="*/ 347533 w 1014670"/>
                <a:gd name="connsiteY56" fmla="*/ 27761 h 263271"/>
                <a:gd name="connsiteX57" fmla="*/ 382473 w 1014670"/>
                <a:gd name="connsiteY57" fmla="*/ 22743 h 263271"/>
                <a:gd name="connsiteX58" fmla="*/ 418573 w 1014670"/>
                <a:gd name="connsiteY58" fmla="*/ 27772 h 263271"/>
                <a:gd name="connsiteX59" fmla="*/ 459532 w 1014670"/>
                <a:gd name="connsiteY59" fmla="*/ 47842 h 263271"/>
                <a:gd name="connsiteX60" fmla="*/ 462331 w 1014670"/>
                <a:gd name="connsiteY60" fmla="*/ 52222 h 263271"/>
                <a:gd name="connsiteX61" fmla="*/ 495109 w 1014670"/>
                <a:gd name="connsiteY61" fmla="*/ 253726 h 263271"/>
                <a:gd name="connsiteX62" fmla="*/ 506281 w 1014670"/>
                <a:gd name="connsiteY62" fmla="*/ 263272 h 263271"/>
                <a:gd name="connsiteX63" fmla="*/ 506338 w 1014670"/>
                <a:gd name="connsiteY63" fmla="*/ 263272 h 263271"/>
                <a:gd name="connsiteX64" fmla="*/ 517545 w 1014670"/>
                <a:gd name="connsiteY64" fmla="*/ 253840 h 263271"/>
                <a:gd name="connsiteX65" fmla="*/ 552178 w 1014670"/>
                <a:gd name="connsiteY65" fmla="*/ 53166 h 263271"/>
                <a:gd name="connsiteX66" fmla="*/ 555591 w 1014670"/>
                <a:gd name="connsiteY66" fmla="*/ 47580 h 263271"/>
                <a:gd name="connsiteX67" fmla="*/ 595969 w 1014670"/>
                <a:gd name="connsiteY67" fmla="*/ 27829 h 263271"/>
                <a:gd name="connsiteX68" fmla="*/ 632240 w 1014670"/>
                <a:gd name="connsiteY68" fmla="*/ 22755 h 263271"/>
                <a:gd name="connsiteX69" fmla="*/ 667237 w 1014670"/>
                <a:gd name="connsiteY69" fmla="*/ 27783 h 263271"/>
                <a:gd name="connsiteX70" fmla="*/ 707785 w 1014670"/>
                <a:gd name="connsiteY70" fmla="*/ 47580 h 263271"/>
                <a:gd name="connsiteX71" fmla="*/ 711028 w 1014670"/>
                <a:gd name="connsiteY71" fmla="*/ 52506 h 263271"/>
                <a:gd name="connsiteX72" fmla="*/ 746468 w 1014670"/>
                <a:gd name="connsiteY72" fmla="*/ 241018 h 263271"/>
                <a:gd name="connsiteX73" fmla="*/ 759741 w 1014670"/>
                <a:gd name="connsiteY73" fmla="*/ 250113 h 263271"/>
                <a:gd name="connsiteX74" fmla="*/ 768836 w 1014670"/>
                <a:gd name="connsiteY74" fmla="*/ 241018 h 263271"/>
                <a:gd name="connsiteX75" fmla="*/ 804106 w 1014670"/>
                <a:gd name="connsiteY75" fmla="*/ 53155 h 263271"/>
                <a:gd name="connsiteX76" fmla="*/ 807519 w 1014670"/>
                <a:gd name="connsiteY76" fmla="*/ 47569 h 263271"/>
                <a:gd name="connsiteX77" fmla="*/ 848136 w 1014670"/>
                <a:gd name="connsiteY77" fmla="*/ 27761 h 263271"/>
                <a:gd name="connsiteX78" fmla="*/ 883076 w 1014670"/>
                <a:gd name="connsiteY78" fmla="*/ 22743 h 263271"/>
                <a:gd name="connsiteX79" fmla="*/ 919176 w 1014670"/>
                <a:gd name="connsiteY79" fmla="*/ 27772 h 263271"/>
                <a:gd name="connsiteX80" fmla="*/ 960135 w 1014670"/>
                <a:gd name="connsiteY80" fmla="*/ 47842 h 263271"/>
                <a:gd name="connsiteX81" fmla="*/ 962956 w 1014670"/>
                <a:gd name="connsiteY81" fmla="*/ 52393 h 263271"/>
                <a:gd name="connsiteX82" fmla="*/ 991662 w 1014670"/>
                <a:gd name="connsiteY82" fmla="*/ 215089 h 263271"/>
                <a:gd name="connsiteX83" fmla="*/ 981160 w 1014670"/>
                <a:gd name="connsiteY83" fmla="*/ 233418 h 263271"/>
                <a:gd name="connsiteX84" fmla="*/ 974630 w 1014670"/>
                <a:gd name="connsiteY84" fmla="*/ 233725 h 263271"/>
                <a:gd name="connsiteX85" fmla="*/ 961438 w 1014670"/>
                <a:gd name="connsiteY85" fmla="*/ 242946 h 263271"/>
                <a:gd name="connsiteX86" fmla="*/ 970659 w 1014670"/>
                <a:gd name="connsiteY86" fmla="*/ 256138 h 263271"/>
                <a:gd name="connsiteX87" fmla="*/ 987042 w 1014670"/>
                <a:gd name="connsiteY87" fmla="*/ 255399 h 263271"/>
                <a:gd name="connsiteX88" fmla="*/ 1014029 w 1014670"/>
                <a:gd name="connsiteY88" fmla="*/ 211254 h 26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14670" h="263271">
                  <a:moveTo>
                    <a:pt x="1014029" y="211254"/>
                  </a:moveTo>
                  <a:lnTo>
                    <a:pt x="985188" y="47648"/>
                  </a:lnTo>
                  <a:cubicBezTo>
                    <a:pt x="983375" y="40424"/>
                    <a:pt x="979228" y="34001"/>
                    <a:pt x="973389" y="29376"/>
                  </a:cubicBezTo>
                  <a:cubicBezTo>
                    <a:pt x="958871" y="18492"/>
                    <a:pt x="942409" y="10475"/>
                    <a:pt x="924888" y="5757"/>
                  </a:cubicBezTo>
                  <a:cubicBezTo>
                    <a:pt x="911248" y="2130"/>
                    <a:pt x="897213" y="197"/>
                    <a:pt x="883099" y="0"/>
                  </a:cubicBezTo>
                  <a:cubicBezTo>
                    <a:pt x="869280" y="116"/>
                    <a:pt x="855537" y="2067"/>
                    <a:pt x="842231" y="5802"/>
                  </a:cubicBezTo>
                  <a:cubicBezTo>
                    <a:pt x="824763" y="10523"/>
                    <a:pt x="808352" y="18527"/>
                    <a:pt x="793878" y="29388"/>
                  </a:cubicBezTo>
                  <a:cubicBezTo>
                    <a:pt x="787767" y="34067"/>
                    <a:pt x="783534" y="40779"/>
                    <a:pt x="781943" y="48308"/>
                  </a:cubicBezTo>
                  <a:lnTo>
                    <a:pt x="757732" y="176781"/>
                  </a:lnTo>
                  <a:cubicBezTo>
                    <a:pt x="757732" y="176844"/>
                    <a:pt x="757681" y="176895"/>
                    <a:pt x="757618" y="176895"/>
                  </a:cubicBezTo>
                  <a:cubicBezTo>
                    <a:pt x="757556" y="176895"/>
                    <a:pt x="757504" y="176844"/>
                    <a:pt x="757504" y="176781"/>
                  </a:cubicBezTo>
                  <a:lnTo>
                    <a:pt x="733214" y="47648"/>
                  </a:lnTo>
                  <a:cubicBezTo>
                    <a:pt x="731554" y="40359"/>
                    <a:pt x="727376" y="33889"/>
                    <a:pt x="721415" y="29376"/>
                  </a:cubicBezTo>
                  <a:cubicBezTo>
                    <a:pt x="706959" y="18533"/>
                    <a:pt x="690574" y="10537"/>
                    <a:pt x="673130" y="5814"/>
                  </a:cubicBezTo>
                  <a:cubicBezTo>
                    <a:pt x="659795" y="2071"/>
                    <a:pt x="646021" y="115"/>
                    <a:pt x="632172" y="0"/>
                  </a:cubicBezTo>
                  <a:cubicBezTo>
                    <a:pt x="618000" y="201"/>
                    <a:pt x="603907" y="2150"/>
                    <a:pt x="590212" y="5802"/>
                  </a:cubicBezTo>
                  <a:cubicBezTo>
                    <a:pt x="572960" y="10450"/>
                    <a:pt x="556745" y="18327"/>
                    <a:pt x="542427" y="29012"/>
                  </a:cubicBezTo>
                  <a:cubicBezTo>
                    <a:pt x="536137" y="33860"/>
                    <a:pt x="531715" y="40733"/>
                    <a:pt x="529912" y="48467"/>
                  </a:cubicBezTo>
                  <a:lnTo>
                    <a:pt x="506748" y="182527"/>
                  </a:lnTo>
                  <a:cubicBezTo>
                    <a:pt x="506748" y="182589"/>
                    <a:pt x="506697" y="182640"/>
                    <a:pt x="506634" y="182640"/>
                  </a:cubicBezTo>
                  <a:cubicBezTo>
                    <a:pt x="506571" y="182640"/>
                    <a:pt x="506520" y="182589"/>
                    <a:pt x="506520" y="182527"/>
                  </a:cubicBezTo>
                  <a:lnTo>
                    <a:pt x="484585" y="47648"/>
                  </a:lnTo>
                  <a:cubicBezTo>
                    <a:pt x="482772" y="40424"/>
                    <a:pt x="478625" y="34001"/>
                    <a:pt x="472786" y="29376"/>
                  </a:cubicBezTo>
                  <a:cubicBezTo>
                    <a:pt x="458268" y="18492"/>
                    <a:pt x="441806" y="10475"/>
                    <a:pt x="424285" y="5757"/>
                  </a:cubicBezTo>
                  <a:cubicBezTo>
                    <a:pt x="410644" y="2130"/>
                    <a:pt x="396609" y="197"/>
                    <a:pt x="382496" y="0"/>
                  </a:cubicBezTo>
                  <a:cubicBezTo>
                    <a:pt x="368677" y="116"/>
                    <a:pt x="354934" y="2067"/>
                    <a:pt x="341628" y="5802"/>
                  </a:cubicBezTo>
                  <a:cubicBezTo>
                    <a:pt x="324160" y="10523"/>
                    <a:pt x="307749" y="18527"/>
                    <a:pt x="293275" y="29388"/>
                  </a:cubicBezTo>
                  <a:cubicBezTo>
                    <a:pt x="287164" y="34067"/>
                    <a:pt x="282930" y="40779"/>
                    <a:pt x="281340" y="48308"/>
                  </a:cubicBezTo>
                  <a:lnTo>
                    <a:pt x="257129" y="176781"/>
                  </a:lnTo>
                  <a:cubicBezTo>
                    <a:pt x="257129" y="176844"/>
                    <a:pt x="257078" y="176895"/>
                    <a:pt x="257015" y="176895"/>
                  </a:cubicBezTo>
                  <a:cubicBezTo>
                    <a:pt x="256952" y="176895"/>
                    <a:pt x="256901" y="176844"/>
                    <a:pt x="256901" y="176781"/>
                  </a:cubicBezTo>
                  <a:lnTo>
                    <a:pt x="232611" y="47648"/>
                  </a:lnTo>
                  <a:cubicBezTo>
                    <a:pt x="230951" y="40359"/>
                    <a:pt x="226773" y="33889"/>
                    <a:pt x="220812" y="29376"/>
                  </a:cubicBezTo>
                  <a:cubicBezTo>
                    <a:pt x="206356" y="18533"/>
                    <a:pt x="189971" y="10537"/>
                    <a:pt x="172527" y="5814"/>
                  </a:cubicBezTo>
                  <a:cubicBezTo>
                    <a:pt x="159191" y="2071"/>
                    <a:pt x="145418" y="115"/>
                    <a:pt x="131568" y="0"/>
                  </a:cubicBezTo>
                  <a:cubicBezTo>
                    <a:pt x="117397" y="201"/>
                    <a:pt x="103304" y="2150"/>
                    <a:pt x="89609" y="5802"/>
                  </a:cubicBezTo>
                  <a:cubicBezTo>
                    <a:pt x="72357" y="10450"/>
                    <a:pt x="56143" y="18327"/>
                    <a:pt x="41824" y="29012"/>
                  </a:cubicBezTo>
                  <a:cubicBezTo>
                    <a:pt x="35542" y="33853"/>
                    <a:pt x="31122" y="40713"/>
                    <a:pt x="29309" y="48433"/>
                  </a:cubicBezTo>
                  <a:lnTo>
                    <a:pt x="604" y="211346"/>
                  </a:lnTo>
                  <a:cubicBezTo>
                    <a:pt x="-2357" y="228058"/>
                    <a:pt x="5764" y="244778"/>
                    <a:pt x="20730" y="252782"/>
                  </a:cubicBezTo>
                  <a:cubicBezTo>
                    <a:pt x="26214" y="255850"/>
                    <a:pt x="33146" y="253891"/>
                    <a:pt x="36214" y="248408"/>
                  </a:cubicBezTo>
                  <a:cubicBezTo>
                    <a:pt x="39282" y="242924"/>
                    <a:pt x="37324" y="235992"/>
                    <a:pt x="31840" y="232924"/>
                  </a:cubicBezTo>
                  <a:cubicBezTo>
                    <a:pt x="31557" y="232765"/>
                    <a:pt x="31266" y="232619"/>
                    <a:pt x="30970" y="232485"/>
                  </a:cubicBezTo>
                  <a:cubicBezTo>
                    <a:pt x="24923" y="228992"/>
                    <a:pt x="21732" y="222069"/>
                    <a:pt x="23006" y="215202"/>
                  </a:cubicBezTo>
                  <a:lnTo>
                    <a:pt x="51574" y="53166"/>
                  </a:lnTo>
                  <a:cubicBezTo>
                    <a:pt x="52196" y="51034"/>
                    <a:pt x="53374" y="49107"/>
                    <a:pt x="54988" y="47580"/>
                  </a:cubicBezTo>
                  <a:cubicBezTo>
                    <a:pt x="67079" y="38505"/>
                    <a:pt x="80780" y="31803"/>
                    <a:pt x="95366" y="27829"/>
                  </a:cubicBezTo>
                  <a:cubicBezTo>
                    <a:pt x="107204" y="24664"/>
                    <a:pt x="119384" y="22959"/>
                    <a:pt x="131637" y="22755"/>
                  </a:cubicBezTo>
                  <a:cubicBezTo>
                    <a:pt x="143474" y="22873"/>
                    <a:pt x="155242" y="24565"/>
                    <a:pt x="166633" y="27783"/>
                  </a:cubicBezTo>
                  <a:cubicBezTo>
                    <a:pt x="181283" y="31752"/>
                    <a:pt x="195044" y="38470"/>
                    <a:pt x="207182" y="47580"/>
                  </a:cubicBezTo>
                  <a:cubicBezTo>
                    <a:pt x="208801" y="48796"/>
                    <a:pt x="209948" y="50538"/>
                    <a:pt x="210425" y="52506"/>
                  </a:cubicBezTo>
                  <a:lnTo>
                    <a:pt x="245865" y="241018"/>
                  </a:lnTo>
                  <a:cubicBezTo>
                    <a:pt x="247019" y="247194"/>
                    <a:pt x="252961" y="251266"/>
                    <a:pt x="259138" y="250113"/>
                  </a:cubicBezTo>
                  <a:cubicBezTo>
                    <a:pt x="263757" y="249250"/>
                    <a:pt x="267371" y="245637"/>
                    <a:pt x="268233" y="241018"/>
                  </a:cubicBezTo>
                  <a:lnTo>
                    <a:pt x="303503" y="53155"/>
                  </a:lnTo>
                  <a:cubicBezTo>
                    <a:pt x="303924" y="50940"/>
                    <a:pt x="305137" y="48953"/>
                    <a:pt x="306916" y="47569"/>
                  </a:cubicBezTo>
                  <a:cubicBezTo>
                    <a:pt x="319076" y="38450"/>
                    <a:pt x="332860" y="31728"/>
                    <a:pt x="347533" y="27761"/>
                  </a:cubicBezTo>
                  <a:cubicBezTo>
                    <a:pt x="358906" y="24547"/>
                    <a:pt x="370655" y="22859"/>
                    <a:pt x="382473" y="22743"/>
                  </a:cubicBezTo>
                  <a:cubicBezTo>
                    <a:pt x="394666" y="22944"/>
                    <a:pt x="406790" y="24632"/>
                    <a:pt x="418573" y="27772"/>
                  </a:cubicBezTo>
                  <a:cubicBezTo>
                    <a:pt x="433376" y="31801"/>
                    <a:pt x="447277" y="38611"/>
                    <a:pt x="459532" y="47842"/>
                  </a:cubicBezTo>
                  <a:cubicBezTo>
                    <a:pt x="460726" y="49117"/>
                    <a:pt x="461675" y="50602"/>
                    <a:pt x="462331" y="52222"/>
                  </a:cubicBezTo>
                  <a:lnTo>
                    <a:pt x="495109" y="253726"/>
                  </a:lnTo>
                  <a:cubicBezTo>
                    <a:pt x="496003" y="259209"/>
                    <a:pt x="500726" y="263244"/>
                    <a:pt x="506281" y="263272"/>
                  </a:cubicBezTo>
                  <a:lnTo>
                    <a:pt x="506338" y="263272"/>
                  </a:lnTo>
                  <a:cubicBezTo>
                    <a:pt x="511870" y="263271"/>
                    <a:pt x="516599" y="259290"/>
                    <a:pt x="517545" y="253840"/>
                  </a:cubicBezTo>
                  <a:lnTo>
                    <a:pt x="552178" y="53166"/>
                  </a:lnTo>
                  <a:cubicBezTo>
                    <a:pt x="552800" y="51034"/>
                    <a:pt x="553977" y="49107"/>
                    <a:pt x="555591" y="47580"/>
                  </a:cubicBezTo>
                  <a:cubicBezTo>
                    <a:pt x="567681" y="38505"/>
                    <a:pt x="581383" y="31803"/>
                    <a:pt x="595969" y="27829"/>
                  </a:cubicBezTo>
                  <a:cubicBezTo>
                    <a:pt x="607807" y="24664"/>
                    <a:pt x="619988" y="22959"/>
                    <a:pt x="632240" y="22755"/>
                  </a:cubicBezTo>
                  <a:cubicBezTo>
                    <a:pt x="644077" y="22873"/>
                    <a:pt x="655846" y="24565"/>
                    <a:pt x="667237" y="27783"/>
                  </a:cubicBezTo>
                  <a:cubicBezTo>
                    <a:pt x="681886" y="31752"/>
                    <a:pt x="695647" y="38470"/>
                    <a:pt x="707785" y="47580"/>
                  </a:cubicBezTo>
                  <a:cubicBezTo>
                    <a:pt x="709404" y="48796"/>
                    <a:pt x="710551" y="50538"/>
                    <a:pt x="711028" y="52506"/>
                  </a:cubicBezTo>
                  <a:lnTo>
                    <a:pt x="746468" y="241018"/>
                  </a:lnTo>
                  <a:cubicBezTo>
                    <a:pt x="747622" y="247194"/>
                    <a:pt x="753564" y="251266"/>
                    <a:pt x="759741" y="250113"/>
                  </a:cubicBezTo>
                  <a:cubicBezTo>
                    <a:pt x="764360" y="249250"/>
                    <a:pt x="767974" y="245637"/>
                    <a:pt x="768836" y="241018"/>
                  </a:cubicBezTo>
                  <a:lnTo>
                    <a:pt x="804106" y="53155"/>
                  </a:lnTo>
                  <a:cubicBezTo>
                    <a:pt x="804527" y="50940"/>
                    <a:pt x="805740" y="48953"/>
                    <a:pt x="807519" y="47569"/>
                  </a:cubicBezTo>
                  <a:cubicBezTo>
                    <a:pt x="819679" y="38450"/>
                    <a:pt x="833464" y="31728"/>
                    <a:pt x="848136" y="27761"/>
                  </a:cubicBezTo>
                  <a:cubicBezTo>
                    <a:pt x="859509" y="24547"/>
                    <a:pt x="871258" y="22859"/>
                    <a:pt x="883076" y="22743"/>
                  </a:cubicBezTo>
                  <a:cubicBezTo>
                    <a:pt x="895269" y="22944"/>
                    <a:pt x="907393" y="24632"/>
                    <a:pt x="919176" y="27772"/>
                  </a:cubicBezTo>
                  <a:cubicBezTo>
                    <a:pt x="933980" y="31801"/>
                    <a:pt x="947880" y="38611"/>
                    <a:pt x="960135" y="47842"/>
                  </a:cubicBezTo>
                  <a:cubicBezTo>
                    <a:pt x="961367" y="49158"/>
                    <a:pt x="962325" y="50704"/>
                    <a:pt x="962956" y="52393"/>
                  </a:cubicBezTo>
                  <a:lnTo>
                    <a:pt x="991662" y="215089"/>
                  </a:lnTo>
                  <a:cubicBezTo>
                    <a:pt x="993225" y="222963"/>
                    <a:pt x="988743" y="230784"/>
                    <a:pt x="981160" y="233418"/>
                  </a:cubicBezTo>
                  <a:cubicBezTo>
                    <a:pt x="979033" y="234000"/>
                    <a:pt x="976803" y="234106"/>
                    <a:pt x="974630" y="233725"/>
                  </a:cubicBezTo>
                  <a:cubicBezTo>
                    <a:pt x="968440" y="232628"/>
                    <a:pt x="962534" y="236757"/>
                    <a:pt x="961438" y="242946"/>
                  </a:cubicBezTo>
                  <a:cubicBezTo>
                    <a:pt x="960341" y="249135"/>
                    <a:pt x="964470" y="255041"/>
                    <a:pt x="970659" y="256138"/>
                  </a:cubicBezTo>
                  <a:cubicBezTo>
                    <a:pt x="976109" y="257100"/>
                    <a:pt x="981702" y="256847"/>
                    <a:pt x="987042" y="255399"/>
                  </a:cubicBezTo>
                  <a:cubicBezTo>
                    <a:pt x="1005973" y="249710"/>
                    <a:pt x="1017596" y="230696"/>
                    <a:pt x="1014029" y="211254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084789-0162-5A17-9ABF-DBDBF2471D24}"/>
              </a:ext>
            </a:extLst>
          </p:cNvPr>
          <p:cNvCxnSpPr>
            <a:cxnSpLocks/>
          </p:cNvCxnSpPr>
          <p:nvPr/>
        </p:nvCxnSpPr>
        <p:spPr>
          <a:xfrm flipH="1">
            <a:off x="3649362" y="1534867"/>
            <a:ext cx="2973860" cy="0"/>
          </a:xfrm>
          <a:prstGeom prst="straightConnector1">
            <a:avLst/>
          </a:prstGeom>
          <a:ln w="19050">
            <a:solidFill>
              <a:srgbClr val="12004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B60878-4596-A129-079E-B3821CA85E67}"/>
              </a:ext>
            </a:extLst>
          </p:cNvPr>
          <p:cNvCxnSpPr>
            <a:cxnSpLocks/>
          </p:cNvCxnSpPr>
          <p:nvPr/>
        </p:nvCxnSpPr>
        <p:spPr>
          <a:xfrm flipH="1">
            <a:off x="3649362" y="2352411"/>
            <a:ext cx="2973860" cy="0"/>
          </a:xfrm>
          <a:prstGeom prst="straightConnector1">
            <a:avLst/>
          </a:prstGeom>
          <a:ln w="19050">
            <a:solidFill>
              <a:srgbClr val="12004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C56FF99-0C34-1289-3EDD-A5CCFE3F7DA5}"/>
              </a:ext>
            </a:extLst>
          </p:cNvPr>
          <p:cNvCxnSpPr>
            <a:cxnSpLocks/>
          </p:cNvCxnSpPr>
          <p:nvPr/>
        </p:nvCxnSpPr>
        <p:spPr>
          <a:xfrm flipH="1">
            <a:off x="3649362" y="3178316"/>
            <a:ext cx="2973860" cy="0"/>
          </a:xfrm>
          <a:prstGeom prst="straightConnector1">
            <a:avLst/>
          </a:prstGeom>
          <a:ln w="19050">
            <a:solidFill>
              <a:srgbClr val="12004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04046E-74B8-4819-A5DF-FC3B6F2E23B7}"/>
              </a:ext>
            </a:extLst>
          </p:cNvPr>
          <p:cNvCxnSpPr>
            <a:cxnSpLocks/>
          </p:cNvCxnSpPr>
          <p:nvPr/>
        </p:nvCxnSpPr>
        <p:spPr>
          <a:xfrm flipH="1">
            <a:off x="3649362" y="3975235"/>
            <a:ext cx="2973860" cy="0"/>
          </a:xfrm>
          <a:prstGeom prst="straightConnector1">
            <a:avLst/>
          </a:prstGeom>
          <a:ln w="19050">
            <a:solidFill>
              <a:srgbClr val="12004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2745C9E-BBB2-22A2-6153-8735F810F689}"/>
              </a:ext>
            </a:extLst>
          </p:cNvPr>
          <p:cNvSpPr txBox="1"/>
          <p:nvPr/>
        </p:nvSpPr>
        <p:spPr>
          <a:xfrm>
            <a:off x="4411362" y="1246826"/>
            <a:ext cx="144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1M requests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A32014-5B3D-F4A6-2642-77FCCA7A4461}"/>
              </a:ext>
            </a:extLst>
          </p:cNvPr>
          <p:cNvSpPr txBox="1"/>
          <p:nvPr/>
        </p:nvSpPr>
        <p:spPr>
          <a:xfrm>
            <a:off x="4409976" y="2062372"/>
            <a:ext cx="144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20K requests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409DAA-147C-64C0-E439-256FC404E0B1}"/>
              </a:ext>
            </a:extLst>
          </p:cNvPr>
          <p:cNvSpPr txBox="1"/>
          <p:nvPr/>
        </p:nvSpPr>
        <p:spPr>
          <a:xfrm>
            <a:off x="4404161" y="2867619"/>
            <a:ext cx="144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15K requests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74774A-CAD5-EFA7-DF78-73D3620507EE}"/>
              </a:ext>
            </a:extLst>
          </p:cNvPr>
          <p:cNvSpPr txBox="1"/>
          <p:nvPr/>
        </p:nvSpPr>
        <p:spPr>
          <a:xfrm>
            <a:off x="4411362" y="3664537"/>
            <a:ext cx="144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17K requests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A82A6A-3DE8-E554-1908-4227720E62A9}"/>
              </a:ext>
            </a:extLst>
          </p:cNvPr>
          <p:cNvSpPr/>
          <p:nvPr/>
        </p:nvSpPr>
        <p:spPr>
          <a:xfrm>
            <a:off x="6779740" y="922638"/>
            <a:ext cx="1178011" cy="892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369EECC-A26E-D3C4-3384-FAA7A7CE41A6}"/>
              </a:ext>
            </a:extLst>
          </p:cNvPr>
          <p:cNvSpPr/>
          <p:nvPr/>
        </p:nvSpPr>
        <p:spPr>
          <a:xfrm>
            <a:off x="1618130" y="925308"/>
            <a:ext cx="1878227" cy="3690551"/>
          </a:xfrm>
          <a:prstGeom prst="roundRect">
            <a:avLst/>
          </a:prstGeom>
          <a:solidFill>
            <a:srgbClr val="FF0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X</a:t>
            </a:r>
          </a:p>
        </p:txBody>
      </p:sp>
      <p:sp>
        <p:nvSpPr>
          <p:cNvPr id="58" name="Lightning Bolt 57">
            <a:extLst>
              <a:ext uri="{FF2B5EF4-FFF2-40B4-BE49-F238E27FC236}">
                <a16:creationId xmlns:a16="http://schemas.microsoft.com/office/drawing/2014/main" id="{B0AB5E3F-C35C-0824-B096-31DA0730A7B9}"/>
              </a:ext>
            </a:extLst>
          </p:cNvPr>
          <p:cNvSpPr/>
          <p:nvPr/>
        </p:nvSpPr>
        <p:spPr>
          <a:xfrm rot="503774">
            <a:off x="5889296" y="986111"/>
            <a:ext cx="844862" cy="959365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6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75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2" grpId="0"/>
      <p:bldP spid="53" grpId="0"/>
      <p:bldP spid="55" grpId="0"/>
      <p:bldP spid="56" grpId="0" animBg="1"/>
      <p:bldP spid="57" grpId="0" animBg="1"/>
      <p:bldP spid="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B7FB88-A27D-138A-DB8D-350A65EAACC2}"/>
              </a:ext>
            </a:extLst>
          </p:cNvPr>
          <p:cNvSpPr txBox="1"/>
          <p:nvPr/>
        </p:nvSpPr>
        <p:spPr>
          <a:xfrm>
            <a:off x="683400" y="222412"/>
            <a:ext cx="2473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Scenario 4: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4977E3-9AC6-02B1-E907-03C0E101010B}"/>
              </a:ext>
            </a:extLst>
          </p:cNvPr>
          <p:cNvSpPr/>
          <p:nvPr/>
        </p:nvSpPr>
        <p:spPr>
          <a:xfrm>
            <a:off x="1614616" y="922638"/>
            <a:ext cx="1878227" cy="3690551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X</a:t>
            </a:r>
          </a:p>
        </p:txBody>
      </p:sp>
      <p:grpSp>
        <p:nvGrpSpPr>
          <p:cNvPr id="6" name="Graphic 10" descr="Group outline">
            <a:extLst>
              <a:ext uri="{FF2B5EF4-FFF2-40B4-BE49-F238E27FC236}">
                <a16:creationId xmlns:a16="http://schemas.microsoft.com/office/drawing/2014/main" id="{9987F82F-D47B-F92C-5F96-98264F99B4F7}"/>
              </a:ext>
            </a:extLst>
          </p:cNvPr>
          <p:cNvGrpSpPr/>
          <p:nvPr/>
        </p:nvGrpSpPr>
        <p:grpSpPr>
          <a:xfrm>
            <a:off x="6852465" y="1099091"/>
            <a:ext cx="1014670" cy="637370"/>
            <a:chOff x="6794927" y="1044114"/>
            <a:chExt cx="1014670" cy="637370"/>
          </a:xfrm>
          <a:solidFill>
            <a:srgbClr val="00B050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BAA6F91-C7E1-591C-CDF0-518C82BFEC76}"/>
                </a:ext>
              </a:extLst>
            </p:cNvPr>
            <p:cNvSpPr/>
            <p:nvPr/>
          </p:nvSpPr>
          <p:spPr>
            <a:xfrm>
              <a:off x="6826522" y="1260272"/>
              <a:ext cx="200593" cy="421155"/>
            </a:xfrm>
            <a:custGeom>
              <a:avLst/>
              <a:gdLst>
                <a:gd name="connsiteX0" fmla="*/ 157178 w 200593"/>
                <a:gd name="connsiteY0" fmla="*/ 11377 h 421155"/>
                <a:gd name="connsiteX1" fmla="*/ 145801 w 200593"/>
                <a:gd name="connsiteY1" fmla="*/ 0 h 421155"/>
                <a:gd name="connsiteX2" fmla="*/ 145801 w 200593"/>
                <a:gd name="connsiteY2" fmla="*/ 0 h 421155"/>
                <a:gd name="connsiteX3" fmla="*/ 134423 w 200593"/>
                <a:gd name="connsiteY3" fmla="*/ 11377 h 421155"/>
                <a:gd name="connsiteX4" fmla="*/ 134423 w 200593"/>
                <a:gd name="connsiteY4" fmla="*/ 95718 h 421155"/>
                <a:gd name="connsiteX5" fmla="*/ 170660 w 200593"/>
                <a:gd name="connsiteY5" fmla="*/ 227695 h 421155"/>
                <a:gd name="connsiteX6" fmla="*/ 29934 w 200593"/>
                <a:gd name="connsiteY6" fmla="*/ 227695 h 421155"/>
                <a:gd name="connsiteX7" fmla="*/ 66159 w 200593"/>
                <a:gd name="connsiteY7" fmla="*/ 97276 h 421155"/>
                <a:gd name="connsiteX8" fmla="*/ 66159 w 200593"/>
                <a:gd name="connsiteY8" fmla="*/ 11377 h 421155"/>
                <a:gd name="connsiteX9" fmla="*/ 54782 w 200593"/>
                <a:gd name="connsiteY9" fmla="*/ 0 h 421155"/>
                <a:gd name="connsiteX10" fmla="*/ 54782 w 200593"/>
                <a:gd name="connsiteY10" fmla="*/ 0 h 421155"/>
                <a:gd name="connsiteX11" fmla="*/ 43405 w 200593"/>
                <a:gd name="connsiteY11" fmla="*/ 11377 h 421155"/>
                <a:gd name="connsiteX12" fmla="*/ 43405 w 200593"/>
                <a:gd name="connsiteY12" fmla="*/ 94159 h 421155"/>
                <a:gd name="connsiteX13" fmla="*/ 0 w 200593"/>
                <a:gd name="connsiteY13" fmla="*/ 250495 h 421155"/>
                <a:gd name="connsiteX14" fmla="*/ 43405 w 200593"/>
                <a:gd name="connsiteY14" fmla="*/ 250495 h 421155"/>
                <a:gd name="connsiteX15" fmla="*/ 43405 w 200593"/>
                <a:gd name="connsiteY15" fmla="*/ 421155 h 421155"/>
                <a:gd name="connsiteX16" fmla="*/ 157178 w 200593"/>
                <a:gd name="connsiteY16" fmla="*/ 421155 h 421155"/>
                <a:gd name="connsiteX17" fmla="*/ 157178 w 200593"/>
                <a:gd name="connsiteY17" fmla="*/ 250495 h 421155"/>
                <a:gd name="connsiteX18" fmla="*/ 200594 w 200593"/>
                <a:gd name="connsiteY18" fmla="*/ 250495 h 421155"/>
                <a:gd name="connsiteX19" fmla="*/ 157178 w 200593"/>
                <a:gd name="connsiteY19" fmla="*/ 94170 h 421155"/>
                <a:gd name="connsiteX20" fmla="*/ 66159 w 200593"/>
                <a:gd name="connsiteY20" fmla="*/ 250495 h 421155"/>
                <a:gd name="connsiteX21" fmla="*/ 88914 w 200593"/>
                <a:gd name="connsiteY21" fmla="*/ 250495 h 421155"/>
                <a:gd name="connsiteX22" fmla="*/ 88914 w 200593"/>
                <a:gd name="connsiteY22" fmla="*/ 398400 h 421155"/>
                <a:gd name="connsiteX23" fmla="*/ 66159 w 200593"/>
                <a:gd name="connsiteY23" fmla="*/ 398400 h 421155"/>
                <a:gd name="connsiteX24" fmla="*/ 134423 w 200593"/>
                <a:gd name="connsiteY24" fmla="*/ 398400 h 421155"/>
                <a:gd name="connsiteX25" fmla="*/ 111669 w 200593"/>
                <a:gd name="connsiteY25" fmla="*/ 398400 h 421155"/>
                <a:gd name="connsiteX26" fmla="*/ 111669 w 200593"/>
                <a:gd name="connsiteY26" fmla="*/ 250495 h 421155"/>
                <a:gd name="connsiteX27" fmla="*/ 134423 w 200593"/>
                <a:gd name="connsiteY27" fmla="*/ 250495 h 42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593" h="421155">
                  <a:moveTo>
                    <a:pt x="157178" y="11377"/>
                  </a:moveTo>
                  <a:cubicBezTo>
                    <a:pt x="157178" y="5094"/>
                    <a:pt x="152084" y="0"/>
                    <a:pt x="145801" y="0"/>
                  </a:cubicBezTo>
                  <a:lnTo>
                    <a:pt x="145801" y="0"/>
                  </a:lnTo>
                  <a:cubicBezTo>
                    <a:pt x="139517" y="0"/>
                    <a:pt x="134423" y="5094"/>
                    <a:pt x="134423" y="11377"/>
                  </a:cubicBezTo>
                  <a:lnTo>
                    <a:pt x="134423" y="95718"/>
                  </a:lnTo>
                  <a:lnTo>
                    <a:pt x="170660" y="227695"/>
                  </a:lnTo>
                  <a:lnTo>
                    <a:pt x="29934" y="227695"/>
                  </a:lnTo>
                  <a:lnTo>
                    <a:pt x="66159" y="97276"/>
                  </a:lnTo>
                  <a:lnTo>
                    <a:pt x="66159" y="11377"/>
                  </a:lnTo>
                  <a:cubicBezTo>
                    <a:pt x="66159" y="5094"/>
                    <a:pt x="61066" y="0"/>
                    <a:pt x="54782" y="0"/>
                  </a:cubicBezTo>
                  <a:lnTo>
                    <a:pt x="54782" y="0"/>
                  </a:lnTo>
                  <a:cubicBezTo>
                    <a:pt x="48498" y="0"/>
                    <a:pt x="43405" y="5094"/>
                    <a:pt x="43405" y="11377"/>
                  </a:cubicBezTo>
                  <a:lnTo>
                    <a:pt x="43405" y="94159"/>
                  </a:lnTo>
                  <a:lnTo>
                    <a:pt x="0" y="250495"/>
                  </a:lnTo>
                  <a:lnTo>
                    <a:pt x="43405" y="250495"/>
                  </a:lnTo>
                  <a:lnTo>
                    <a:pt x="43405" y="421155"/>
                  </a:lnTo>
                  <a:lnTo>
                    <a:pt x="157178" y="421155"/>
                  </a:lnTo>
                  <a:lnTo>
                    <a:pt x="157178" y="250495"/>
                  </a:lnTo>
                  <a:lnTo>
                    <a:pt x="200594" y="250495"/>
                  </a:lnTo>
                  <a:lnTo>
                    <a:pt x="157178" y="94170"/>
                  </a:lnTo>
                  <a:close/>
                  <a:moveTo>
                    <a:pt x="66159" y="250495"/>
                  </a:moveTo>
                  <a:lnTo>
                    <a:pt x="88914" y="250495"/>
                  </a:lnTo>
                  <a:lnTo>
                    <a:pt x="88914" y="398400"/>
                  </a:lnTo>
                  <a:lnTo>
                    <a:pt x="66159" y="398400"/>
                  </a:lnTo>
                  <a:close/>
                  <a:moveTo>
                    <a:pt x="134423" y="398400"/>
                  </a:moveTo>
                  <a:lnTo>
                    <a:pt x="111669" y="398400"/>
                  </a:lnTo>
                  <a:lnTo>
                    <a:pt x="111669" y="250495"/>
                  </a:lnTo>
                  <a:lnTo>
                    <a:pt x="134423" y="250495"/>
                  </a:ln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3CC7383-681E-24D2-4C6D-A4BDF0D89AB7}"/>
                </a:ext>
              </a:extLst>
            </p:cNvPr>
            <p:cNvSpPr/>
            <p:nvPr/>
          </p:nvSpPr>
          <p:spPr>
            <a:xfrm>
              <a:off x="7120229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817C3B-DF10-9AF0-F7FE-B89C26327E33}"/>
                </a:ext>
              </a:extLst>
            </p:cNvPr>
            <p:cNvSpPr/>
            <p:nvPr/>
          </p:nvSpPr>
          <p:spPr>
            <a:xfrm>
              <a:off x="7120229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1E791E2-16D2-92F9-7749-2AAA4F0CD1D8}"/>
                </a:ext>
              </a:extLst>
            </p:cNvPr>
            <p:cNvSpPr/>
            <p:nvPr/>
          </p:nvSpPr>
          <p:spPr>
            <a:xfrm>
              <a:off x="6869927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4E7222A-2639-1FB5-9531-17456BA4B0E4}"/>
                </a:ext>
              </a:extLst>
            </p:cNvPr>
            <p:cNvSpPr/>
            <p:nvPr/>
          </p:nvSpPr>
          <p:spPr>
            <a:xfrm>
              <a:off x="7327114" y="1260272"/>
              <a:ext cx="200605" cy="421143"/>
            </a:xfrm>
            <a:custGeom>
              <a:avLst/>
              <a:gdLst>
                <a:gd name="connsiteX0" fmla="*/ 157189 w 200605"/>
                <a:gd name="connsiteY0" fmla="*/ 11377 h 421143"/>
                <a:gd name="connsiteX1" fmla="*/ 145812 w 200605"/>
                <a:gd name="connsiteY1" fmla="*/ 0 h 421143"/>
                <a:gd name="connsiteX2" fmla="*/ 145812 w 200605"/>
                <a:gd name="connsiteY2" fmla="*/ 0 h 421143"/>
                <a:gd name="connsiteX3" fmla="*/ 134435 w 200605"/>
                <a:gd name="connsiteY3" fmla="*/ 11377 h 421143"/>
                <a:gd name="connsiteX4" fmla="*/ 134435 w 200605"/>
                <a:gd name="connsiteY4" fmla="*/ 95718 h 421143"/>
                <a:gd name="connsiteX5" fmla="*/ 170672 w 200605"/>
                <a:gd name="connsiteY5" fmla="*/ 227695 h 421143"/>
                <a:gd name="connsiteX6" fmla="*/ 29945 w 200605"/>
                <a:gd name="connsiteY6" fmla="*/ 227695 h 421143"/>
                <a:gd name="connsiteX7" fmla="*/ 66171 w 200605"/>
                <a:gd name="connsiteY7" fmla="*/ 97276 h 421143"/>
                <a:gd name="connsiteX8" fmla="*/ 66171 w 200605"/>
                <a:gd name="connsiteY8" fmla="*/ 11377 h 421143"/>
                <a:gd name="connsiteX9" fmla="*/ 54793 w 200605"/>
                <a:gd name="connsiteY9" fmla="*/ 0 h 421143"/>
                <a:gd name="connsiteX10" fmla="*/ 54793 w 200605"/>
                <a:gd name="connsiteY10" fmla="*/ 0 h 421143"/>
                <a:gd name="connsiteX11" fmla="*/ 43416 w 200605"/>
                <a:gd name="connsiteY11" fmla="*/ 11377 h 421143"/>
                <a:gd name="connsiteX12" fmla="*/ 43416 w 200605"/>
                <a:gd name="connsiteY12" fmla="*/ 94159 h 421143"/>
                <a:gd name="connsiteX13" fmla="*/ 0 w 200605"/>
                <a:gd name="connsiteY13" fmla="*/ 250484 h 421143"/>
                <a:gd name="connsiteX14" fmla="*/ 43416 w 200605"/>
                <a:gd name="connsiteY14" fmla="*/ 250484 h 421143"/>
                <a:gd name="connsiteX15" fmla="*/ 43416 w 200605"/>
                <a:gd name="connsiteY15" fmla="*/ 421144 h 421143"/>
                <a:gd name="connsiteX16" fmla="*/ 157189 w 200605"/>
                <a:gd name="connsiteY16" fmla="*/ 421144 h 421143"/>
                <a:gd name="connsiteX17" fmla="*/ 157189 w 200605"/>
                <a:gd name="connsiteY17" fmla="*/ 250484 h 421143"/>
                <a:gd name="connsiteX18" fmla="*/ 200605 w 200605"/>
                <a:gd name="connsiteY18" fmla="*/ 250484 h 421143"/>
                <a:gd name="connsiteX19" fmla="*/ 157189 w 200605"/>
                <a:gd name="connsiteY19" fmla="*/ 94170 h 421143"/>
                <a:gd name="connsiteX20" fmla="*/ 66171 w 200605"/>
                <a:gd name="connsiteY20" fmla="*/ 250495 h 421143"/>
                <a:gd name="connsiteX21" fmla="*/ 88925 w 200605"/>
                <a:gd name="connsiteY21" fmla="*/ 250495 h 421143"/>
                <a:gd name="connsiteX22" fmla="*/ 88925 w 200605"/>
                <a:gd name="connsiteY22" fmla="*/ 398400 h 421143"/>
                <a:gd name="connsiteX23" fmla="*/ 66171 w 200605"/>
                <a:gd name="connsiteY23" fmla="*/ 398400 h 421143"/>
                <a:gd name="connsiteX24" fmla="*/ 134435 w 200605"/>
                <a:gd name="connsiteY24" fmla="*/ 398400 h 421143"/>
                <a:gd name="connsiteX25" fmla="*/ 111680 w 200605"/>
                <a:gd name="connsiteY25" fmla="*/ 398400 h 421143"/>
                <a:gd name="connsiteX26" fmla="*/ 111680 w 200605"/>
                <a:gd name="connsiteY26" fmla="*/ 250495 h 421143"/>
                <a:gd name="connsiteX27" fmla="*/ 134435 w 200605"/>
                <a:gd name="connsiteY27" fmla="*/ 250495 h 4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605" h="421143">
                  <a:moveTo>
                    <a:pt x="157189" y="11377"/>
                  </a:moveTo>
                  <a:cubicBezTo>
                    <a:pt x="157189" y="5094"/>
                    <a:pt x="152096" y="0"/>
                    <a:pt x="145812" y="0"/>
                  </a:cubicBezTo>
                  <a:lnTo>
                    <a:pt x="145812" y="0"/>
                  </a:lnTo>
                  <a:cubicBezTo>
                    <a:pt x="139528" y="0"/>
                    <a:pt x="134435" y="5094"/>
                    <a:pt x="134435" y="11377"/>
                  </a:cubicBezTo>
                  <a:lnTo>
                    <a:pt x="134435" y="95718"/>
                  </a:lnTo>
                  <a:lnTo>
                    <a:pt x="170672" y="227695"/>
                  </a:lnTo>
                  <a:lnTo>
                    <a:pt x="29945" y="227695"/>
                  </a:lnTo>
                  <a:lnTo>
                    <a:pt x="66171" y="97276"/>
                  </a:lnTo>
                  <a:lnTo>
                    <a:pt x="66171" y="11377"/>
                  </a:lnTo>
                  <a:cubicBezTo>
                    <a:pt x="66171" y="5094"/>
                    <a:pt x="61077" y="0"/>
                    <a:pt x="54793" y="0"/>
                  </a:cubicBezTo>
                  <a:lnTo>
                    <a:pt x="54793" y="0"/>
                  </a:lnTo>
                  <a:cubicBezTo>
                    <a:pt x="48510" y="0"/>
                    <a:pt x="43416" y="5094"/>
                    <a:pt x="43416" y="11377"/>
                  </a:cubicBezTo>
                  <a:lnTo>
                    <a:pt x="43416" y="94159"/>
                  </a:lnTo>
                  <a:lnTo>
                    <a:pt x="0" y="250484"/>
                  </a:lnTo>
                  <a:lnTo>
                    <a:pt x="43416" y="250484"/>
                  </a:lnTo>
                  <a:lnTo>
                    <a:pt x="43416" y="421144"/>
                  </a:lnTo>
                  <a:lnTo>
                    <a:pt x="157189" y="421144"/>
                  </a:lnTo>
                  <a:lnTo>
                    <a:pt x="157189" y="250484"/>
                  </a:lnTo>
                  <a:lnTo>
                    <a:pt x="200605" y="250484"/>
                  </a:lnTo>
                  <a:lnTo>
                    <a:pt x="157189" y="94170"/>
                  </a:lnTo>
                  <a:close/>
                  <a:moveTo>
                    <a:pt x="66171" y="250495"/>
                  </a:moveTo>
                  <a:lnTo>
                    <a:pt x="88925" y="250495"/>
                  </a:lnTo>
                  <a:lnTo>
                    <a:pt x="88925" y="398400"/>
                  </a:lnTo>
                  <a:lnTo>
                    <a:pt x="66171" y="398400"/>
                  </a:lnTo>
                  <a:close/>
                  <a:moveTo>
                    <a:pt x="134435" y="398400"/>
                  </a:moveTo>
                  <a:lnTo>
                    <a:pt x="111680" y="398400"/>
                  </a:lnTo>
                  <a:lnTo>
                    <a:pt x="111680" y="250495"/>
                  </a:lnTo>
                  <a:lnTo>
                    <a:pt x="134435" y="250495"/>
                  </a:ln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75202DA-2A4E-DC0E-8DFA-068E0BDED57B}"/>
                </a:ext>
              </a:extLst>
            </p:cNvPr>
            <p:cNvSpPr/>
            <p:nvPr/>
          </p:nvSpPr>
          <p:spPr>
            <a:xfrm>
              <a:off x="7620832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ADB779A-63D5-2064-0811-39DC5526AC75}"/>
                </a:ext>
              </a:extLst>
            </p:cNvPr>
            <p:cNvSpPr/>
            <p:nvPr/>
          </p:nvSpPr>
          <p:spPr>
            <a:xfrm>
              <a:off x="7620832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6129E0-EAEF-5444-780A-710B0A1D33C9}"/>
                </a:ext>
              </a:extLst>
            </p:cNvPr>
            <p:cNvSpPr/>
            <p:nvPr/>
          </p:nvSpPr>
          <p:spPr>
            <a:xfrm>
              <a:off x="7370530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361A74-64F9-D7B5-8D85-A3342471C679}"/>
                </a:ext>
              </a:extLst>
            </p:cNvPr>
            <p:cNvSpPr/>
            <p:nvPr/>
          </p:nvSpPr>
          <p:spPr>
            <a:xfrm>
              <a:off x="6794927" y="1180642"/>
              <a:ext cx="1014670" cy="263271"/>
            </a:xfrm>
            <a:custGeom>
              <a:avLst/>
              <a:gdLst>
                <a:gd name="connsiteX0" fmla="*/ 1014029 w 1014670"/>
                <a:gd name="connsiteY0" fmla="*/ 211254 h 263271"/>
                <a:gd name="connsiteX1" fmla="*/ 985188 w 1014670"/>
                <a:gd name="connsiteY1" fmla="*/ 47648 h 263271"/>
                <a:gd name="connsiteX2" fmla="*/ 973389 w 1014670"/>
                <a:gd name="connsiteY2" fmla="*/ 29376 h 263271"/>
                <a:gd name="connsiteX3" fmla="*/ 924888 w 1014670"/>
                <a:gd name="connsiteY3" fmla="*/ 5757 h 263271"/>
                <a:gd name="connsiteX4" fmla="*/ 883099 w 1014670"/>
                <a:gd name="connsiteY4" fmla="*/ 0 h 263271"/>
                <a:gd name="connsiteX5" fmla="*/ 842231 w 1014670"/>
                <a:gd name="connsiteY5" fmla="*/ 5802 h 263271"/>
                <a:gd name="connsiteX6" fmla="*/ 793878 w 1014670"/>
                <a:gd name="connsiteY6" fmla="*/ 29388 h 263271"/>
                <a:gd name="connsiteX7" fmla="*/ 781943 w 1014670"/>
                <a:gd name="connsiteY7" fmla="*/ 48308 h 263271"/>
                <a:gd name="connsiteX8" fmla="*/ 757732 w 1014670"/>
                <a:gd name="connsiteY8" fmla="*/ 176781 h 263271"/>
                <a:gd name="connsiteX9" fmla="*/ 757618 w 1014670"/>
                <a:gd name="connsiteY9" fmla="*/ 176895 h 263271"/>
                <a:gd name="connsiteX10" fmla="*/ 757504 w 1014670"/>
                <a:gd name="connsiteY10" fmla="*/ 176781 h 263271"/>
                <a:gd name="connsiteX11" fmla="*/ 733214 w 1014670"/>
                <a:gd name="connsiteY11" fmla="*/ 47648 h 263271"/>
                <a:gd name="connsiteX12" fmla="*/ 721415 w 1014670"/>
                <a:gd name="connsiteY12" fmla="*/ 29376 h 263271"/>
                <a:gd name="connsiteX13" fmla="*/ 673130 w 1014670"/>
                <a:gd name="connsiteY13" fmla="*/ 5814 h 263271"/>
                <a:gd name="connsiteX14" fmla="*/ 632172 w 1014670"/>
                <a:gd name="connsiteY14" fmla="*/ 0 h 263271"/>
                <a:gd name="connsiteX15" fmla="*/ 590212 w 1014670"/>
                <a:gd name="connsiteY15" fmla="*/ 5802 h 263271"/>
                <a:gd name="connsiteX16" fmla="*/ 542427 w 1014670"/>
                <a:gd name="connsiteY16" fmla="*/ 29012 h 263271"/>
                <a:gd name="connsiteX17" fmla="*/ 529912 w 1014670"/>
                <a:gd name="connsiteY17" fmla="*/ 48467 h 263271"/>
                <a:gd name="connsiteX18" fmla="*/ 506748 w 1014670"/>
                <a:gd name="connsiteY18" fmla="*/ 182527 h 263271"/>
                <a:gd name="connsiteX19" fmla="*/ 506634 w 1014670"/>
                <a:gd name="connsiteY19" fmla="*/ 182640 h 263271"/>
                <a:gd name="connsiteX20" fmla="*/ 506520 w 1014670"/>
                <a:gd name="connsiteY20" fmla="*/ 182527 h 263271"/>
                <a:gd name="connsiteX21" fmla="*/ 484585 w 1014670"/>
                <a:gd name="connsiteY21" fmla="*/ 47648 h 263271"/>
                <a:gd name="connsiteX22" fmla="*/ 472786 w 1014670"/>
                <a:gd name="connsiteY22" fmla="*/ 29376 h 263271"/>
                <a:gd name="connsiteX23" fmla="*/ 424285 w 1014670"/>
                <a:gd name="connsiteY23" fmla="*/ 5757 h 263271"/>
                <a:gd name="connsiteX24" fmla="*/ 382496 w 1014670"/>
                <a:gd name="connsiteY24" fmla="*/ 0 h 263271"/>
                <a:gd name="connsiteX25" fmla="*/ 341628 w 1014670"/>
                <a:gd name="connsiteY25" fmla="*/ 5802 h 263271"/>
                <a:gd name="connsiteX26" fmla="*/ 293275 w 1014670"/>
                <a:gd name="connsiteY26" fmla="*/ 29388 h 263271"/>
                <a:gd name="connsiteX27" fmla="*/ 281340 w 1014670"/>
                <a:gd name="connsiteY27" fmla="*/ 48308 h 263271"/>
                <a:gd name="connsiteX28" fmla="*/ 257129 w 1014670"/>
                <a:gd name="connsiteY28" fmla="*/ 176781 h 263271"/>
                <a:gd name="connsiteX29" fmla="*/ 257015 w 1014670"/>
                <a:gd name="connsiteY29" fmla="*/ 176895 h 263271"/>
                <a:gd name="connsiteX30" fmla="*/ 256901 w 1014670"/>
                <a:gd name="connsiteY30" fmla="*/ 176781 h 263271"/>
                <a:gd name="connsiteX31" fmla="*/ 232611 w 1014670"/>
                <a:gd name="connsiteY31" fmla="*/ 47648 h 263271"/>
                <a:gd name="connsiteX32" fmla="*/ 220812 w 1014670"/>
                <a:gd name="connsiteY32" fmla="*/ 29376 h 263271"/>
                <a:gd name="connsiteX33" fmla="*/ 172527 w 1014670"/>
                <a:gd name="connsiteY33" fmla="*/ 5814 h 263271"/>
                <a:gd name="connsiteX34" fmla="*/ 131568 w 1014670"/>
                <a:gd name="connsiteY34" fmla="*/ 0 h 263271"/>
                <a:gd name="connsiteX35" fmla="*/ 89609 w 1014670"/>
                <a:gd name="connsiteY35" fmla="*/ 5802 h 263271"/>
                <a:gd name="connsiteX36" fmla="*/ 41824 w 1014670"/>
                <a:gd name="connsiteY36" fmla="*/ 29012 h 263271"/>
                <a:gd name="connsiteX37" fmla="*/ 29309 w 1014670"/>
                <a:gd name="connsiteY37" fmla="*/ 48433 h 263271"/>
                <a:gd name="connsiteX38" fmla="*/ 604 w 1014670"/>
                <a:gd name="connsiteY38" fmla="*/ 211346 h 263271"/>
                <a:gd name="connsiteX39" fmla="*/ 20730 w 1014670"/>
                <a:gd name="connsiteY39" fmla="*/ 252782 h 263271"/>
                <a:gd name="connsiteX40" fmla="*/ 36214 w 1014670"/>
                <a:gd name="connsiteY40" fmla="*/ 248408 h 263271"/>
                <a:gd name="connsiteX41" fmla="*/ 31840 w 1014670"/>
                <a:gd name="connsiteY41" fmla="*/ 232924 h 263271"/>
                <a:gd name="connsiteX42" fmla="*/ 30970 w 1014670"/>
                <a:gd name="connsiteY42" fmla="*/ 232485 h 263271"/>
                <a:gd name="connsiteX43" fmla="*/ 23006 w 1014670"/>
                <a:gd name="connsiteY43" fmla="*/ 215202 h 263271"/>
                <a:gd name="connsiteX44" fmla="*/ 51574 w 1014670"/>
                <a:gd name="connsiteY44" fmla="*/ 53166 h 263271"/>
                <a:gd name="connsiteX45" fmla="*/ 54988 w 1014670"/>
                <a:gd name="connsiteY45" fmla="*/ 47580 h 263271"/>
                <a:gd name="connsiteX46" fmla="*/ 95366 w 1014670"/>
                <a:gd name="connsiteY46" fmla="*/ 27829 h 263271"/>
                <a:gd name="connsiteX47" fmla="*/ 131637 w 1014670"/>
                <a:gd name="connsiteY47" fmla="*/ 22755 h 263271"/>
                <a:gd name="connsiteX48" fmla="*/ 166633 w 1014670"/>
                <a:gd name="connsiteY48" fmla="*/ 27783 h 263271"/>
                <a:gd name="connsiteX49" fmla="*/ 207182 w 1014670"/>
                <a:gd name="connsiteY49" fmla="*/ 47580 h 263271"/>
                <a:gd name="connsiteX50" fmla="*/ 210425 w 1014670"/>
                <a:gd name="connsiteY50" fmla="*/ 52506 h 263271"/>
                <a:gd name="connsiteX51" fmla="*/ 245865 w 1014670"/>
                <a:gd name="connsiteY51" fmla="*/ 241018 h 263271"/>
                <a:gd name="connsiteX52" fmla="*/ 259138 w 1014670"/>
                <a:gd name="connsiteY52" fmla="*/ 250113 h 263271"/>
                <a:gd name="connsiteX53" fmla="*/ 268233 w 1014670"/>
                <a:gd name="connsiteY53" fmla="*/ 241018 h 263271"/>
                <a:gd name="connsiteX54" fmla="*/ 303503 w 1014670"/>
                <a:gd name="connsiteY54" fmla="*/ 53155 h 263271"/>
                <a:gd name="connsiteX55" fmla="*/ 306916 w 1014670"/>
                <a:gd name="connsiteY55" fmla="*/ 47569 h 263271"/>
                <a:gd name="connsiteX56" fmla="*/ 347533 w 1014670"/>
                <a:gd name="connsiteY56" fmla="*/ 27761 h 263271"/>
                <a:gd name="connsiteX57" fmla="*/ 382473 w 1014670"/>
                <a:gd name="connsiteY57" fmla="*/ 22743 h 263271"/>
                <a:gd name="connsiteX58" fmla="*/ 418573 w 1014670"/>
                <a:gd name="connsiteY58" fmla="*/ 27772 h 263271"/>
                <a:gd name="connsiteX59" fmla="*/ 459532 w 1014670"/>
                <a:gd name="connsiteY59" fmla="*/ 47842 h 263271"/>
                <a:gd name="connsiteX60" fmla="*/ 462331 w 1014670"/>
                <a:gd name="connsiteY60" fmla="*/ 52222 h 263271"/>
                <a:gd name="connsiteX61" fmla="*/ 495109 w 1014670"/>
                <a:gd name="connsiteY61" fmla="*/ 253726 h 263271"/>
                <a:gd name="connsiteX62" fmla="*/ 506281 w 1014670"/>
                <a:gd name="connsiteY62" fmla="*/ 263272 h 263271"/>
                <a:gd name="connsiteX63" fmla="*/ 506338 w 1014670"/>
                <a:gd name="connsiteY63" fmla="*/ 263272 h 263271"/>
                <a:gd name="connsiteX64" fmla="*/ 517545 w 1014670"/>
                <a:gd name="connsiteY64" fmla="*/ 253840 h 263271"/>
                <a:gd name="connsiteX65" fmla="*/ 552178 w 1014670"/>
                <a:gd name="connsiteY65" fmla="*/ 53166 h 263271"/>
                <a:gd name="connsiteX66" fmla="*/ 555591 w 1014670"/>
                <a:gd name="connsiteY66" fmla="*/ 47580 h 263271"/>
                <a:gd name="connsiteX67" fmla="*/ 595969 w 1014670"/>
                <a:gd name="connsiteY67" fmla="*/ 27829 h 263271"/>
                <a:gd name="connsiteX68" fmla="*/ 632240 w 1014670"/>
                <a:gd name="connsiteY68" fmla="*/ 22755 h 263271"/>
                <a:gd name="connsiteX69" fmla="*/ 667237 w 1014670"/>
                <a:gd name="connsiteY69" fmla="*/ 27783 h 263271"/>
                <a:gd name="connsiteX70" fmla="*/ 707785 w 1014670"/>
                <a:gd name="connsiteY70" fmla="*/ 47580 h 263271"/>
                <a:gd name="connsiteX71" fmla="*/ 711028 w 1014670"/>
                <a:gd name="connsiteY71" fmla="*/ 52506 h 263271"/>
                <a:gd name="connsiteX72" fmla="*/ 746468 w 1014670"/>
                <a:gd name="connsiteY72" fmla="*/ 241018 h 263271"/>
                <a:gd name="connsiteX73" fmla="*/ 759741 w 1014670"/>
                <a:gd name="connsiteY73" fmla="*/ 250113 h 263271"/>
                <a:gd name="connsiteX74" fmla="*/ 768836 w 1014670"/>
                <a:gd name="connsiteY74" fmla="*/ 241018 h 263271"/>
                <a:gd name="connsiteX75" fmla="*/ 804106 w 1014670"/>
                <a:gd name="connsiteY75" fmla="*/ 53155 h 263271"/>
                <a:gd name="connsiteX76" fmla="*/ 807519 w 1014670"/>
                <a:gd name="connsiteY76" fmla="*/ 47569 h 263271"/>
                <a:gd name="connsiteX77" fmla="*/ 848136 w 1014670"/>
                <a:gd name="connsiteY77" fmla="*/ 27761 h 263271"/>
                <a:gd name="connsiteX78" fmla="*/ 883076 w 1014670"/>
                <a:gd name="connsiteY78" fmla="*/ 22743 h 263271"/>
                <a:gd name="connsiteX79" fmla="*/ 919176 w 1014670"/>
                <a:gd name="connsiteY79" fmla="*/ 27772 h 263271"/>
                <a:gd name="connsiteX80" fmla="*/ 960135 w 1014670"/>
                <a:gd name="connsiteY80" fmla="*/ 47842 h 263271"/>
                <a:gd name="connsiteX81" fmla="*/ 962956 w 1014670"/>
                <a:gd name="connsiteY81" fmla="*/ 52393 h 263271"/>
                <a:gd name="connsiteX82" fmla="*/ 991662 w 1014670"/>
                <a:gd name="connsiteY82" fmla="*/ 215089 h 263271"/>
                <a:gd name="connsiteX83" fmla="*/ 981160 w 1014670"/>
                <a:gd name="connsiteY83" fmla="*/ 233418 h 263271"/>
                <a:gd name="connsiteX84" fmla="*/ 974630 w 1014670"/>
                <a:gd name="connsiteY84" fmla="*/ 233725 h 263271"/>
                <a:gd name="connsiteX85" fmla="*/ 961438 w 1014670"/>
                <a:gd name="connsiteY85" fmla="*/ 242946 h 263271"/>
                <a:gd name="connsiteX86" fmla="*/ 970659 w 1014670"/>
                <a:gd name="connsiteY86" fmla="*/ 256138 h 263271"/>
                <a:gd name="connsiteX87" fmla="*/ 987042 w 1014670"/>
                <a:gd name="connsiteY87" fmla="*/ 255399 h 263271"/>
                <a:gd name="connsiteX88" fmla="*/ 1014029 w 1014670"/>
                <a:gd name="connsiteY88" fmla="*/ 211254 h 26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14670" h="263271">
                  <a:moveTo>
                    <a:pt x="1014029" y="211254"/>
                  </a:moveTo>
                  <a:lnTo>
                    <a:pt x="985188" y="47648"/>
                  </a:lnTo>
                  <a:cubicBezTo>
                    <a:pt x="983375" y="40424"/>
                    <a:pt x="979228" y="34001"/>
                    <a:pt x="973389" y="29376"/>
                  </a:cubicBezTo>
                  <a:cubicBezTo>
                    <a:pt x="958871" y="18492"/>
                    <a:pt x="942409" y="10475"/>
                    <a:pt x="924888" y="5757"/>
                  </a:cubicBezTo>
                  <a:cubicBezTo>
                    <a:pt x="911248" y="2130"/>
                    <a:pt x="897213" y="197"/>
                    <a:pt x="883099" y="0"/>
                  </a:cubicBezTo>
                  <a:cubicBezTo>
                    <a:pt x="869280" y="116"/>
                    <a:pt x="855537" y="2067"/>
                    <a:pt x="842231" y="5802"/>
                  </a:cubicBezTo>
                  <a:cubicBezTo>
                    <a:pt x="824763" y="10523"/>
                    <a:pt x="808352" y="18527"/>
                    <a:pt x="793878" y="29388"/>
                  </a:cubicBezTo>
                  <a:cubicBezTo>
                    <a:pt x="787767" y="34067"/>
                    <a:pt x="783534" y="40779"/>
                    <a:pt x="781943" y="48308"/>
                  </a:cubicBezTo>
                  <a:lnTo>
                    <a:pt x="757732" y="176781"/>
                  </a:lnTo>
                  <a:cubicBezTo>
                    <a:pt x="757732" y="176844"/>
                    <a:pt x="757681" y="176895"/>
                    <a:pt x="757618" y="176895"/>
                  </a:cubicBezTo>
                  <a:cubicBezTo>
                    <a:pt x="757556" y="176895"/>
                    <a:pt x="757504" y="176844"/>
                    <a:pt x="757504" y="176781"/>
                  </a:cubicBezTo>
                  <a:lnTo>
                    <a:pt x="733214" y="47648"/>
                  </a:lnTo>
                  <a:cubicBezTo>
                    <a:pt x="731554" y="40359"/>
                    <a:pt x="727376" y="33889"/>
                    <a:pt x="721415" y="29376"/>
                  </a:cubicBezTo>
                  <a:cubicBezTo>
                    <a:pt x="706959" y="18533"/>
                    <a:pt x="690574" y="10537"/>
                    <a:pt x="673130" y="5814"/>
                  </a:cubicBezTo>
                  <a:cubicBezTo>
                    <a:pt x="659795" y="2071"/>
                    <a:pt x="646021" y="115"/>
                    <a:pt x="632172" y="0"/>
                  </a:cubicBezTo>
                  <a:cubicBezTo>
                    <a:pt x="618000" y="201"/>
                    <a:pt x="603907" y="2150"/>
                    <a:pt x="590212" y="5802"/>
                  </a:cubicBezTo>
                  <a:cubicBezTo>
                    <a:pt x="572960" y="10450"/>
                    <a:pt x="556745" y="18327"/>
                    <a:pt x="542427" y="29012"/>
                  </a:cubicBezTo>
                  <a:cubicBezTo>
                    <a:pt x="536137" y="33860"/>
                    <a:pt x="531715" y="40733"/>
                    <a:pt x="529912" y="48467"/>
                  </a:cubicBezTo>
                  <a:lnTo>
                    <a:pt x="506748" y="182527"/>
                  </a:lnTo>
                  <a:cubicBezTo>
                    <a:pt x="506748" y="182589"/>
                    <a:pt x="506697" y="182640"/>
                    <a:pt x="506634" y="182640"/>
                  </a:cubicBezTo>
                  <a:cubicBezTo>
                    <a:pt x="506571" y="182640"/>
                    <a:pt x="506520" y="182589"/>
                    <a:pt x="506520" y="182527"/>
                  </a:cubicBezTo>
                  <a:lnTo>
                    <a:pt x="484585" y="47648"/>
                  </a:lnTo>
                  <a:cubicBezTo>
                    <a:pt x="482772" y="40424"/>
                    <a:pt x="478625" y="34001"/>
                    <a:pt x="472786" y="29376"/>
                  </a:cubicBezTo>
                  <a:cubicBezTo>
                    <a:pt x="458268" y="18492"/>
                    <a:pt x="441806" y="10475"/>
                    <a:pt x="424285" y="5757"/>
                  </a:cubicBezTo>
                  <a:cubicBezTo>
                    <a:pt x="410644" y="2130"/>
                    <a:pt x="396609" y="197"/>
                    <a:pt x="382496" y="0"/>
                  </a:cubicBezTo>
                  <a:cubicBezTo>
                    <a:pt x="368677" y="116"/>
                    <a:pt x="354934" y="2067"/>
                    <a:pt x="341628" y="5802"/>
                  </a:cubicBezTo>
                  <a:cubicBezTo>
                    <a:pt x="324160" y="10523"/>
                    <a:pt x="307749" y="18527"/>
                    <a:pt x="293275" y="29388"/>
                  </a:cubicBezTo>
                  <a:cubicBezTo>
                    <a:pt x="287164" y="34067"/>
                    <a:pt x="282930" y="40779"/>
                    <a:pt x="281340" y="48308"/>
                  </a:cubicBezTo>
                  <a:lnTo>
                    <a:pt x="257129" y="176781"/>
                  </a:lnTo>
                  <a:cubicBezTo>
                    <a:pt x="257129" y="176844"/>
                    <a:pt x="257078" y="176895"/>
                    <a:pt x="257015" y="176895"/>
                  </a:cubicBezTo>
                  <a:cubicBezTo>
                    <a:pt x="256952" y="176895"/>
                    <a:pt x="256901" y="176844"/>
                    <a:pt x="256901" y="176781"/>
                  </a:cubicBezTo>
                  <a:lnTo>
                    <a:pt x="232611" y="47648"/>
                  </a:lnTo>
                  <a:cubicBezTo>
                    <a:pt x="230951" y="40359"/>
                    <a:pt x="226773" y="33889"/>
                    <a:pt x="220812" y="29376"/>
                  </a:cubicBezTo>
                  <a:cubicBezTo>
                    <a:pt x="206356" y="18533"/>
                    <a:pt x="189971" y="10537"/>
                    <a:pt x="172527" y="5814"/>
                  </a:cubicBezTo>
                  <a:cubicBezTo>
                    <a:pt x="159191" y="2071"/>
                    <a:pt x="145418" y="115"/>
                    <a:pt x="131568" y="0"/>
                  </a:cubicBezTo>
                  <a:cubicBezTo>
                    <a:pt x="117397" y="201"/>
                    <a:pt x="103304" y="2150"/>
                    <a:pt x="89609" y="5802"/>
                  </a:cubicBezTo>
                  <a:cubicBezTo>
                    <a:pt x="72357" y="10450"/>
                    <a:pt x="56143" y="18327"/>
                    <a:pt x="41824" y="29012"/>
                  </a:cubicBezTo>
                  <a:cubicBezTo>
                    <a:pt x="35542" y="33853"/>
                    <a:pt x="31122" y="40713"/>
                    <a:pt x="29309" y="48433"/>
                  </a:cubicBezTo>
                  <a:lnTo>
                    <a:pt x="604" y="211346"/>
                  </a:lnTo>
                  <a:cubicBezTo>
                    <a:pt x="-2357" y="228058"/>
                    <a:pt x="5764" y="244778"/>
                    <a:pt x="20730" y="252782"/>
                  </a:cubicBezTo>
                  <a:cubicBezTo>
                    <a:pt x="26214" y="255850"/>
                    <a:pt x="33146" y="253891"/>
                    <a:pt x="36214" y="248408"/>
                  </a:cubicBezTo>
                  <a:cubicBezTo>
                    <a:pt x="39282" y="242924"/>
                    <a:pt x="37324" y="235992"/>
                    <a:pt x="31840" y="232924"/>
                  </a:cubicBezTo>
                  <a:cubicBezTo>
                    <a:pt x="31557" y="232765"/>
                    <a:pt x="31266" y="232619"/>
                    <a:pt x="30970" y="232485"/>
                  </a:cubicBezTo>
                  <a:cubicBezTo>
                    <a:pt x="24923" y="228992"/>
                    <a:pt x="21732" y="222069"/>
                    <a:pt x="23006" y="215202"/>
                  </a:cubicBezTo>
                  <a:lnTo>
                    <a:pt x="51574" y="53166"/>
                  </a:lnTo>
                  <a:cubicBezTo>
                    <a:pt x="52196" y="51034"/>
                    <a:pt x="53374" y="49107"/>
                    <a:pt x="54988" y="47580"/>
                  </a:cubicBezTo>
                  <a:cubicBezTo>
                    <a:pt x="67079" y="38505"/>
                    <a:pt x="80780" y="31803"/>
                    <a:pt x="95366" y="27829"/>
                  </a:cubicBezTo>
                  <a:cubicBezTo>
                    <a:pt x="107204" y="24664"/>
                    <a:pt x="119384" y="22959"/>
                    <a:pt x="131637" y="22755"/>
                  </a:cubicBezTo>
                  <a:cubicBezTo>
                    <a:pt x="143474" y="22873"/>
                    <a:pt x="155242" y="24565"/>
                    <a:pt x="166633" y="27783"/>
                  </a:cubicBezTo>
                  <a:cubicBezTo>
                    <a:pt x="181283" y="31752"/>
                    <a:pt x="195044" y="38470"/>
                    <a:pt x="207182" y="47580"/>
                  </a:cubicBezTo>
                  <a:cubicBezTo>
                    <a:pt x="208801" y="48796"/>
                    <a:pt x="209948" y="50538"/>
                    <a:pt x="210425" y="52506"/>
                  </a:cubicBezTo>
                  <a:lnTo>
                    <a:pt x="245865" y="241018"/>
                  </a:lnTo>
                  <a:cubicBezTo>
                    <a:pt x="247019" y="247194"/>
                    <a:pt x="252961" y="251266"/>
                    <a:pt x="259138" y="250113"/>
                  </a:cubicBezTo>
                  <a:cubicBezTo>
                    <a:pt x="263757" y="249250"/>
                    <a:pt x="267371" y="245637"/>
                    <a:pt x="268233" y="241018"/>
                  </a:cubicBezTo>
                  <a:lnTo>
                    <a:pt x="303503" y="53155"/>
                  </a:lnTo>
                  <a:cubicBezTo>
                    <a:pt x="303924" y="50940"/>
                    <a:pt x="305137" y="48953"/>
                    <a:pt x="306916" y="47569"/>
                  </a:cubicBezTo>
                  <a:cubicBezTo>
                    <a:pt x="319076" y="38450"/>
                    <a:pt x="332860" y="31728"/>
                    <a:pt x="347533" y="27761"/>
                  </a:cubicBezTo>
                  <a:cubicBezTo>
                    <a:pt x="358906" y="24547"/>
                    <a:pt x="370655" y="22859"/>
                    <a:pt x="382473" y="22743"/>
                  </a:cubicBezTo>
                  <a:cubicBezTo>
                    <a:pt x="394666" y="22944"/>
                    <a:pt x="406790" y="24632"/>
                    <a:pt x="418573" y="27772"/>
                  </a:cubicBezTo>
                  <a:cubicBezTo>
                    <a:pt x="433376" y="31801"/>
                    <a:pt x="447277" y="38611"/>
                    <a:pt x="459532" y="47842"/>
                  </a:cubicBezTo>
                  <a:cubicBezTo>
                    <a:pt x="460726" y="49117"/>
                    <a:pt x="461675" y="50602"/>
                    <a:pt x="462331" y="52222"/>
                  </a:cubicBezTo>
                  <a:lnTo>
                    <a:pt x="495109" y="253726"/>
                  </a:lnTo>
                  <a:cubicBezTo>
                    <a:pt x="496003" y="259209"/>
                    <a:pt x="500726" y="263244"/>
                    <a:pt x="506281" y="263272"/>
                  </a:cubicBezTo>
                  <a:lnTo>
                    <a:pt x="506338" y="263272"/>
                  </a:lnTo>
                  <a:cubicBezTo>
                    <a:pt x="511870" y="263271"/>
                    <a:pt x="516599" y="259290"/>
                    <a:pt x="517545" y="253840"/>
                  </a:cubicBezTo>
                  <a:lnTo>
                    <a:pt x="552178" y="53166"/>
                  </a:lnTo>
                  <a:cubicBezTo>
                    <a:pt x="552800" y="51034"/>
                    <a:pt x="553977" y="49107"/>
                    <a:pt x="555591" y="47580"/>
                  </a:cubicBezTo>
                  <a:cubicBezTo>
                    <a:pt x="567681" y="38505"/>
                    <a:pt x="581383" y="31803"/>
                    <a:pt x="595969" y="27829"/>
                  </a:cubicBezTo>
                  <a:cubicBezTo>
                    <a:pt x="607807" y="24664"/>
                    <a:pt x="619988" y="22959"/>
                    <a:pt x="632240" y="22755"/>
                  </a:cubicBezTo>
                  <a:cubicBezTo>
                    <a:pt x="644077" y="22873"/>
                    <a:pt x="655846" y="24565"/>
                    <a:pt x="667237" y="27783"/>
                  </a:cubicBezTo>
                  <a:cubicBezTo>
                    <a:pt x="681886" y="31752"/>
                    <a:pt x="695647" y="38470"/>
                    <a:pt x="707785" y="47580"/>
                  </a:cubicBezTo>
                  <a:cubicBezTo>
                    <a:pt x="709404" y="48796"/>
                    <a:pt x="710551" y="50538"/>
                    <a:pt x="711028" y="52506"/>
                  </a:cubicBezTo>
                  <a:lnTo>
                    <a:pt x="746468" y="241018"/>
                  </a:lnTo>
                  <a:cubicBezTo>
                    <a:pt x="747622" y="247194"/>
                    <a:pt x="753564" y="251266"/>
                    <a:pt x="759741" y="250113"/>
                  </a:cubicBezTo>
                  <a:cubicBezTo>
                    <a:pt x="764360" y="249250"/>
                    <a:pt x="767974" y="245637"/>
                    <a:pt x="768836" y="241018"/>
                  </a:cubicBezTo>
                  <a:lnTo>
                    <a:pt x="804106" y="53155"/>
                  </a:lnTo>
                  <a:cubicBezTo>
                    <a:pt x="804527" y="50940"/>
                    <a:pt x="805740" y="48953"/>
                    <a:pt x="807519" y="47569"/>
                  </a:cubicBezTo>
                  <a:cubicBezTo>
                    <a:pt x="819679" y="38450"/>
                    <a:pt x="833464" y="31728"/>
                    <a:pt x="848136" y="27761"/>
                  </a:cubicBezTo>
                  <a:cubicBezTo>
                    <a:pt x="859509" y="24547"/>
                    <a:pt x="871258" y="22859"/>
                    <a:pt x="883076" y="22743"/>
                  </a:cubicBezTo>
                  <a:cubicBezTo>
                    <a:pt x="895269" y="22944"/>
                    <a:pt x="907393" y="24632"/>
                    <a:pt x="919176" y="27772"/>
                  </a:cubicBezTo>
                  <a:cubicBezTo>
                    <a:pt x="933980" y="31801"/>
                    <a:pt x="947880" y="38611"/>
                    <a:pt x="960135" y="47842"/>
                  </a:cubicBezTo>
                  <a:cubicBezTo>
                    <a:pt x="961367" y="49158"/>
                    <a:pt x="962325" y="50704"/>
                    <a:pt x="962956" y="52393"/>
                  </a:cubicBezTo>
                  <a:lnTo>
                    <a:pt x="991662" y="215089"/>
                  </a:lnTo>
                  <a:cubicBezTo>
                    <a:pt x="993225" y="222963"/>
                    <a:pt x="988743" y="230784"/>
                    <a:pt x="981160" y="233418"/>
                  </a:cubicBezTo>
                  <a:cubicBezTo>
                    <a:pt x="979033" y="234000"/>
                    <a:pt x="976803" y="234106"/>
                    <a:pt x="974630" y="233725"/>
                  </a:cubicBezTo>
                  <a:cubicBezTo>
                    <a:pt x="968440" y="232628"/>
                    <a:pt x="962534" y="236757"/>
                    <a:pt x="961438" y="242946"/>
                  </a:cubicBezTo>
                  <a:cubicBezTo>
                    <a:pt x="960341" y="249135"/>
                    <a:pt x="964470" y="255041"/>
                    <a:pt x="970659" y="256138"/>
                  </a:cubicBezTo>
                  <a:cubicBezTo>
                    <a:pt x="976109" y="257100"/>
                    <a:pt x="981702" y="256847"/>
                    <a:pt x="987042" y="255399"/>
                  </a:cubicBezTo>
                  <a:cubicBezTo>
                    <a:pt x="1005973" y="249710"/>
                    <a:pt x="1017596" y="230696"/>
                    <a:pt x="1014029" y="211254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aphic 10" descr="Group outline">
            <a:extLst>
              <a:ext uri="{FF2B5EF4-FFF2-40B4-BE49-F238E27FC236}">
                <a16:creationId xmlns:a16="http://schemas.microsoft.com/office/drawing/2014/main" id="{17DA0DE2-3559-F4A5-B15B-0FF1F1134224}"/>
              </a:ext>
            </a:extLst>
          </p:cNvPr>
          <p:cNvGrpSpPr/>
          <p:nvPr/>
        </p:nvGrpSpPr>
        <p:grpSpPr>
          <a:xfrm>
            <a:off x="6851968" y="1978815"/>
            <a:ext cx="1014670" cy="637370"/>
            <a:chOff x="6794927" y="1044114"/>
            <a:chExt cx="1014670" cy="637370"/>
          </a:xfrm>
          <a:solidFill>
            <a:srgbClr val="00B050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DF0052-1D32-045F-BA6D-6F3CFEEE1B16}"/>
                </a:ext>
              </a:extLst>
            </p:cNvPr>
            <p:cNvSpPr/>
            <p:nvPr/>
          </p:nvSpPr>
          <p:spPr>
            <a:xfrm>
              <a:off x="6826522" y="1260272"/>
              <a:ext cx="200593" cy="421155"/>
            </a:xfrm>
            <a:custGeom>
              <a:avLst/>
              <a:gdLst>
                <a:gd name="connsiteX0" fmla="*/ 157178 w 200593"/>
                <a:gd name="connsiteY0" fmla="*/ 11377 h 421155"/>
                <a:gd name="connsiteX1" fmla="*/ 145801 w 200593"/>
                <a:gd name="connsiteY1" fmla="*/ 0 h 421155"/>
                <a:gd name="connsiteX2" fmla="*/ 145801 w 200593"/>
                <a:gd name="connsiteY2" fmla="*/ 0 h 421155"/>
                <a:gd name="connsiteX3" fmla="*/ 134423 w 200593"/>
                <a:gd name="connsiteY3" fmla="*/ 11377 h 421155"/>
                <a:gd name="connsiteX4" fmla="*/ 134423 w 200593"/>
                <a:gd name="connsiteY4" fmla="*/ 95718 h 421155"/>
                <a:gd name="connsiteX5" fmla="*/ 170660 w 200593"/>
                <a:gd name="connsiteY5" fmla="*/ 227695 h 421155"/>
                <a:gd name="connsiteX6" fmla="*/ 29934 w 200593"/>
                <a:gd name="connsiteY6" fmla="*/ 227695 h 421155"/>
                <a:gd name="connsiteX7" fmla="*/ 66159 w 200593"/>
                <a:gd name="connsiteY7" fmla="*/ 97276 h 421155"/>
                <a:gd name="connsiteX8" fmla="*/ 66159 w 200593"/>
                <a:gd name="connsiteY8" fmla="*/ 11377 h 421155"/>
                <a:gd name="connsiteX9" fmla="*/ 54782 w 200593"/>
                <a:gd name="connsiteY9" fmla="*/ 0 h 421155"/>
                <a:gd name="connsiteX10" fmla="*/ 54782 w 200593"/>
                <a:gd name="connsiteY10" fmla="*/ 0 h 421155"/>
                <a:gd name="connsiteX11" fmla="*/ 43405 w 200593"/>
                <a:gd name="connsiteY11" fmla="*/ 11377 h 421155"/>
                <a:gd name="connsiteX12" fmla="*/ 43405 w 200593"/>
                <a:gd name="connsiteY12" fmla="*/ 94159 h 421155"/>
                <a:gd name="connsiteX13" fmla="*/ 0 w 200593"/>
                <a:gd name="connsiteY13" fmla="*/ 250495 h 421155"/>
                <a:gd name="connsiteX14" fmla="*/ 43405 w 200593"/>
                <a:gd name="connsiteY14" fmla="*/ 250495 h 421155"/>
                <a:gd name="connsiteX15" fmla="*/ 43405 w 200593"/>
                <a:gd name="connsiteY15" fmla="*/ 421155 h 421155"/>
                <a:gd name="connsiteX16" fmla="*/ 157178 w 200593"/>
                <a:gd name="connsiteY16" fmla="*/ 421155 h 421155"/>
                <a:gd name="connsiteX17" fmla="*/ 157178 w 200593"/>
                <a:gd name="connsiteY17" fmla="*/ 250495 h 421155"/>
                <a:gd name="connsiteX18" fmla="*/ 200594 w 200593"/>
                <a:gd name="connsiteY18" fmla="*/ 250495 h 421155"/>
                <a:gd name="connsiteX19" fmla="*/ 157178 w 200593"/>
                <a:gd name="connsiteY19" fmla="*/ 94170 h 421155"/>
                <a:gd name="connsiteX20" fmla="*/ 66159 w 200593"/>
                <a:gd name="connsiteY20" fmla="*/ 250495 h 421155"/>
                <a:gd name="connsiteX21" fmla="*/ 88914 w 200593"/>
                <a:gd name="connsiteY21" fmla="*/ 250495 h 421155"/>
                <a:gd name="connsiteX22" fmla="*/ 88914 w 200593"/>
                <a:gd name="connsiteY22" fmla="*/ 398400 h 421155"/>
                <a:gd name="connsiteX23" fmla="*/ 66159 w 200593"/>
                <a:gd name="connsiteY23" fmla="*/ 398400 h 421155"/>
                <a:gd name="connsiteX24" fmla="*/ 134423 w 200593"/>
                <a:gd name="connsiteY24" fmla="*/ 398400 h 421155"/>
                <a:gd name="connsiteX25" fmla="*/ 111669 w 200593"/>
                <a:gd name="connsiteY25" fmla="*/ 398400 h 421155"/>
                <a:gd name="connsiteX26" fmla="*/ 111669 w 200593"/>
                <a:gd name="connsiteY26" fmla="*/ 250495 h 421155"/>
                <a:gd name="connsiteX27" fmla="*/ 134423 w 200593"/>
                <a:gd name="connsiteY27" fmla="*/ 250495 h 42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593" h="421155">
                  <a:moveTo>
                    <a:pt x="157178" y="11377"/>
                  </a:moveTo>
                  <a:cubicBezTo>
                    <a:pt x="157178" y="5094"/>
                    <a:pt x="152084" y="0"/>
                    <a:pt x="145801" y="0"/>
                  </a:cubicBezTo>
                  <a:lnTo>
                    <a:pt x="145801" y="0"/>
                  </a:lnTo>
                  <a:cubicBezTo>
                    <a:pt x="139517" y="0"/>
                    <a:pt x="134423" y="5094"/>
                    <a:pt x="134423" y="11377"/>
                  </a:cubicBezTo>
                  <a:lnTo>
                    <a:pt x="134423" y="95718"/>
                  </a:lnTo>
                  <a:lnTo>
                    <a:pt x="170660" y="227695"/>
                  </a:lnTo>
                  <a:lnTo>
                    <a:pt x="29934" y="227695"/>
                  </a:lnTo>
                  <a:lnTo>
                    <a:pt x="66159" y="97276"/>
                  </a:lnTo>
                  <a:lnTo>
                    <a:pt x="66159" y="11377"/>
                  </a:lnTo>
                  <a:cubicBezTo>
                    <a:pt x="66159" y="5094"/>
                    <a:pt x="61066" y="0"/>
                    <a:pt x="54782" y="0"/>
                  </a:cubicBezTo>
                  <a:lnTo>
                    <a:pt x="54782" y="0"/>
                  </a:lnTo>
                  <a:cubicBezTo>
                    <a:pt x="48498" y="0"/>
                    <a:pt x="43405" y="5094"/>
                    <a:pt x="43405" y="11377"/>
                  </a:cubicBezTo>
                  <a:lnTo>
                    <a:pt x="43405" y="94159"/>
                  </a:lnTo>
                  <a:lnTo>
                    <a:pt x="0" y="250495"/>
                  </a:lnTo>
                  <a:lnTo>
                    <a:pt x="43405" y="250495"/>
                  </a:lnTo>
                  <a:lnTo>
                    <a:pt x="43405" y="421155"/>
                  </a:lnTo>
                  <a:lnTo>
                    <a:pt x="157178" y="421155"/>
                  </a:lnTo>
                  <a:lnTo>
                    <a:pt x="157178" y="250495"/>
                  </a:lnTo>
                  <a:lnTo>
                    <a:pt x="200594" y="250495"/>
                  </a:lnTo>
                  <a:lnTo>
                    <a:pt x="157178" y="94170"/>
                  </a:lnTo>
                  <a:close/>
                  <a:moveTo>
                    <a:pt x="66159" y="250495"/>
                  </a:moveTo>
                  <a:lnTo>
                    <a:pt x="88914" y="250495"/>
                  </a:lnTo>
                  <a:lnTo>
                    <a:pt x="88914" y="398400"/>
                  </a:lnTo>
                  <a:lnTo>
                    <a:pt x="66159" y="398400"/>
                  </a:lnTo>
                  <a:close/>
                  <a:moveTo>
                    <a:pt x="134423" y="398400"/>
                  </a:moveTo>
                  <a:lnTo>
                    <a:pt x="111669" y="398400"/>
                  </a:lnTo>
                  <a:lnTo>
                    <a:pt x="111669" y="250495"/>
                  </a:lnTo>
                  <a:lnTo>
                    <a:pt x="134423" y="250495"/>
                  </a:ln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5B57D15-29CE-8A97-7DA3-E9BE332127FB}"/>
                </a:ext>
              </a:extLst>
            </p:cNvPr>
            <p:cNvSpPr/>
            <p:nvPr/>
          </p:nvSpPr>
          <p:spPr>
            <a:xfrm>
              <a:off x="7120229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949E3A2-2B98-BDF6-8625-44EC6991BD49}"/>
                </a:ext>
              </a:extLst>
            </p:cNvPr>
            <p:cNvSpPr/>
            <p:nvPr/>
          </p:nvSpPr>
          <p:spPr>
            <a:xfrm>
              <a:off x="7120229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D0FD2-C82E-FF73-B45A-CD2269058E85}"/>
                </a:ext>
              </a:extLst>
            </p:cNvPr>
            <p:cNvSpPr/>
            <p:nvPr/>
          </p:nvSpPr>
          <p:spPr>
            <a:xfrm>
              <a:off x="6869927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6604EE7-039B-3330-DAFE-6238210E6673}"/>
                </a:ext>
              </a:extLst>
            </p:cNvPr>
            <p:cNvSpPr/>
            <p:nvPr/>
          </p:nvSpPr>
          <p:spPr>
            <a:xfrm>
              <a:off x="7327114" y="1260272"/>
              <a:ext cx="200605" cy="421143"/>
            </a:xfrm>
            <a:custGeom>
              <a:avLst/>
              <a:gdLst>
                <a:gd name="connsiteX0" fmla="*/ 157189 w 200605"/>
                <a:gd name="connsiteY0" fmla="*/ 11377 h 421143"/>
                <a:gd name="connsiteX1" fmla="*/ 145812 w 200605"/>
                <a:gd name="connsiteY1" fmla="*/ 0 h 421143"/>
                <a:gd name="connsiteX2" fmla="*/ 145812 w 200605"/>
                <a:gd name="connsiteY2" fmla="*/ 0 h 421143"/>
                <a:gd name="connsiteX3" fmla="*/ 134435 w 200605"/>
                <a:gd name="connsiteY3" fmla="*/ 11377 h 421143"/>
                <a:gd name="connsiteX4" fmla="*/ 134435 w 200605"/>
                <a:gd name="connsiteY4" fmla="*/ 95718 h 421143"/>
                <a:gd name="connsiteX5" fmla="*/ 170672 w 200605"/>
                <a:gd name="connsiteY5" fmla="*/ 227695 h 421143"/>
                <a:gd name="connsiteX6" fmla="*/ 29945 w 200605"/>
                <a:gd name="connsiteY6" fmla="*/ 227695 h 421143"/>
                <a:gd name="connsiteX7" fmla="*/ 66171 w 200605"/>
                <a:gd name="connsiteY7" fmla="*/ 97276 h 421143"/>
                <a:gd name="connsiteX8" fmla="*/ 66171 w 200605"/>
                <a:gd name="connsiteY8" fmla="*/ 11377 h 421143"/>
                <a:gd name="connsiteX9" fmla="*/ 54793 w 200605"/>
                <a:gd name="connsiteY9" fmla="*/ 0 h 421143"/>
                <a:gd name="connsiteX10" fmla="*/ 54793 w 200605"/>
                <a:gd name="connsiteY10" fmla="*/ 0 h 421143"/>
                <a:gd name="connsiteX11" fmla="*/ 43416 w 200605"/>
                <a:gd name="connsiteY11" fmla="*/ 11377 h 421143"/>
                <a:gd name="connsiteX12" fmla="*/ 43416 w 200605"/>
                <a:gd name="connsiteY12" fmla="*/ 94159 h 421143"/>
                <a:gd name="connsiteX13" fmla="*/ 0 w 200605"/>
                <a:gd name="connsiteY13" fmla="*/ 250484 h 421143"/>
                <a:gd name="connsiteX14" fmla="*/ 43416 w 200605"/>
                <a:gd name="connsiteY14" fmla="*/ 250484 h 421143"/>
                <a:gd name="connsiteX15" fmla="*/ 43416 w 200605"/>
                <a:gd name="connsiteY15" fmla="*/ 421144 h 421143"/>
                <a:gd name="connsiteX16" fmla="*/ 157189 w 200605"/>
                <a:gd name="connsiteY16" fmla="*/ 421144 h 421143"/>
                <a:gd name="connsiteX17" fmla="*/ 157189 w 200605"/>
                <a:gd name="connsiteY17" fmla="*/ 250484 h 421143"/>
                <a:gd name="connsiteX18" fmla="*/ 200605 w 200605"/>
                <a:gd name="connsiteY18" fmla="*/ 250484 h 421143"/>
                <a:gd name="connsiteX19" fmla="*/ 157189 w 200605"/>
                <a:gd name="connsiteY19" fmla="*/ 94170 h 421143"/>
                <a:gd name="connsiteX20" fmla="*/ 66171 w 200605"/>
                <a:gd name="connsiteY20" fmla="*/ 250495 h 421143"/>
                <a:gd name="connsiteX21" fmla="*/ 88925 w 200605"/>
                <a:gd name="connsiteY21" fmla="*/ 250495 h 421143"/>
                <a:gd name="connsiteX22" fmla="*/ 88925 w 200605"/>
                <a:gd name="connsiteY22" fmla="*/ 398400 h 421143"/>
                <a:gd name="connsiteX23" fmla="*/ 66171 w 200605"/>
                <a:gd name="connsiteY23" fmla="*/ 398400 h 421143"/>
                <a:gd name="connsiteX24" fmla="*/ 134435 w 200605"/>
                <a:gd name="connsiteY24" fmla="*/ 398400 h 421143"/>
                <a:gd name="connsiteX25" fmla="*/ 111680 w 200605"/>
                <a:gd name="connsiteY25" fmla="*/ 398400 h 421143"/>
                <a:gd name="connsiteX26" fmla="*/ 111680 w 200605"/>
                <a:gd name="connsiteY26" fmla="*/ 250495 h 421143"/>
                <a:gd name="connsiteX27" fmla="*/ 134435 w 200605"/>
                <a:gd name="connsiteY27" fmla="*/ 250495 h 4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605" h="421143">
                  <a:moveTo>
                    <a:pt x="157189" y="11377"/>
                  </a:moveTo>
                  <a:cubicBezTo>
                    <a:pt x="157189" y="5094"/>
                    <a:pt x="152096" y="0"/>
                    <a:pt x="145812" y="0"/>
                  </a:cubicBezTo>
                  <a:lnTo>
                    <a:pt x="145812" y="0"/>
                  </a:lnTo>
                  <a:cubicBezTo>
                    <a:pt x="139528" y="0"/>
                    <a:pt x="134435" y="5094"/>
                    <a:pt x="134435" y="11377"/>
                  </a:cubicBezTo>
                  <a:lnTo>
                    <a:pt x="134435" y="95718"/>
                  </a:lnTo>
                  <a:lnTo>
                    <a:pt x="170672" y="227695"/>
                  </a:lnTo>
                  <a:lnTo>
                    <a:pt x="29945" y="227695"/>
                  </a:lnTo>
                  <a:lnTo>
                    <a:pt x="66171" y="97276"/>
                  </a:lnTo>
                  <a:lnTo>
                    <a:pt x="66171" y="11377"/>
                  </a:lnTo>
                  <a:cubicBezTo>
                    <a:pt x="66171" y="5094"/>
                    <a:pt x="61077" y="0"/>
                    <a:pt x="54793" y="0"/>
                  </a:cubicBezTo>
                  <a:lnTo>
                    <a:pt x="54793" y="0"/>
                  </a:lnTo>
                  <a:cubicBezTo>
                    <a:pt x="48510" y="0"/>
                    <a:pt x="43416" y="5094"/>
                    <a:pt x="43416" y="11377"/>
                  </a:cubicBezTo>
                  <a:lnTo>
                    <a:pt x="43416" y="94159"/>
                  </a:lnTo>
                  <a:lnTo>
                    <a:pt x="0" y="250484"/>
                  </a:lnTo>
                  <a:lnTo>
                    <a:pt x="43416" y="250484"/>
                  </a:lnTo>
                  <a:lnTo>
                    <a:pt x="43416" y="421144"/>
                  </a:lnTo>
                  <a:lnTo>
                    <a:pt x="157189" y="421144"/>
                  </a:lnTo>
                  <a:lnTo>
                    <a:pt x="157189" y="250484"/>
                  </a:lnTo>
                  <a:lnTo>
                    <a:pt x="200605" y="250484"/>
                  </a:lnTo>
                  <a:lnTo>
                    <a:pt x="157189" y="94170"/>
                  </a:lnTo>
                  <a:close/>
                  <a:moveTo>
                    <a:pt x="66171" y="250495"/>
                  </a:moveTo>
                  <a:lnTo>
                    <a:pt x="88925" y="250495"/>
                  </a:lnTo>
                  <a:lnTo>
                    <a:pt x="88925" y="398400"/>
                  </a:lnTo>
                  <a:lnTo>
                    <a:pt x="66171" y="398400"/>
                  </a:lnTo>
                  <a:close/>
                  <a:moveTo>
                    <a:pt x="134435" y="398400"/>
                  </a:moveTo>
                  <a:lnTo>
                    <a:pt x="111680" y="398400"/>
                  </a:lnTo>
                  <a:lnTo>
                    <a:pt x="111680" y="250495"/>
                  </a:lnTo>
                  <a:lnTo>
                    <a:pt x="134435" y="250495"/>
                  </a:ln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32F9892-1170-A3B9-6570-0B221B0E36C6}"/>
                </a:ext>
              </a:extLst>
            </p:cNvPr>
            <p:cNvSpPr/>
            <p:nvPr/>
          </p:nvSpPr>
          <p:spPr>
            <a:xfrm>
              <a:off x="7620832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0238C5A-23F5-0560-F712-D199176117F2}"/>
                </a:ext>
              </a:extLst>
            </p:cNvPr>
            <p:cNvSpPr/>
            <p:nvPr/>
          </p:nvSpPr>
          <p:spPr>
            <a:xfrm>
              <a:off x="7620832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244E03C-0A3F-6D37-09BC-FE30DCD9C0DD}"/>
                </a:ext>
              </a:extLst>
            </p:cNvPr>
            <p:cNvSpPr/>
            <p:nvPr/>
          </p:nvSpPr>
          <p:spPr>
            <a:xfrm>
              <a:off x="7370530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BC772D9-A8CB-763C-9395-21F529CE30D1}"/>
                </a:ext>
              </a:extLst>
            </p:cNvPr>
            <p:cNvSpPr/>
            <p:nvPr/>
          </p:nvSpPr>
          <p:spPr>
            <a:xfrm>
              <a:off x="6794927" y="1180642"/>
              <a:ext cx="1014670" cy="263271"/>
            </a:xfrm>
            <a:custGeom>
              <a:avLst/>
              <a:gdLst>
                <a:gd name="connsiteX0" fmla="*/ 1014029 w 1014670"/>
                <a:gd name="connsiteY0" fmla="*/ 211254 h 263271"/>
                <a:gd name="connsiteX1" fmla="*/ 985188 w 1014670"/>
                <a:gd name="connsiteY1" fmla="*/ 47648 h 263271"/>
                <a:gd name="connsiteX2" fmla="*/ 973389 w 1014670"/>
                <a:gd name="connsiteY2" fmla="*/ 29376 h 263271"/>
                <a:gd name="connsiteX3" fmla="*/ 924888 w 1014670"/>
                <a:gd name="connsiteY3" fmla="*/ 5757 h 263271"/>
                <a:gd name="connsiteX4" fmla="*/ 883099 w 1014670"/>
                <a:gd name="connsiteY4" fmla="*/ 0 h 263271"/>
                <a:gd name="connsiteX5" fmla="*/ 842231 w 1014670"/>
                <a:gd name="connsiteY5" fmla="*/ 5802 h 263271"/>
                <a:gd name="connsiteX6" fmla="*/ 793878 w 1014670"/>
                <a:gd name="connsiteY6" fmla="*/ 29388 h 263271"/>
                <a:gd name="connsiteX7" fmla="*/ 781943 w 1014670"/>
                <a:gd name="connsiteY7" fmla="*/ 48308 h 263271"/>
                <a:gd name="connsiteX8" fmla="*/ 757732 w 1014670"/>
                <a:gd name="connsiteY8" fmla="*/ 176781 h 263271"/>
                <a:gd name="connsiteX9" fmla="*/ 757618 w 1014670"/>
                <a:gd name="connsiteY9" fmla="*/ 176895 h 263271"/>
                <a:gd name="connsiteX10" fmla="*/ 757504 w 1014670"/>
                <a:gd name="connsiteY10" fmla="*/ 176781 h 263271"/>
                <a:gd name="connsiteX11" fmla="*/ 733214 w 1014670"/>
                <a:gd name="connsiteY11" fmla="*/ 47648 h 263271"/>
                <a:gd name="connsiteX12" fmla="*/ 721415 w 1014670"/>
                <a:gd name="connsiteY12" fmla="*/ 29376 h 263271"/>
                <a:gd name="connsiteX13" fmla="*/ 673130 w 1014670"/>
                <a:gd name="connsiteY13" fmla="*/ 5814 h 263271"/>
                <a:gd name="connsiteX14" fmla="*/ 632172 w 1014670"/>
                <a:gd name="connsiteY14" fmla="*/ 0 h 263271"/>
                <a:gd name="connsiteX15" fmla="*/ 590212 w 1014670"/>
                <a:gd name="connsiteY15" fmla="*/ 5802 h 263271"/>
                <a:gd name="connsiteX16" fmla="*/ 542427 w 1014670"/>
                <a:gd name="connsiteY16" fmla="*/ 29012 h 263271"/>
                <a:gd name="connsiteX17" fmla="*/ 529912 w 1014670"/>
                <a:gd name="connsiteY17" fmla="*/ 48467 h 263271"/>
                <a:gd name="connsiteX18" fmla="*/ 506748 w 1014670"/>
                <a:gd name="connsiteY18" fmla="*/ 182527 h 263271"/>
                <a:gd name="connsiteX19" fmla="*/ 506634 w 1014670"/>
                <a:gd name="connsiteY19" fmla="*/ 182640 h 263271"/>
                <a:gd name="connsiteX20" fmla="*/ 506520 w 1014670"/>
                <a:gd name="connsiteY20" fmla="*/ 182527 h 263271"/>
                <a:gd name="connsiteX21" fmla="*/ 484585 w 1014670"/>
                <a:gd name="connsiteY21" fmla="*/ 47648 h 263271"/>
                <a:gd name="connsiteX22" fmla="*/ 472786 w 1014670"/>
                <a:gd name="connsiteY22" fmla="*/ 29376 h 263271"/>
                <a:gd name="connsiteX23" fmla="*/ 424285 w 1014670"/>
                <a:gd name="connsiteY23" fmla="*/ 5757 h 263271"/>
                <a:gd name="connsiteX24" fmla="*/ 382496 w 1014670"/>
                <a:gd name="connsiteY24" fmla="*/ 0 h 263271"/>
                <a:gd name="connsiteX25" fmla="*/ 341628 w 1014670"/>
                <a:gd name="connsiteY25" fmla="*/ 5802 h 263271"/>
                <a:gd name="connsiteX26" fmla="*/ 293275 w 1014670"/>
                <a:gd name="connsiteY26" fmla="*/ 29388 h 263271"/>
                <a:gd name="connsiteX27" fmla="*/ 281340 w 1014670"/>
                <a:gd name="connsiteY27" fmla="*/ 48308 h 263271"/>
                <a:gd name="connsiteX28" fmla="*/ 257129 w 1014670"/>
                <a:gd name="connsiteY28" fmla="*/ 176781 h 263271"/>
                <a:gd name="connsiteX29" fmla="*/ 257015 w 1014670"/>
                <a:gd name="connsiteY29" fmla="*/ 176895 h 263271"/>
                <a:gd name="connsiteX30" fmla="*/ 256901 w 1014670"/>
                <a:gd name="connsiteY30" fmla="*/ 176781 h 263271"/>
                <a:gd name="connsiteX31" fmla="*/ 232611 w 1014670"/>
                <a:gd name="connsiteY31" fmla="*/ 47648 h 263271"/>
                <a:gd name="connsiteX32" fmla="*/ 220812 w 1014670"/>
                <a:gd name="connsiteY32" fmla="*/ 29376 h 263271"/>
                <a:gd name="connsiteX33" fmla="*/ 172527 w 1014670"/>
                <a:gd name="connsiteY33" fmla="*/ 5814 h 263271"/>
                <a:gd name="connsiteX34" fmla="*/ 131568 w 1014670"/>
                <a:gd name="connsiteY34" fmla="*/ 0 h 263271"/>
                <a:gd name="connsiteX35" fmla="*/ 89609 w 1014670"/>
                <a:gd name="connsiteY35" fmla="*/ 5802 h 263271"/>
                <a:gd name="connsiteX36" fmla="*/ 41824 w 1014670"/>
                <a:gd name="connsiteY36" fmla="*/ 29012 h 263271"/>
                <a:gd name="connsiteX37" fmla="*/ 29309 w 1014670"/>
                <a:gd name="connsiteY37" fmla="*/ 48433 h 263271"/>
                <a:gd name="connsiteX38" fmla="*/ 604 w 1014670"/>
                <a:gd name="connsiteY38" fmla="*/ 211346 h 263271"/>
                <a:gd name="connsiteX39" fmla="*/ 20730 w 1014670"/>
                <a:gd name="connsiteY39" fmla="*/ 252782 h 263271"/>
                <a:gd name="connsiteX40" fmla="*/ 36214 w 1014670"/>
                <a:gd name="connsiteY40" fmla="*/ 248408 h 263271"/>
                <a:gd name="connsiteX41" fmla="*/ 31840 w 1014670"/>
                <a:gd name="connsiteY41" fmla="*/ 232924 h 263271"/>
                <a:gd name="connsiteX42" fmla="*/ 30970 w 1014670"/>
                <a:gd name="connsiteY42" fmla="*/ 232485 h 263271"/>
                <a:gd name="connsiteX43" fmla="*/ 23006 w 1014670"/>
                <a:gd name="connsiteY43" fmla="*/ 215202 h 263271"/>
                <a:gd name="connsiteX44" fmla="*/ 51574 w 1014670"/>
                <a:gd name="connsiteY44" fmla="*/ 53166 h 263271"/>
                <a:gd name="connsiteX45" fmla="*/ 54988 w 1014670"/>
                <a:gd name="connsiteY45" fmla="*/ 47580 h 263271"/>
                <a:gd name="connsiteX46" fmla="*/ 95366 w 1014670"/>
                <a:gd name="connsiteY46" fmla="*/ 27829 h 263271"/>
                <a:gd name="connsiteX47" fmla="*/ 131637 w 1014670"/>
                <a:gd name="connsiteY47" fmla="*/ 22755 h 263271"/>
                <a:gd name="connsiteX48" fmla="*/ 166633 w 1014670"/>
                <a:gd name="connsiteY48" fmla="*/ 27783 h 263271"/>
                <a:gd name="connsiteX49" fmla="*/ 207182 w 1014670"/>
                <a:gd name="connsiteY49" fmla="*/ 47580 h 263271"/>
                <a:gd name="connsiteX50" fmla="*/ 210425 w 1014670"/>
                <a:gd name="connsiteY50" fmla="*/ 52506 h 263271"/>
                <a:gd name="connsiteX51" fmla="*/ 245865 w 1014670"/>
                <a:gd name="connsiteY51" fmla="*/ 241018 h 263271"/>
                <a:gd name="connsiteX52" fmla="*/ 259138 w 1014670"/>
                <a:gd name="connsiteY52" fmla="*/ 250113 h 263271"/>
                <a:gd name="connsiteX53" fmla="*/ 268233 w 1014670"/>
                <a:gd name="connsiteY53" fmla="*/ 241018 h 263271"/>
                <a:gd name="connsiteX54" fmla="*/ 303503 w 1014670"/>
                <a:gd name="connsiteY54" fmla="*/ 53155 h 263271"/>
                <a:gd name="connsiteX55" fmla="*/ 306916 w 1014670"/>
                <a:gd name="connsiteY55" fmla="*/ 47569 h 263271"/>
                <a:gd name="connsiteX56" fmla="*/ 347533 w 1014670"/>
                <a:gd name="connsiteY56" fmla="*/ 27761 h 263271"/>
                <a:gd name="connsiteX57" fmla="*/ 382473 w 1014670"/>
                <a:gd name="connsiteY57" fmla="*/ 22743 h 263271"/>
                <a:gd name="connsiteX58" fmla="*/ 418573 w 1014670"/>
                <a:gd name="connsiteY58" fmla="*/ 27772 h 263271"/>
                <a:gd name="connsiteX59" fmla="*/ 459532 w 1014670"/>
                <a:gd name="connsiteY59" fmla="*/ 47842 h 263271"/>
                <a:gd name="connsiteX60" fmla="*/ 462331 w 1014670"/>
                <a:gd name="connsiteY60" fmla="*/ 52222 h 263271"/>
                <a:gd name="connsiteX61" fmla="*/ 495109 w 1014670"/>
                <a:gd name="connsiteY61" fmla="*/ 253726 h 263271"/>
                <a:gd name="connsiteX62" fmla="*/ 506281 w 1014670"/>
                <a:gd name="connsiteY62" fmla="*/ 263272 h 263271"/>
                <a:gd name="connsiteX63" fmla="*/ 506338 w 1014670"/>
                <a:gd name="connsiteY63" fmla="*/ 263272 h 263271"/>
                <a:gd name="connsiteX64" fmla="*/ 517545 w 1014670"/>
                <a:gd name="connsiteY64" fmla="*/ 253840 h 263271"/>
                <a:gd name="connsiteX65" fmla="*/ 552178 w 1014670"/>
                <a:gd name="connsiteY65" fmla="*/ 53166 h 263271"/>
                <a:gd name="connsiteX66" fmla="*/ 555591 w 1014670"/>
                <a:gd name="connsiteY66" fmla="*/ 47580 h 263271"/>
                <a:gd name="connsiteX67" fmla="*/ 595969 w 1014670"/>
                <a:gd name="connsiteY67" fmla="*/ 27829 h 263271"/>
                <a:gd name="connsiteX68" fmla="*/ 632240 w 1014670"/>
                <a:gd name="connsiteY68" fmla="*/ 22755 h 263271"/>
                <a:gd name="connsiteX69" fmla="*/ 667237 w 1014670"/>
                <a:gd name="connsiteY69" fmla="*/ 27783 h 263271"/>
                <a:gd name="connsiteX70" fmla="*/ 707785 w 1014670"/>
                <a:gd name="connsiteY70" fmla="*/ 47580 h 263271"/>
                <a:gd name="connsiteX71" fmla="*/ 711028 w 1014670"/>
                <a:gd name="connsiteY71" fmla="*/ 52506 h 263271"/>
                <a:gd name="connsiteX72" fmla="*/ 746468 w 1014670"/>
                <a:gd name="connsiteY72" fmla="*/ 241018 h 263271"/>
                <a:gd name="connsiteX73" fmla="*/ 759741 w 1014670"/>
                <a:gd name="connsiteY73" fmla="*/ 250113 h 263271"/>
                <a:gd name="connsiteX74" fmla="*/ 768836 w 1014670"/>
                <a:gd name="connsiteY74" fmla="*/ 241018 h 263271"/>
                <a:gd name="connsiteX75" fmla="*/ 804106 w 1014670"/>
                <a:gd name="connsiteY75" fmla="*/ 53155 h 263271"/>
                <a:gd name="connsiteX76" fmla="*/ 807519 w 1014670"/>
                <a:gd name="connsiteY76" fmla="*/ 47569 h 263271"/>
                <a:gd name="connsiteX77" fmla="*/ 848136 w 1014670"/>
                <a:gd name="connsiteY77" fmla="*/ 27761 h 263271"/>
                <a:gd name="connsiteX78" fmla="*/ 883076 w 1014670"/>
                <a:gd name="connsiteY78" fmla="*/ 22743 h 263271"/>
                <a:gd name="connsiteX79" fmla="*/ 919176 w 1014670"/>
                <a:gd name="connsiteY79" fmla="*/ 27772 h 263271"/>
                <a:gd name="connsiteX80" fmla="*/ 960135 w 1014670"/>
                <a:gd name="connsiteY80" fmla="*/ 47842 h 263271"/>
                <a:gd name="connsiteX81" fmla="*/ 962956 w 1014670"/>
                <a:gd name="connsiteY81" fmla="*/ 52393 h 263271"/>
                <a:gd name="connsiteX82" fmla="*/ 991662 w 1014670"/>
                <a:gd name="connsiteY82" fmla="*/ 215089 h 263271"/>
                <a:gd name="connsiteX83" fmla="*/ 981160 w 1014670"/>
                <a:gd name="connsiteY83" fmla="*/ 233418 h 263271"/>
                <a:gd name="connsiteX84" fmla="*/ 974630 w 1014670"/>
                <a:gd name="connsiteY84" fmla="*/ 233725 h 263271"/>
                <a:gd name="connsiteX85" fmla="*/ 961438 w 1014670"/>
                <a:gd name="connsiteY85" fmla="*/ 242946 h 263271"/>
                <a:gd name="connsiteX86" fmla="*/ 970659 w 1014670"/>
                <a:gd name="connsiteY86" fmla="*/ 256138 h 263271"/>
                <a:gd name="connsiteX87" fmla="*/ 987042 w 1014670"/>
                <a:gd name="connsiteY87" fmla="*/ 255399 h 263271"/>
                <a:gd name="connsiteX88" fmla="*/ 1014029 w 1014670"/>
                <a:gd name="connsiteY88" fmla="*/ 211254 h 26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14670" h="263271">
                  <a:moveTo>
                    <a:pt x="1014029" y="211254"/>
                  </a:moveTo>
                  <a:lnTo>
                    <a:pt x="985188" y="47648"/>
                  </a:lnTo>
                  <a:cubicBezTo>
                    <a:pt x="983375" y="40424"/>
                    <a:pt x="979228" y="34001"/>
                    <a:pt x="973389" y="29376"/>
                  </a:cubicBezTo>
                  <a:cubicBezTo>
                    <a:pt x="958871" y="18492"/>
                    <a:pt x="942409" y="10475"/>
                    <a:pt x="924888" y="5757"/>
                  </a:cubicBezTo>
                  <a:cubicBezTo>
                    <a:pt x="911248" y="2130"/>
                    <a:pt x="897213" y="197"/>
                    <a:pt x="883099" y="0"/>
                  </a:cubicBezTo>
                  <a:cubicBezTo>
                    <a:pt x="869280" y="116"/>
                    <a:pt x="855537" y="2067"/>
                    <a:pt x="842231" y="5802"/>
                  </a:cubicBezTo>
                  <a:cubicBezTo>
                    <a:pt x="824763" y="10523"/>
                    <a:pt x="808352" y="18527"/>
                    <a:pt x="793878" y="29388"/>
                  </a:cubicBezTo>
                  <a:cubicBezTo>
                    <a:pt x="787767" y="34067"/>
                    <a:pt x="783534" y="40779"/>
                    <a:pt x="781943" y="48308"/>
                  </a:cubicBezTo>
                  <a:lnTo>
                    <a:pt x="757732" y="176781"/>
                  </a:lnTo>
                  <a:cubicBezTo>
                    <a:pt x="757732" y="176844"/>
                    <a:pt x="757681" y="176895"/>
                    <a:pt x="757618" y="176895"/>
                  </a:cubicBezTo>
                  <a:cubicBezTo>
                    <a:pt x="757556" y="176895"/>
                    <a:pt x="757504" y="176844"/>
                    <a:pt x="757504" y="176781"/>
                  </a:cubicBezTo>
                  <a:lnTo>
                    <a:pt x="733214" y="47648"/>
                  </a:lnTo>
                  <a:cubicBezTo>
                    <a:pt x="731554" y="40359"/>
                    <a:pt x="727376" y="33889"/>
                    <a:pt x="721415" y="29376"/>
                  </a:cubicBezTo>
                  <a:cubicBezTo>
                    <a:pt x="706959" y="18533"/>
                    <a:pt x="690574" y="10537"/>
                    <a:pt x="673130" y="5814"/>
                  </a:cubicBezTo>
                  <a:cubicBezTo>
                    <a:pt x="659795" y="2071"/>
                    <a:pt x="646021" y="115"/>
                    <a:pt x="632172" y="0"/>
                  </a:cubicBezTo>
                  <a:cubicBezTo>
                    <a:pt x="618000" y="201"/>
                    <a:pt x="603907" y="2150"/>
                    <a:pt x="590212" y="5802"/>
                  </a:cubicBezTo>
                  <a:cubicBezTo>
                    <a:pt x="572960" y="10450"/>
                    <a:pt x="556745" y="18327"/>
                    <a:pt x="542427" y="29012"/>
                  </a:cubicBezTo>
                  <a:cubicBezTo>
                    <a:pt x="536137" y="33860"/>
                    <a:pt x="531715" y="40733"/>
                    <a:pt x="529912" y="48467"/>
                  </a:cubicBezTo>
                  <a:lnTo>
                    <a:pt x="506748" y="182527"/>
                  </a:lnTo>
                  <a:cubicBezTo>
                    <a:pt x="506748" y="182589"/>
                    <a:pt x="506697" y="182640"/>
                    <a:pt x="506634" y="182640"/>
                  </a:cubicBezTo>
                  <a:cubicBezTo>
                    <a:pt x="506571" y="182640"/>
                    <a:pt x="506520" y="182589"/>
                    <a:pt x="506520" y="182527"/>
                  </a:cubicBezTo>
                  <a:lnTo>
                    <a:pt x="484585" y="47648"/>
                  </a:lnTo>
                  <a:cubicBezTo>
                    <a:pt x="482772" y="40424"/>
                    <a:pt x="478625" y="34001"/>
                    <a:pt x="472786" y="29376"/>
                  </a:cubicBezTo>
                  <a:cubicBezTo>
                    <a:pt x="458268" y="18492"/>
                    <a:pt x="441806" y="10475"/>
                    <a:pt x="424285" y="5757"/>
                  </a:cubicBezTo>
                  <a:cubicBezTo>
                    <a:pt x="410644" y="2130"/>
                    <a:pt x="396609" y="197"/>
                    <a:pt x="382496" y="0"/>
                  </a:cubicBezTo>
                  <a:cubicBezTo>
                    <a:pt x="368677" y="116"/>
                    <a:pt x="354934" y="2067"/>
                    <a:pt x="341628" y="5802"/>
                  </a:cubicBezTo>
                  <a:cubicBezTo>
                    <a:pt x="324160" y="10523"/>
                    <a:pt x="307749" y="18527"/>
                    <a:pt x="293275" y="29388"/>
                  </a:cubicBezTo>
                  <a:cubicBezTo>
                    <a:pt x="287164" y="34067"/>
                    <a:pt x="282930" y="40779"/>
                    <a:pt x="281340" y="48308"/>
                  </a:cubicBezTo>
                  <a:lnTo>
                    <a:pt x="257129" y="176781"/>
                  </a:lnTo>
                  <a:cubicBezTo>
                    <a:pt x="257129" y="176844"/>
                    <a:pt x="257078" y="176895"/>
                    <a:pt x="257015" y="176895"/>
                  </a:cubicBezTo>
                  <a:cubicBezTo>
                    <a:pt x="256952" y="176895"/>
                    <a:pt x="256901" y="176844"/>
                    <a:pt x="256901" y="176781"/>
                  </a:cubicBezTo>
                  <a:lnTo>
                    <a:pt x="232611" y="47648"/>
                  </a:lnTo>
                  <a:cubicBezTo>
                    <a:pt x="230951" y="40359"/>
                    <a:pt x="226773" y="33889"/>
                    <a:pt x="220812" y="29376"/>
                  </a:cubicBezTo>
                  <a:cubicBezTo>
                    <a:pt x="206356" y="18533"/>
                    <a:pt x="189971" y="10537"/>
                    <a:pt x="172527" y="5814"/>
                  </a:cubicBezTo>
                  <a:cubicBezTo>
                    <a:pt x="159191" y="2071"/>
                    <a:pt x="145418" y="115"/>
                    <a:pt x="131568" y="0"/>
                  </a:cubicBezTo>
                  <a:cubicBezTo>
                    <a:pt x="117397" y="201"/>
                    <a:pt x="103304" y="2150"/>
                    <a:pt x="89609" y="5802"/>
                  </a:cubicBezTo>
                  <a:cubicBezTo>
                    <a:pt x="72357" y="10450"/>
                    <a:pt x="56143" y="18327"/>
                    <a:pt x="41824" y="29012"/>
                  </a:cubicBezTo>
                  <a:cubicBezTo>
                    <a:pt x="35542" y="33853"/>
                    <a:pt x="31122" y="40713"/>
                    <a:pt x="29309" y="48433"/>
                  </a:cubicBezTo>
                  <a:lnTo>
                    <a:pt x="604" y="211346"/>
                  </a:lnTo>
                  <a:cubicBezTo>
                    <a:pt x="-2357" y="228058"/>
                    <a:pt x="5764" y="244778"/>
                    <a:pt x="20730" y="252782"/>
                  </a:cubicBezTo>
                  <a:cubicBezTo>
                    <a:pt x="26214" y="255850"/>
                    <a:pt x="33146" y="253891"/>
                    <a:pt x="36214" y="248408"/>
                  </a:cubicBezTo>
                  <a:cubicBezTo>
                    <a:pt x="39282" y="242924"/>
                    <a:pt x="37324" y="235992"/>
                    <a:pt x="31840" y="232924"/>
                  </a:cubicBezTo>
                  <a:cubicBezTo>
                    <a:pt x="31557" y="232765"/>
                    <a:pt x="31266" y="232619"/>
                    <a:pt x="30970" y="232485"/>
                  </a:cubicBezTo>
                  <a:cubicBezTo>
                    <a:pt x="24923" y="228992"/>
                    <a:pt x="21732" y="222069"/>
                    <a:pt x="23006" y="215202"/>
                  </a:cubicBezTo>
                  <a:lnTo>
                    <a:pt x="51574" y="53166"/>
                  </a:lnTo>
                  <a:cubicBezTo>
                    <a:pt x="52196" y="51034"/>
                    <a:pt x="53374" y="49107"/>
                    <a:pt x="54988" y="47580"/>
                  </a:cubicBezTo>
                  <a:cubicBezTo>
                    <a:pt x="67079" y="38505"/>
                    <a:pt x="80780" y="31803"/>
                    <a:pt x="95366" y="27829"/>
                  </a:cubicBezTo>
                  <a:cubicBezTo>
                    <a:pt x="107204" y="24664"/>
                    <a:pt x="119384" y="22959"/>
                    <a:pt x="131637" y="22755"/>
                  </a:cubicBezTo>
                  <a:cubicBezTo>
                    <a:pt x="143474" y="22873"/>
                    <a:pt x="155242" y="24565"/>
                    <a:pt x="166633" y="27783"/>
                  </a:cubicBezTo>
                  <a:cubicBezTo>
                    <a:pt x="181283" y="31752"/>
                    <a:pt x="195044" y="38470"/>
                    <a:pt x="207182" y="47580"/>
                  </a:cubicBezTo>
                  <a:cubicBezTo>
                    <a:pt x="208801" y="48796"/>
                    <a:pt x="209948" y="50538"/>
                    <a:pt x="210425" y="52506"/>
                  </a:cubicBezTo>
                  <a:lnTo>
                    <a:pt x="245865" y="241018"/>
                  </a:lnTo>
                  <a:cubicBezTo>
                    <a:pt x="247019" y="247194"/>
                    <a:pt x="252961" y="251266"/>
                    <a:pt x="259138" y="250113"/>
                  </a:cubicBezTo>
                  <a:cubicBezTo>
                    <a:pt x="263757" y="249250"/>
                    <a:pt x="267371" y="245637"/>
                    <a:pt x="268233" y="241018"/>
                  </a:cubicBezTo>
                  <a:lnTo>
                    <a:pt x="303503" y="53155"/>
                  </a:lnTo>
                  <a:cubicBezTo>
                    <a:pt x="303924" y="50940"/>
                    <a:pt x="305137" y="48953"/>
                    <a:pt x="306916" y="47569"/>
                  </a:cubicBezTo>
                  <a:cubicBezTo>
                    <a:pt x="319076" y="38450"/>
                    <a:pt x="332860" y="31728"/>
                    <a:pt x="347533" y="27761"/>
                  </a:cubicBezTo>
                  <a:cubicBezTo>
                    <a:pt x="358906" y="24547"/>
                    <a:pt x="370655" y="22859"/>
                    <a:pt x="382473" y="22743"/>
                  </a:cubicBezTo>
                  <a:cubicBezTo>
                    <a:pt x="394666" y="22944"/>
                    <a:pt x="406790" y="24632"/>
                    <a:pt x="418573" y="27772"/>
                  </a:cubicBezTo>
                  <a:cubicBezTo>
                    <a:pt x="433376" y="31801"/>
                    <a:pt x="447277" y="38611"/>
                    <a:pt x="459532" y="47842"/>
                  </a:cubicBezTo>
                  <a:cubicBezTo>
                    <a:pt x="460726" y="49117"/>
                    <a:pt x="461675" y="50602"/>
                    <a:pt x="462331" y="52222"/>
                  </a:cubicBezTo>
                  <a:lnTo>
                    <a:pt x="495109" y="253726"/>
                  </a:lnTo>
                  <a:cubicBezTo>
                    <a:pt x="496003" y="259209"/>
                    <a:pt x="500726" y="263244"/>
                    <a:pt x="506281" y="263272"/>
                  </a:cubicBezTo>
                  <a:lnTo>
                    <a:pt x="506338" y="263272"/>
                  </a:lnTo>
                  <a:cubicBezTo>
                    <a:pt x="511870" y="263271"/>
                    <a:pt x="516599" y="259290"/>
                    <a:pt x="517545" y="253840"/>
                  </a:cubicBezTo>
                  <a:lnTo>
                    <a:pt x="552178" y="53166"/>
                  </a:lnTo>
                  <a:cubicBezTo>
                    <a:pt x="552800" y="51034"/>
                    <a:pt x="553977" y="49107"/>
                    <a:pt x="555591" y="47580"/>
                  </a:cubicBezTo>
                  <a:cubicBezTo>
                    <a:pt x="567681" y="38505"/>
                    <a:pt x="581383" y="31803"/>
                    <a:pt x="595969" y="27829"/>
                  </a:cubicBezTo>
                  <a:cubicBezTo>
                    <a:pt x="607807" y="24664"/>
                    <a:pt x="619988" y="22959"/>
                    <a:pt x="632240" y="22755"/>
                  </a:cubicBezTo>
                  <a:cubicBezTo>
                    <a:pt x="644077" y="22873"/>
                    <a:pt x="655846" y="24565"/>
                    <a:pt x="667237" y="27783"/>
                  </a:cubicBezTo>
                  <a:cubicBezTo>
                    <a:pt x="681886" y="31752"/>
                    <a:pt x="695647" y="38470"/>
                    <a:pt x="707785" y="47580"/>
                  </a:cubicBezTo>
                  <a:cubicBezTo>
                    <a:pt x="709404" y="48796"/>
                    <a:pt x="710551" y="50538"/>
                    <a:pt x="711028" y="52506"/>
                  </a:cubicBezTo>
                  <a:lnTo>
                    <a:pt x="746468" y="241018"/>
                  </a:lnTo>
                  <a:cubicBezTo>
                    <a:pt x="747622" y="247194"/>
                    <a:pt x="753564" y="251266"/>
                    <a:pt x="759741" y="250113"/>
                  </a:cubicBezTo>
                  <a:cubicBezTo>
                    <a:pt x="764360" y="249250"/>
                    <a:pt x="767974" y="245637"/>
                    <a:pt x="768836" y="241018"/>
                  </a:cubicBezTo>
                  <a:lnTo>
                    <a:pt x="804106" y="53155"/>
                  </a:lnTo>
                  <a:cubicBezTo>
                    <a:pt x="804527" y="50940"/>
                    <a:pt x="805740" y="48953"/>
                    <a:pt x="807519" y="47569"/>
                  </a:cubicBezTo>
                  <a:cubicBezTo>
                    <a:pt x="819679" y="38450"/>
                    <a:pt x="833464" y="31728"/>
                    <a:pt x="848136" y="27761"/>
                  </a:cubicBezTo>
                  <a:cubicBezTo>
                    <a:pt x="859509" y="24547"/>
                    <a:pt x="871258" y="22859"/>
                    <a:pt x="883076" y="22743"/>
                  </a:cubicBezTo>
                  <a:cubicBezTo>
                    <a:pt x="895269" y="22944"/>
                    <a:pt x="907393" y="24632"/>
                    <a:pt x="919176" y="27772"/>
                  </a:cubicBezTo>
                  <a:cubicBezTo>
                    <a:pt x="933980" y="31801"/>
                    <a:pt x="947880" y="38611"/>
                    <a:pt x="960135" y="47842"/>
                  </a:cubicBezTo>
                  <a:cubicBezTo>
                    <a:pt x="961367" y="49158"/>
                    <a:pt x="962325" y="50704"/>
                    <a:pt x="962956" y="52393"/>
                  </a:cubicBezTo>
                  <a:lnTo>
                    <a:pt x="991662" y="215089"/>
                  </a:lnTo>
                  <a:cubicBezTo>
                    <a:pt x="993225" y="222963"/>
                    <a:pt x="988743" y="230784"/>
                    <a:pt x="981160" y="233418"/>
                  </a:cubicBezTo>
                  <a:cubicBezTo>
                    <a:pt x="979033" y="234000"/>
                    <a:pt x="976803" y="234106"/>
                    <a:pt x="974630" y="233725"/>
                  </a:cubicBezTo>
                  <a:cubicBezTo>
                    <a:pt x="968440" y="232628"/>
                    <a:pt x="962534" y="236757"/>
                    <a:pt x="961438" y="242946"/>
                  </a:cubicBezTo>
                  <a:cubicBezTo>
                    <a:pt x="960341" y="249135"/>
                    <a:pt x="964470" y="255041"/>
                    <a:pt x="970659" y="256138"/>
                  </a:cubicBezTo>
                  <a:cubicBezTo>
                    <a:pt x="976109" y="257100"/>
                    <a:pt x="981702" y="256847"/>
                    <a:pt x="987042" y="255399"/>
                  </a:cubicBezTo>
                  <a:cubicBezTo>
                    <a:pt x="1005973" y="249710"/>
                    <a:pt x="1017596" y="230696"/>
                    <a:pt x="1014029" y="211254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aphic 10" descr="Group outline">
            <a:extLst>
              <a:ext uri="{FF2B5EF4-FFF2-40B4-BE49-F238E27FC236}">
                <a16:creationId xmlns:a16="http://schemas.microsoft.com/office/drawing/2014/main" id="{97F9BD2A-D9A6-72F5-E9B5-443A98E98B57}"/>
              </a:ext>
            </a:extLst>
          </p:cNvPr>
          <p:cNvGrpSpPr/>
          <p:nvPr/>
        </p:nvGrpSpPr>
        <p:grpSpPr>
          <a:xfrm>
            <a:off x="6851968" y="2859100"/>
            <a:ext cx="1014670" cy="637370"/>
            <a:chOff x="6794927" y="1044114"/>
            <a:chExt cx="1014670" cy="637370"/>
          </a:xfrm>
          <a:solidFill>
            <a:srgbClr val="00B050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7E4C8B5-3155-FB13-A21F-1B7BFB27FAF3}"/>
                </a:ext>
              </a:extLst>
            </p:cNvPr>
            <p:cNvSpPr/>
            <p:nvPr/>
          </p:nvSpPr>
          <p:spPr>
            <a:xfrm>
              <a:off x="6826522" y="1260272"/>
              <a:ext cx="200593" cy="421155"/>
            </a:xfrm>
            <a:custGeom>
              <a:avLst/>
              <a:gdLst>
                <a:gd name="connsiteX0" fmla="*/ 157178 w 200593"/>
                <a:gd name="connsiteY0" fmla="*/ 11377 h 421155"/>
                <a:gd name="connsiteX1" fmla="*/ 145801 w 200593"/>
                <a:gd name="connsiteY1" fmla="*/ 0 h 421155"/>
                <a:gd name="connsiteX2" fmla="*/ 145801 w 200593"/>
                <a:gd name="connsiteY2" fmla="*/ 0 h 421155"/>
                <a:gd name="connsiteX3" fmla="*/ 134423 w 200593"/>
                <a:gd name="connsiteY3" fmla="*/ 11377 h 421155"/>
                <a:gd name="connsiteX4" fmla="*/ 134423 w 200593"/>
                <a:gd name="connsiteY4" fmla="*/ 95718 h 421155"/>
                <a:gd name="connsiteX5" fmla="*/ 170660 w 200593"/>
                <a:gd name="connsiteY5" fmla="*/ 227695 h 421155"/>
                <a:gd name="connsiteX6" fmla="*/ 29934 w 200593"/>
                <a:gd name="connsiteY6" fmla="*/ 227695 h 421155"/>
                <a:gd name="connsiteX7" fmla="*/ 66159 w 200593"/>
                <a:gd name="connsiteY7" fmla="*/ 97276 h 421155"/>
                <a:gd name="connsiteX8" fmla="*/ 66159 w 200593"/>
                <a:gd name="connsiteY8" fmla="*/ 11377 h 421155"/>
                <a:gd name="connsiteX9" fmla="*/ 54782 w 200593"/>
                <a:gd name="connsiteY9" fmla="*/ 0 h 421155"/>
                <a:gd name="connsiteX10" fmla="*/ 54782 w 200593"/>
                <a:gd name="connsiteY10" fmla="*/ 0 h 421155"/>
                <a:gd name="connsiteX11" fmla="*/ 43405 w 200593"/>
                <a:gd name="connsiteY11" fmla="*/ 11377 h 421155"/>
                <a:gd name="connsiteX12" fmla="*/ 43405 w 200593"/>
                <a:gd name="connsiteY12" fmla="*/ 94159 h 421155"/>
                <a:gd name="connsiteX13" fmla="*/ 0 w 200593"/>
                <a:gd name="connsiteY13" fmla="*/ 250495 h 421155"/>
                <a:gd name="connsiteX14" fmla="*/ 43405 w 200593"/>
                <a:gd name="connsiteY14" fmla="*/ 250495 h 421155"/>
                <a:gd name="connsiteX15" fmla="*/ 43405 w 200593"/>
                <a:gd name="connsiteY15" fmla="*/ 421155 h 421155"/>
                <a:gd name="connsiteX16" fmla="*/ 157178 w 200593"/>
                <a:gd name="connsiteY16" fmla="*/ 421155 h 421155"/>
                <a:gd name="connsiteX17" fmla="*/ 157178 w 200593"/>
                <a:gd name="connsiteY17" fmla="*/ 250495 h 421155"/>
                <a:gd name="connsiteX18" fmla="*/ 200594 w 200593"/>
                <a:gd name="connsiteY18" fmla="*/ 250495 h 421155"/>
                <a:gd name="connsiteX19" fmla="*/ 157178 w 200593"/>
                <a:gd name="connsiteY19" fmla="*/ 94170 h 421155"/>
                <a:gd name="connsiteX20" fmla="*/ 66159 w 200593"/>
                <a:gd name="connsiteY20" fmla="*/ 250495 h 421155"/>
                <a:gd name="connsiteX21" fmla="*/ 88914 w 200593"/>
                <a:gd name="connsiteY21" fmla="*/ 250495 h 421155"/>
                <a:gd name="connsiteX22" fmla="*/ 88914 w 200593"/>
                <a:gd name="connsiteY22" fmla="*/ 398400 h 421155"/>
                <a:gd name="connsiteX23" fmla="*/ 66159 w 200593"/>
                <a:gd name="connsiteY23" fmla="*/ 398400 h 421155"/>
                <a:gd name="connsiteX24" fmla="*/ 134423 w 200593"/>
                <a:gd name="connsiteY24" fmla="*/ 398400 h 421155"/>
                <a:gd name="connsiteX25" fmla="*/ 111669 w 200593"/>
                <a:gd name="connsiteY25" fmla="*/ 398400 h 421155"/>
                <a:gd name="connsiteX26" fmla="*/ 111669 w 200593"/>
                <a:gd name="connsiteY26" fmla="*/ 250495 h 421155"/>
                <a:gd name="connsiteX27" fmla="*/ 134423 w 200593"/>
                <a:gd name="connsiteY27" fmla="*/ 250495 h 42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593" h="421155">
                  <a:moveTo>
                    <a:pt x="157178" y="11377"/>
                  </a:moveTo>
                  <a:cubicBezTo>
                    <a:pt x="157178" y="5094"/>
                    <a:pt x="152084" y="0"/>
                    <a:pt x="145801" y="0"/>
                  </a:cubicBezTo>
                  <a:lnTo>
                    <a:pt x="145801" y="0"/>
                  </a:lnTo>
                  <a:cubicBezTo>
                    <a:pt x="139517" y="0"/>
                    <a:pt x="134423" y="5094"/>
                    <a:pt x="134423" y="11377"/>
                  </a:cubicBezTo>
                  <a:lnTo>
                    <a:pt x="134423" y="95718"/>
                  </a:lnTo>
                  <a:lnTo>
                    <a:pt x="170660" y="227695"/>
                  </a:lnTo>
                  <a:lnTo>
                    <a:pt x="29934" y="227695"/>
                  </a:lnTo>
                  <a:lnTo>
                    <a:pt x="66159" y="97276"/>
                  </a:lnTo>
                  <a:lnTo>
                    <a:pt x="66159" y="11377"/>
                  </a:lnTo>
                  <a:cubicBezTo>
                    <a:pt x="66159" y="5094"/>
                    <a:pt x="61066" y="0"/>
                    <a:pt x="54782" y="0"/>
                  </a:cubicBezTo>
                  <a:lnTo>
                    <a:pt x="54782" y="0"/>
                  </a:lnTo>
                  <a:cubicBezTo>
                    <a:pt x="48498" y="0"/>
                    <a:pt x="43405" y="5094"/>
                    <a:pt x="43405" y="11377"/>
                  </a:cubicBezTo>
                  <a:lnTo>
                    <a:pt x="43405" y="94159"/>
                  </a:lnTo>
                  <a:lnTo>
                    <a:pt x="0" y="250495"/>
                  </a:lnTo>
                  <a:lnTo>
                    <a:pt x="43405" y="250495"/>
                  </a:lnTo>
                  <a:lnTo>
                    <a:pt x="43405" y="421155"/>
                  </a:lnTo>
                  <a:lnTo>
                    <a:pt x="157178" y="421155"/>
                  </a:lnTo>
                  <a:lnTo>
                    <a:pt x="157178" y="250495"/>
                  </a:lnTo>
                  <a:lnTo>
                    <a:pt x="200594" y="250495"/>
                  </a:lnTo>
                  <a:lnTo>
                    <a:pt x="157178" y="94170"/>
                  </a:lnTo>
                  <a:close/>
                  <a:moveTo>
                    <a:pt x="66159" y="250495"/>
                  </a:moveTo>
                  <a:lnTo>
                    <a:pt x="88914" y="250495"/>
                  </a:lnTo>
                  <a:lnTo>
                    <a:pt x="88914" y="398400"/>
                  </a:lnTo>
                  <a:lnTo>
                    <a:pt x="66159" y="398400"/>
                  </a:lnTo>
                  <a:close/>
                  <a:moveTo>
                    <a:pt x="134423" y="398400"/>
                  </a:moveTo>
                  <a:lnTo>
                    <a:pt x="111669" y="398400"/>
                  </a:lnTo>
                  <a:lnTo>
                    <a:pt x="111669" y="250495"/>
                  </a:lnTo>
                  <a:lnTo>
                    <a:pt x="134423" y="250495"/>
                  </a:ln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F38B5A-A9FD-B632-A7EB-F15E70BE8B55}"/>
                </a:ext>
              </a:extLst>
            </p:cNvPr>
            <p:cNvSpPr/>
            <p:nvPr/>
          </p:nvSpPr>
          <p:spPr>
            <a:xfrm>
              <a:off x="7120229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A4E6B30-BC03-9E06-4802-FBBA3D37F543}"/>
                </a:ext>
              </a:extLst>
            </p:cNvPr>
            <p:cNvSpPr/>
            <p:nvPr/>
          </p:nvSpPr>
          <p:spPr>
            <a:xfrm>
              <a:off x="7120229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832000B-424E-8217-B3AF-D1D0A056FE84}"/>
                </a:ext>
              </a:extLst>
            </p:cNvPr>
            <p:cNvSpPr/>
            <p:nvPr/>
          </p:nvSpPr>
          <p:spPr>
            <a:xfrm>
              <a:off x="6869927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492D283-468F-6761-8111-1E500F5F1E40}"/>
                </a:ext>
              </a:extLst>
            </p:cNvPr>
            <p:cNvSpPr/>
            <p:nvPr/>
          </p:nvSpPr>
          <p:spPr>
            <a:xfrm>
              <a:off x="7327114" y="1260272"/>
              <a:ext cx="200605" cy="421143"/>
            </a:xfrm>
            <a:custGeom>
              <a:avLst/>
              <a:gdLst>
                <a:gd name="connsiteX0" fmla="*/ 157189 w 200605"/>
                <a:gd name="connsiteY0" fmla="*/ 11377 h 421143"/>
                <a:gd name="connsiteX1" fmla="*/ 145812 w 200605"/>
                <a:gd name="connsiteY1" fmla="*/ 0 h 421143"/>
                <a:gd name="connsiteX2" fmla="*/ 145812 w 200605"/>
                <a:gd name="connsiteY2" fmla="*/ 0 h 421143"/>
                <a:gd name="connsiteX3" fmla="*/ 134435 w 200605"/>
                <a:gd name="connsiteY3" fmla="*/ 11377 h 421143"/>
                <a:gd name="connsiteX4" fmla="*/ 134435 w 200605"/>
                <a:gd name="connsiteY4" fmla="*/ 95718 h 421143"/>
                <a:gd name="connsiteX5" fmla="*/ 170672 w 200605"/>
                <a:gd name="connsiteY5" fmla="*/ 227695 h 421143"/>
                <a:gd name="connsiteX6" fmla="*/ 29945 w 200605"/>
                <a:gd name="connsiteY6" fmla="*/ 227695 h 421143"/>
                <a:gd name="connsiteX7" fmla="*/ 66171 w 200605"/>
                <a:gd name="connsiteY7" fmla="*/ 97276 h 421143"/>
                <a:gd name="connsiteX8" fmla="*/ 66171 w 200605"/>
                <a:gd name="connsiteY8" fmla="*/ 11377 h 421143"/>
                <a:gd name="connsiteX9" fmla="*/ 54793 w 200605"/>
                <a:gd name="connsiteY9" fmla="*/ 0 h 421143"/>
                <a:gd name="connsiteX10" fmla="*/ 54793 w 200605"/>
                <a:gd name="connsiteY10" fmla="*/ 0 h 421143"/>
                <a:gd name="connsiteX11" fmla="*/ 43416 w 200605"/>
                <a:gd name="connsiteY11" fmla="*/ 11377 h 421143"/>
                <a:gd name="connsiteX12" fmla="*/ 43416 w 200605"/>
                <a:gd name="connsiteY12" fmla="*/ 94159 h 421143"/>
                <a:gd name="connsiteX13" fmla="*/ 0 w 200605"/>
                <a:gd name="connsiteY13" fmla="*/ 250484 h 421143"/>
                <a:gd name="connsiteX14" fmla="*/ 43416 w 200605"/>
                <a:gd name="connsiteY14" fmla="*/ 250484 h 421143"/>
                <a:gd name="connsiteX15" fmla="*/ 43416 w 200605"/>
                <a:gd name="connsiteY15" fmla="*/ 421144 h 421143"/>
                <a:gd name="connsiteX16" fmla="*/ 157189 w 200605"/>
                <a:gd name="connsiteY16" fmla="*/ 421144 h 421143"/>
                <a:gd name="connsiteX17" fmla="*/ 157189 w 200605"/>
                <a:gd name="connsiteY17" fmla="*/ 250484 h 421143"/>
                <a:gd name="connsiteX18" fmla="*/ 200605 w 200605"/>
                <a:gd name="connsiteY18" fmla="*/ 250484 h 421143"/>
                <a:gd name="connsiteX19" fmla="*/ 157189 w 200605"/>
                <a:gd name="connsiteY19" fmla="*/ 94170 h 421143"/>
                <a:gd name="connsiteX20" fmla="*/ 66171 w 200605"/>
                <a:gd name="connsiteY20" fmla="*/ 250495 h 421143"/>
                <a:gd name="connsiteX21" fmla="*/ 88925 w 200605"/>
                <a:gd name="connsiteY21" fmla="*/ 250495 h 421143"/>
                <a:gd name="connsiteX22" fmla="*/ 88925 w 200605"/>
                <a:gd name="connsiteY22" fmla="*/ 398400 h 421143"/>
                <a:gd name="connsiteX23" fmla="*/ 66171 w 200605"/>
                <a:gd name="connsiteY23" fmla="*/ 398400 h 421143"/>
                <a:gd name="connsiteX24" fmla="*/ 134435 w 200605"/>
                <a:gd name="connsiteY24" fmla="*/ 398400 h 421143"/>
                <a:gd name="connsiteX25" fmla="*/ 111680 w 200605"/>
                <a:gd name="connsiteY25" fmla="*/ 398400 h 421143"/>
                <a:gd name="connsiteX26" fmla="*/ 111680 w 200605"/>
                <a:gd name="connsiteY26" fmla="*/ 250495 h 421143"/>
                <a:gd name="connsiteX27" fmla="*/ 134435 w 200605"/>
                <a:gd name="connsiteY27" fmla="*/ 250495 h 4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605" h="421143">
                  <a:moveTo>
                    <a:pt x="157189" y="11377"/>
                  </a:moveTo>
                  <a:cubicBezTo>
                    <a:pt x="157189" y="5094"/>
                    <a:pt x="152096" y="0"/>
                    <a:pt x="145812" y="0"/>
                  </a:cubicBezTo>
                  <a:lnTo>
                    <a:pt x="145812" y="0"/>
                  </a:lnTo>
                  <a:cubicBezTo>
                    <a:pt x="139528" y="0"/>
                    <a:pt x="134435" y="5094"/>
                    <a:pt x="134435" y="11377"/>
                  </a:cubicBezTo>
                  <a:lnTo>
                    <a:pt x="134435" y="95718"/>
                  </a:lnTo>
                  <a:lnTo>
                    <a:pt x="170672" y="227695"/>
                  </a:lnTo>
                  <a:lnTo>
                    <a:pt x="29945" y="227695"/>
                  </a:lnTo>
                  <a:lnTo>
                    <a:pt x="66171" y="97276"/>
                  </a:lnTo>
                  <a:lnTo>
                    <a:pt x="66171" y="11377"/>
                  </a:lnTo>
                  <a:cubicBezTo>
                    <a:pt x="66171" y="5094"/>
                    <a:pt x="61077" y="0"/>
                    <a:pt x="54793" y="0"/>
                  </a:cubicBezTo>
                  <a:lnTo>
                    <a:pt x="54793" y="0"/>
                  </a:lnTo>
                  <a:cubicBezTo>
                    <a:pt x="48510" y="0"/>
                    <a:pt x="43416" y="5094"/>
                    <a:pt x="43416" y="11377"/>
                  </a:cubicBezTo>
                  <a:lnTo>
                    <a:pt x="43416" y="94159"/>
                  </a:lnTo>
                  <a:lnTo>
                    <a:pt x="0" y="250484"/>
                  </a:lnTo>
                  <a:lnTo>
                    <a:pt x="43416" y="250484"/>
                  </a:lnTo>
                  <a:lnTo>
                    <a:pt x="43416" y="421144"/>
                  </a:lnTo>
                  <a:lnTo>
                    <a:pt x="157189" y="421144"/>
                  </a:lnTo>
                  <a:lnTo>
                    <a:pt x="157189" y="250484"/>
                  </a:lnTo>
                  <a:lnTo>
                    <a:pt x="200605" y="250484"/>
                  </a:lnTo>
                  <a:lnTo>
                    <a:pt x="157189" y="94170"/>
                  </a:lnTo>
                  <a:close/>
                  <a:moveTo>
                    <a:pt x="66171" y="250495"/>
                  </a:moveTo>
                  <a:lnTo>
                    <a:pt x="88925" y="250495"/>
                  </a:lnTo>
                  <a:lnTo>
                    <a:pt x="88925" y="398400"/>
                  </a:lnTo>
                  <a:lnTo>
                    <a:pt x="66171" y="398400"/>
                  </a:lnTo>
                  <a:close/>
                  <a:moveTo>
                    <a:pt x="134435" y="398400"/>
                  </a:moveTo>
                  <a:lnTo>
                    <a:pt x="111680" y="398400"/>
                  </a:lnTo>
                  <a:lnTo>
                    <a:pt x="111680" y="250495"/>
                  </a:lnTo>
                  <a:lnTo>
                    <a:pt x="134435" y="250495"/>
                  </a:ln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FBEB990-2596-4F2D-B32D-B7D1E84702A1}"/>
                </a:ext>
              </a:extLst>
            </p:cNvPr>
            <p:cNvSpPr/>
            <p:nvPr/>
          </p:nvSpPr>
          <p:spPr>
            <a:xfrm>
              <a:off x="7620832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D78D31-7EF2-F1DE-B268-52EFF124E868}"/>
                </a:ext>
              </a:extLst>
            </p:cNvPr>
            <p:cNvSpPr/>
            <p:nvPr/>
          </p:nvSpPr>
          <p:spPr>
            <a:xfrm>
              <a:off x="7620832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FA45667-DD81-39C0-749E-6353678F9641}"/>
                </a:ext>
              </a:extLst>
            </p:cNvPr>
            <p:cNvSpPr/>
            <p:nvPr/>
          </p:nvSpPr>
          <p:spPr>
            <a:xfrm>
              <a:off x="7370530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872D73A-D1D6-C5FE-8BD2-D4DFEC08ECFD}"/>
                </a:ext>
              </a:extLst>
            </p:cNvPr>
            <p:cNvSpPr/>
            <p:nvPr/>
          </p:nvSpPr>
          <p:spPr>
            <a:xfrm>
              <a:off x="6794927" y="1180642"/>
              <a:ext cx="1014670" cy="263271"/>
            </a:xfrm>
            <a:custGeom>
              <a:avLst/>
              <a:gdLst>
                <a:gd name="connsiteX0" fmla="*/ 1014029 w 1014670"/>
                <a:gd name="connsiteY0" fmla="*/ 211254 h 263271"/>
                <a:gd name="connsiteX1" fmla="*/ 985188 w 1014670"/>
                <a:gd name="connsiteY1" fmla="*/ 47648 h 263271"/>
                <a:gd name="connsiteX2" fmla="*/ 973389 w 1014670"/>
                <a:gd name="connsiteY2" fmla="*/ 29376 h 263271"/>
                <a:gd name="connsiteX3" fmla="*/ 924888 w 1014670"/>
                <a:gd name="connsiteY3" fmla="*/ 5757 h 263271"/>
                <a:gd name="connsiteX4" fmla="*/ 883099 w 1014670"/>
                <a:gd name="connsiteY4" fmla="*/ 0 h 263271"/>
                <a:gd name="connsiteX5" fmla="*/ 842231 w 1014670"/>
                <a:gd name="connsiteY5" fmla="*/ 5802 h 263271"/>
                <a:gd name="connsiteX6" fmla="*/ 793878 w 1014670"/>
                <a:gd name="connsiteY6" fmla="*/ 29388 h 263271"/>
                <a:gd name="connsiteX7" fmla="*/ 781943 w 1014670"/>
                <a:gd name="connsiteY7" fmla="*/ 48308 h 263271"/>
                <a:gd name="connsiteX8" fmla="*/ 757732 w 1014670"/>
                <a:gd name="connsiteY8" fmla="*/ 176781 h 263271"/>
                <a:gd name="connsiteX9" fmla="*/ 757618 w 1014670"/>
                <a:gd name="connsiteY9" fmla="*/ 176895 h 263271"/>
                <a:gd name="connsiteX10" fmla="*/ 757504 w 1014670"/>
                <a:gd name="connsiteY10" fmla="*/ 176781 h 263271"/>
                <a:gd name="connsiteX11" fmla="*/ 733214 w 1014670"/>
                <a:gd name="connsiteY11" fmla="*/ 47648 h 263271"/>
                <a:gd name="connsiteX12" fmla="*/ 721415 w 1014670"/>
                <a:gd name="connsiteY12" fmla="*/ 29376 h 263271"/>
                <a:gd name="connsiteX13" fmla="*/ 673130 w 1014670"/>
                <a:gd name="connsiteY13" fmla="*/ 5814 h 263271"/>
                <a:gd name="connsiteX14" fmla="*/ 632172 w 1014670"/>
                <a:gd name="connsiteY14" fmla="*/ 0 h 263271"/>
                <a:gd name="connsiteX15" fmla="*/ 590212 w 1014670"/>
                <a:gd name="connsiteY15" fmla="*/ 5802 h 263271"/>
                <a:gd name="connsiteX16" fmla="*/ 542427 w 1014670"/>
                <a:gd name="connsiteY16" fmla="*/ 29012 h 263271"/>
                <a:gd name="connsiteX17" fmla="*/ 529912 w 1014670"/>
                <a:gd name="connsiteY17" fmla="*/ 48467 h 263271"/>
                <a:gd name="connsiteX18" fmla="*/ 506748 w 1014670"/>
                <a:gd name="connsiteY18" fmla="*/ 182527 h 263271"/>
                <a:gd name="connsiteX19" fmla="*/ 506634 w 1014670"/>
                <a:gd name="connsiteY19" fmla="*/ 182640 h 263271"/>
                <a:gd name="connsiteX20" fmla="*/ 506520 w 1014670"/>
                <a:gd name="connsiteY20" fmla="*/ 182527 h 263271"/>
                <a:gd name="connsiteX21" fmla="*/ 484585 w 1014670"/>
                <a:gd name="connsiteY21" fmla="*/ 47648 h 263271"/>
                <a:gd name="connsiteX22" fmla="*/ 472786 w 1014670"/>
                <a:gd name="connsiteY22" fmla="*/ 29376 h 263271"/>
                <a:gd name="connsiteX23" fmla="*/ 424285 w 1014670"/>
                <a:gd name="connsiteY23" fmla="*/ 5757 h 263271"/>
                <a:gd name="connsiteX24" fmla="*/ 382496 w 1014670"/>
                <a:gd name="connsiteY24" fmla="*/ 0 h 263271"/>
                <a:gd name="connsiteX25" fmla="*/ 341628 w 1014670"/>
                <a:gd name="connsiteY25" fmla="*/ 5802 h 263271"/>
                <a:gd name="connsiteX26" fmla="*/ 293275 w 1014670"/>
                <a:gd name="connsiteY26" fmla="*/ 29388 h 263271"/>
                <a:gd name="connsiteX27" fmla="*/ 281340 w 1014670"/>
                <a:gd name="connsiteY27" fmla="*/ 48308 h 263271"/>
                <a:gd name="connsiteX28" fmla="*/ 257129 w 1014670"/>
                <a:gd name="connsiteY28" fmla="*/ 176781 h 263271"/>
                <a:gd name="connsiteX29" fmla="*/ 257015 w 1014670"/>
                <a:gd name="connsiteY29" fmla="*/ 176895 h 263271"/>
                <a:gd name="connsiteX30" fmla="*/ 256901 w 1014670"/>
                <a:gd name="connsiteY30" fmla="*/ 176781 h 263271"/>
                <a:gd name="connsiteX31" fmla="*/ 232611 w 1014670"/>
                <a:gd name="connsiteY31" fmla="*/ 47648 h 263271"/>
                <a:gd name="connsiteX32" fmla="*/ 220812 w 1014670"/>
                <a:gd name="connsiteY32" fmla="*/ 29376 h 263271"/>
                <a:gd name="connsiteX33" fmla="*/ 172527 w 1014670"/>
                <a:gd name="connsiteY33" fmla="*/ 5814 h 263271"/>
                <a:gd name="connsiteX34" fmla="*/ 131568 w 1014670"/>
                <a:gd name="connsiteY34" fmla="*/ 0 h 263271"/>
                <a:gd name="connsiteX35" fmla="*/ 89609 w 1014670"/>
                <a:gd name="connsiteY35" fmla="*/ 5802 h 263271"/>
                <a:gd name="connsiteX36" fmla="*/ 41824 w 1014670"/>
                <a:gd name="connsiteY36" fmla="*/ 29012 h 263271"/>
                <a:gd name="connsiteX37" fmla="*/ 29309 w 1014670"/>
                <a:gd name="connsiteY37" fmla="*/ 48433 h 263271"/>
                <a:gd name="connsiteX38" fmla="*/ 604 w 1014670"/>
                <a:gd name="connsiteY38" fmla="*/ 211346 h 263271"/>
                <a:gd name="connsiteX39" fmla="*/ 20730 w 1014670"/>
                <a:gd name="connsiteY39" fmla="*/ 252782 h 263271"/>
                <a:gd name="connsiteX40" fmla="*/ 36214 w 1014670"/>
                <a:gd name="connsiteY40" fmla="*/ 248408 h 263271"/>
                <a:gd name="connsiteX41" fmla="*/ 31840 w 1014670"/>
                <a:gd name="connsiteY41" fmla="*/ 232924 h 263271"/>
                <a:gd name="connsiteX42" fmla="*/ 30970 w 1014670"/>
                <a:gd name="connsiteY42" fmla="*/ 232485 h 263271"/>
                <a:gd name="connsiteX43" fmla="*/ 23006 w 1014670"/>
                <a:gd name="connsiteY43" fmla="*/ 215202 h 263271"/>
                <a:gd name="connsiteX44" fmla="*/ 51574 w 1014670"/>
                <a:gd name="connsiteY44" fmla="*/ 53166 h 263271"/>
                <a:gd name="connsiteX45" fmla="*/ 54988 w 1014670"/>
                <a:gd name="connsiteY45" fmla="*/ 47580 h 263271"/>
                <a:gd name="connsiteX46" fmla="*/ 95366 w 1014670"/>
                <a:gd name="connsiteY46" fmla="*/ 27829 h 263271"/>
                <a:gd name="connsiteX47" fmla="*/ 131637 w 1014670"/>
                <a:gd name="connsiteY47" fmla="*/ 22755 h 263271"/>
                <a:gd name="connsiteX48" fmla="*/ 166633 w 1014670"/>
                <a:gd name="connsiteY48" fmla="*/ 27783 h 263271"/>
                <a:gd name="connsiteX49" fmla="*/ 207182 w 1014670"/>
                <a:gd name="connsiteY49" fmla="*/ 47580 h 263271"/>
                <a:gd name="connsiteX50" fmla="*/ 210425 w 1014670"/>
                <a:gd name="connsiteY50" fmla="*/ 52506 h 263271"/>
                <a:gd name="connsiteX51" fmla="*/ 245865 w 1014670"/>
                <a:gd name="connsiteY51" fmla="*/ 241018 h 263271"/>
                <a:gd name="connsiteX52" fmla="*/ 259138 w 1014670"/>
                <a:gd name="connsiteY52" fmla="*/ 250113 h 263271"/>
                <a:gd name="connsiteX53" fmla="*/ 268233 w 1014670"/>
                <a:gd name="connsiteY53" fmla="*/ 241018 h 263271"/>
                <a:gd name="connsiteX54" fmla="*/ 303503 w 1014670"/>
                <a:gd name="connsiteY54" fmla="*/ 53155 h 263271"/>
                <a:gd name="connsiteX55" fmla="*/ 306916 w 1014670"/>
                <a:gd name="connsiteY55" fmla="*/ 47569 h 263271"/>
                <a:gd name="connsiteX56" fmla="*/ 347533 w 1014670"/>
                <a:gd name="connsiteY56" fmla="*/ 27761 h 263271"/>
                <a:gd name="connsiteX57" fmla="*/ 382473 w 1014670"/>
                <a:gd name="connsiteY57" fmla="*/ 22743 h 263271"/>
                <a:gd name="connsiteX58" fmla="*/ 418573 w 1014670"/>
                <a:gd name="connsiteY58" fmla="*/ 27772 h 263271"/>
                <a:gd name="connsiteX59" fmla="*/ 459532 w 1014670"/>
                <a:gd name="connsiteY59" fmla="*/ 47842 h 263271"/>
                <a:gd name="connsiteX60" fmla="*/ 462331 w 1014670"/>
                <a:gd name="connsiteY60" fmla="*/ 52222 h 263271"/>
                <a:gd name="connsiteX61" fmla="*/ 495109 w 1014670"/>
                <a:gd name="connsiteY61" fmla="*/ 253726 h 263271"/>
                <a:gd name="connsiteX62" fmla="*/ 506281 w 1014670"/>
                <a:gd name="connsiteY62" fmla="*/ 263272 h 263271"/>
                <a:gd name="connsiteX63" fmla="*/ 506338 w 1014670"/>
                <a:gd name="connsiteY63" fmla="*/ 263272 h 263271"/>
                <a:gd name="connsiteX64" fmla="*/ 517545 w 1014670"/>
                <a:gd name="connsiteY64" fmla="*/ 253840 h 263271"/>
                <a:gd name="connsiteX65" fmla="*/ 552178 w 1014670"/>
                <a:gd name="connsiteY65" fmla="*/ 53166 h 263271"/>
                <a:gd name="connsiteX66" fmla="*/ 555591 w 1014670"/>
                <a:gd name="connsiteY66" fmla="*/ 47580 h 263271"/>
                <a:gd name="connsiteX67" fmla="*/ 595969 w 1014670"/>
                <a:gd name="connsiteY67" fmla="*/ 27829 h 263271"/>
                <a:gd name="connsiteX68" fmla="*/ 632240 w 1014670"/>
                <a:gd name="connsiteY68" fmla="*/ 22755 h 263271"/>
                <a:gd name="connsiteX69" fmla="*/ 667237 w 1014670"/>
                <a:gd name="connsiteY69" fmla="*/ 27783 h 263271"/>
                <a:gd name="connsiteX70" fmla="*/ 707785 w 1014670"/>
                <a:gd name="connsiteY70" fmla="*/ 47580 h 263271"/>
                <a:gd name="connsiteX71" fmla="*/ 711028 w 1014670"/>
                <a:gd name="connsiteY71" fmla="*/ 52506 h 263271"/>
                <a:gd name="connsiteX72" fmla="*/ 746468 w 1014670"/>
                <a:gd name="connsiteY72" fmla="*/ 241018 h 263271"/>
                <a:gd name="connsiteX73" fmla="*/ 759741 w 1014670"/>
                <a:gd name="connsiteY73" fmla="*/ 250113 h 263271"/>
                <a:gd name="connsiteX74" fmla="*/ 768836 w 1014670"/>
                <a:gd name="connsiteY74" fmla="*/ 241018 h 263271"/>
                <a:gd name="connsiteX75" fmla="*/ 804106 w 1014670"/>
                <a:gd name="connsiteY75" fmla="*/ 53155 h 263271"/>
                <a:gd name="connsiteX76" fmla="*/ 807519 w 1014670"/>
                <a:gd name="connsiteY76" fmla="*/ 47569 h 263271"/>
                <a:gd name="connsiteX77" fmla="*/ 848136 w 1014670"/>
                <a:gd name="connsiteY77" fmla="*/ 27761 h 263271"/>
                <a:gd name="connsiteX78" fmla="*/ 883076 w 1014670"/>
                <a:gd name="connsiteY78" fmla="*/ 22743 h 263271"/>
                <a:gd name="connsiteX79" fmla="*/ 919176 w 1014670"/>
                <a:gd name="connsiteY79" fmla="*/ 27772 h 263271"/>
                <a:gd name="connsiteX80" fmla="*/ 960135 w 1014670"/>
                <a:gd name="connsiteY80" fmla="*/ 47842 h 263271"/>
                <a:gd name="connsiteX81" fmla="*/ 962956 w 1014670"/>
                <a:gd name="connsiteY81" fmla="*/ 52393 h 263271"/>
                <a:gd name="connsiteX82" fmla="*/ 991662 w 1014670"/>
                <a:gd name="connsiteY82" fmla="*/ 215089 h 263271"/>
                <a:gd name="connsiteX83" fmla="*/ 981160 w 1014670"/>
                <a:gd name="connsiteY83" fmla="*/ 233418 h 263271"/>
                <a:gd name="connsiteX84" fmla="*/ 974630 w 1014670"/>
                <a:gd name="connsiteY84" fmla="*/ 233725 h 263271"/>
                <a:gd name="connsiteX85" fmla="*/ 961438 w 1014670"/>
                <a:gd name="connsiteY85" fmla="*/ 242946 h 263271"/>
                <a:gd name="connsiteX86" fmla="*/ 970659 w 1014670"/>
                <a:gd name="connsiteY86" fmla="*/ 256138 h 263271"/>
                <a:gd name="connsiteX87" fmla="*/ 987042 w 1014670"/>
                <a:gd name="connsiteY87" fmla="*/ 255399 h 263271"/>
                <a:gd name="connsiteX88" fmla="*/ 1014029 w 1014670"/>
                <a:gd name="connsiteY88" fmla="*/ 211254 h 26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14670" h="263271">
                  <a:moveTo>
                    <a:pt x="1014029" y="211254"/>
                  </a:moveTo>
                  <a:lnTo>
                    <a:pt x="985188" y="47648"/>
                  </a:lnTo>
                  <a:cubicBezTo>
                    <a:pt x="983375" y="40424"/>
                    <a:pt x="979228" y="34001"/>
                    <a:pt x="973389" y="29376"/>
                  </a:cubicBezTo>
                  <a:cubicBezTo>
                    <a:pt x="958871" y="18492"/>
                    <a:pt x="942409" y="10475"/>
                    <a:pt x="924888" y="5757"/>
                  </a:cubicBezTo>
                  <a:cubicBezTo>
                    <a:pt x="911248" y="2130"/>
                    <a:pt x="897213" y="197"/>
                    <a:pt x="883099" y="0"/>
                  </a:cubicBezTo>
                  <a:cubicBezTo>
                    <a:pt x="869280" y="116"/>
                    <a:pt x="855537" y="2067"/>
                    <a:pt x="842231" y="5802"/>
                  </a:cubicBezTo>
                  <a:cubicBezTo>
                    <a:pt x="824763" y="10523"/>
                    <a:pt x="808352" y="18527"/>
                    <a:pt x="793878" y="29388"/>
                  </a:cubicBezTo>
                  <a:cubicBezTo>
                    <a:pt x="787767" y="34067"/>
                    <a:pt x="783534" y="40779"/>
                    <a:pt x="781943" y="48308"/>
                  </a:cubicBezTo>
                  <a:lnTo>
                    <a:pt x="757732" y="176781"/>
                  </a:lnTo>
                  <a:cubicBezTo>
                    <a:pt x="757732" y="176844"/>
                    <a:pt x="757681" y="176895"/>
                    <a:pt x="757618" y="176895"/>
                  </a:cubicBezTo>
                  <a:cubicBezTo>
                    <a:pt x="757556" y="176895"/>
                    <a:pt x="757504" y="176844"/>
                    <a:pt x="757504" y="176781"/>
                  </a:cubicBezTo>
                  <a:lnTo>
                    <a:pt x="733214" y="47648"/>
                  </a:lnTo>
                  <a:cubicBezTo>
                    <a:pt x="731554" y="40359"/>
                    <a:pt x="727376" y="33889"/>
                    <a:pt x="721415" y="29376"/>
                  </a:cubicBezTo>
                  <a:cubicBezTo>
                    <a:pt x="706959" y="18533"/>
                    <a:pt x="690574" y="10537"/>
                    <a:pt x="673130" y="5814"/>
                  </a:cubicBezTo>
                  <a:cubicBezTo>
                    <a:pt x="659795" y="2071"/>
                    <a:pt x="646021" y="115"/>
                    <a:pt x="632172" y="0"/>
                  </a:cubicBezTo>
                  <a:cubicBezTo>
                    <a:pt x="618000" y="201"/>
                    <a:pt x="603907" y="2150"/>
                    <a:pt x="590212" y="5802"/>
                  </a:cubicBezTo>
                  <a:cubicBezTo>
                    <a:pt x="572960" y="10450"/>
                    <a:pt x="556745" y="18327"/>
                    <a:pt x="542427" y="29012"/>
                  </a:cubicBezTo>
                  <a:cubicBezTo>
                    <a:pt x="536137" y="33860"/>
                    <a:pt x="531715" y="40733"/>
                    <a:pt x="529912" y="48467"/>
                  </a:cubicBezTo>
                  <a:lnTo>
                    <a:pt x="506748" y="182527"/>
                  </a:lnTo>
                  <a:cubicBezTo>
                    <a:pt x="506748" y="182589"/>
                    <a:pt x="506697" y="182640"/>
                    <a:pt x="506634" y="182640"/>
                  </a:cubicBezTo>
                  <a:cubicBezTo>
                    <a:pt x="506571" y="182640"/>
                    <a:pt x="506520" y="182589"/>
                    <a:pt x="506520" y="182527"/>
                  </a:cubicBezTo>
                  <a:lnTo>
                    <a:pt x="484585" y="47648"/>
                  </a:lnTo>
                  <a:cubicBezTo>
                    <a:pt x="482772" y="40424"/>
                    <a:pt x="478625" y="34001"/>
                    <a:pt x="472786" y="29376"/>
                  </a:cubicBezTo>
                  <a:cubicBezTo>
                    <a:pt x="458268" y="18492"/>
                    <a:pt x="441806" y="10475"/>
                    <a:pt x="424285" y="5757"/>
                  </a:cubicBezTo>
                  <a:cubicBezTo>
                    <a:pt x="410644" y="2130"/>
                    <a:pt x="396609" y="197"/>
                    <a:pt x="382496" y="0"/>
                  </a:cubicBezTo>
                  <a:cubicBezTo>
                    <a:pt x="368677" y="116"/>
                    <a:pt x="354934" y="2067"/>
                    <a:pt x="341628" y="5802"/>
                  </a:cubicBezTo>
                  <a:cubicBezTo>
                    <a:pt x="324160" y="10523"/>
                    <a:pt x="307749" y="18527"/>
                    <a:pt x="293275" y="29388"/>
                  </a:cubicBezTo>
                  <a:cubicBezTo>
                    <a:pt x="287164" y="34067"/>
                    <a:pt x="282930" y="40779"/>
                    <a:pt x="281340" y="48308"/>
                  </a:cubicBezTo>
                  <a:lnTo>
                    <a:pt x="257129" y="176781"/>
                  </a:lnTo>
                  <a:cubicBezTo>
                    <a:pt x="257129" y="176844"/>
                    <a:pt x="257078" y="176895"/>
                    <a:pt x="257015" y="176895"/>
                  </a:cubicBezTo>
                  <a:cubicBezTo>
                    <a:pt x="256952" y="176895"/>
                    <a:pt x="256901" y="176844"/>
                    <a:pt x="256901" y="176781"/>
                  </a:cubicBezTo>
                  <a:lnTo>
                    <a:pt x="232611" y="47648"/>
                  </a:lnTo>
                  <a:cubicBezTo>
                    <a:pt x="230951" y="40359"/>
                    <a:pt x="226773" y="33889"/>
                    <a:pt x="220812" y="29376"/>
                  </a:cubicBezTo>
                  <a:cubicBezTo>
                    <a:pt x="206356" y="18533"/>
                    <a:pt x="189971" y="10537"/>
                    <a:pt x="172527" y="5814"/>
                  </a:cubicBezTo>
                  <a:cubicBezTo>
                    <a:pt x="159191" y="2071"/>
                    <a:pt x="145418" y="115"/>
                    <a:pt x="131568" y="0"/>
                  </a:cubicBezTo>
                  <a:cubicBezTo>
                    <a:pt x="117397" y="201"/>
                    <a:pt x="103304" y="2150"/>
                    <a:pt x="89609" y="5802"/>
                  </a:cubicBezTo>
                  <a:cubicBezTo>
                    <a:pt x="72357" y="10450"/>
                    <a:pt x="56143" y="18327"/>
                    <a:pt x="41824" y="29012"/>
                  </a:cubicBezTo>
                  <a:cubicBezTo>
                    <a:pt x="35542" y="33853"/>
                    <a:pt x="31122" y="40713"/>
                    <a:pt x="29309" y="48433"/>
                  </a:cubicBezTo>
                  <a:lnTo>
                    <a:pt x="604" y="211346"/>
                  </a:lnTo>
                  <a:cubicBezTo>
                    <a:pt x="-2357" y="228058"/>
                    <a:pt x="5764" y="244778"/>
                    <a:pt x="20730" y="252782"/>
                  </a:cubicBezTo>
                  <a:cubicBezTo>
                    <a:pt x="26214" y="255850"/>
                    <a:pt x="33146" y="253891"/>
                    <a:pt x="36214" y="248408"/>
                  </a:cubicBezTo>
                  <a:cubicBezTo>
                    <a:pt x="39282" y="242924"/>
                    <a:pt x="37324" y="235992"/>
                    <a:pt x="31840" y="232924"/>
                  </a:cubicBezTo>
                  <a:cubicBezTo>
                    <a:pt x="31557" y="232765"/>
                    <a:pt x="31266" y="232619"/>
                    <a:pt x="30970" y="232485"/>
                  </a:cubicBezTo>
                  <a:cubicBezTo>
                    <a:pt x="24923" y="228992"/>
                    <a:pt x="21732" y="222069"/>
                    <a:pt x="23006" y="215202"/>
                  </a:cubicBezTo>
                  <a:lnTo>
                    <a:pt x="51574" y="53166"/>
                  </a:lnTo>
                  <a:cubicBezTo>
                    <a:pt x="52196" y="51034"/>
                    <a:pt x="53374" y="49107"/>
                    <a:pt x="54988" y="47580"/>
                  </a:cubicBezTo>
                  <a:cubicBezTo>
                    <a:pt x="67079" y="38505"/>
                    <a:pt x="80780" y="31803"/>
                    <a:pt x="95366" y="27829"/>
                  </a:cubicBezTo>
                  <a:cubicBezTo>
                    <a:pt x="107204" y="24664"/>
                    <a:pt x="119384" y="22959"/>
                    <a:pt x="131637" y="22755"/>
                  </a:cubicBezTo>
                  <a:cubicBezTo>
                    <a:pt x="143474" y="22873"/>
                    <a:pt x="155242" y="24565"/>
                    <a:pt x="166633" y="27783"/>
                  </a:cubicBezTo>
                  <a:cubicBezTo>
                    <a:pt x="181283" y="31752"/>
                    <a:pt x="195044" y="38470"/>
                    <a:pt x="207182" y="47580"/>
                  </a:cubicBezTo>
                  <a:cubicBezTo>
                    <a:pt x="208801" y="48796"/>
                    <a:pt x="209948" y="50538"/>
                    <a:pt x="210425" y="52506"/>
                  </a:cubicBezTo>
                  <a:lnTo>
                    <a:pt x="245865" y="241018"/>
                  </a:lnTo>
                  <a:cubicBezTo>
                    <a:pt x="247019" y="247194"/>
                    <a:pt x="252961" y="251266"/>
                    <a:pt x="259138" y="250113"/>
                  </a:cubicBezTo>
                  <a:cubicBezTo>
                    <a:pt x="263757" y="249250"/>
                    <a:pt x="267371" y="245637"/>
                    <a:pt x="268233" y="241018"/>
                  </a:cubicBezTo>
                  <a:lnTo>
                    <a:pt x="303503" y="53155"/>
                  </a:lnTo>
                  <a:cubicBezTo>
                    <a:pt x="303924" y="50940"/>
                    <a:pt x="305137" y="48953"/>
                    <a:pt x="306916" y="47569"/>
                  </a:cubicBezTo>
                  <a:cubicBezTo>
                    <a:pt x="319076" y="38450"/>
                    <a:pt x="332860" y="31728"/>
                    <a:pt x="347533" y="27761"/>
                  </a:cubicBezTo>
                  <a:cubicBezTo>
                    <a:pt x="358906" y="24547"/>
                    <a:pt x="370655" y="22859"/>
                    <a:pt x="382473" y="22743"/>
                  </a:cubicBezTo>
                  <a:cubicBezTo>
                    <a:pt x="394666" y="22944"/>
                    <a:pt x="406790" y="24632"/>
                    <a:pt x="418573" y="27772"/>
                  </a:cubicBezTo>
                  <a:cubicBezTo>
                    <a:pt x="433376" y="31801"/>
                    <a:pt x="447277" y="38611"/>
                    <a:pt x="459532" y="47842"/>
                  </a:cubicBezTo>
                  <a:cubicBezTo>
                    <a:pt x="460726" y="49117"/>
                    <a:pt x="461675" y="50602"/>
                    <a:pt x="462331" y="52222"/>
                  </a:cubicBezTo>
                  <a:lnTo>
                    <a:pt x="495109" y="253726"/>
                  </a:lnTo>
                  <a:cubicBezTo>
                    <a:pt x="496003" y="259209"/>
                    <a:pt x="500726" y="263244"/>
                    <a:pt x="506281" y="263272"/>
                  </a:cubicBezTo>
                  <a:lnTo>
                    <a:pt x="506338" y="263272"/>
                  </a:lnTo>
                  <a:cubicBezTo>
                    <a:pt x="511870" y="263271"/>
                    <a:pt x="516599" y="259290"/>
                    <a:pt x="517545" y="253840"/>
                  </a:cubicBezTo>
                  <a:lnTo>
                    <a:pt x="552178" y="53166"/>
                  </a:lnTo>
                  <a:cubicBezTo>
                    <a:pt x="552800" y="51034"/>
                    <a:pt x="553977" y="49107"/>
                    <a:pt x="555591" y="47580"/>
                  </a:cubicBezTo>
                  <a:cubicBezTo>
                    <a:pt x="567681" y="38505"/>
                    <a:pt x="581383" y="31803"/>
                    <a:pt x="595969" y="27829"/>
                  </a:cubicBezTo>
                  <a:cubicBezTo>
                    <a:pt x="607807" y="24664"/>
                    <a:pt x="619988" y="22959"/>
                    <a:pt x="632240" y="22755"/>
                  </a:cubicBezTo>
                  <a:cubicBezTo>
                    <a:pt x="644077" y="22873"/>
                    <a:pt x="655846" y="24565"/>
                    <a:pt x="667237" y="27783"/>
                  </a:cubicBezTo>
                  <a:cubicBezTo>
                    <a:pt x="681886" y="31752"/>
                    <a:pt x="695647" y="38470"/>
                    <a:pt x="707785" y="47580"/>
                  </a:cubicBezTo>
                  <a:cubicBezTo>
                    <a:pt x="709404" y="48796"/>
                    <a:pt x="710551" y="50538"/>
                    <a:pt x="711028" y="52506"/>
                  </a:cubicBezTo>
                  <a:lnTo>
                    <a:pt x="746468" y="241018"/>
                  </a:lnTo>
                  <a:cubicBezTo>
                    <a:pt x="747622" y="247194"/>
                    <a:pt x="753564" y="251266"/>
                    <a:pt x="759741" y="250113"/>
                  </a:cubicBezTo>
                  <a:cubicBezTo>
                    <a:pt x="764360" y="249250"/>
                    <a:pt x="767974" y="245637"/>
                    <a:pt x="768836" y="241018"/>
                  </a:cubicBezTo>
                  <a:lnTo>
                    <a:pt x="804106" y="53155"/>
                  </a:lnTo>
                  <a:cubicBezTo>
                    <a:pt x="804527" y="50940"/>
                    <a:pt x="805740" y="48953"/>
                    <a:pt x="807519" y="47569"/>
                  </a:cubicBezTo>
                  <a:cubicBezTo>
                    <a:pt x="819679" y="38450"/>
                    <a:pt x="833464" y="31728"/>
                    <a:pt x="848136" y="27761"/>
                  </a:cubicBezTo>
                  <a:cubicBezTo>
                    <a:pt x="859509" y="24547"/>
                    <a:pt x="871258" y="22859"/>
                    <a:pt x="883076" y="22743"/>
                  </a:cubicBezTo>
                  <a:cubicBezTo>
                    <a:pt x="895269" y="22944"/>
                    <a:pt x="907393" y="24632"/>
                    <a:pt x="919176" y="27772"/>
                  </a:cubicBezTo>
                  <a:cubicBezTo>
                    <a:pt x="933980" y="31801"/>
                    <a:pt x="947880" y="38611"/>
                    <a:pt x="960135" y="47842"/>
                  </a:cubicBezTo>
                  <a:cubicBezTo>
                    <a:pt x="961367" y="49158"/>
                    <a:pt x="962325" y="50704"/>
                    <a:pt x="962956" y="52393"/>
                  </a:cubicBezTo>
                  <a:lnTo>
                    <a:pt x="991662" y="215089"/>
                  </a:lnTo>
                  <a:cubicBezTo>
                    <a:pt x="993225" y="222963"/>
                    <a:pt x="988743" y="230784"/>
                    <a:pt x="981160" y="233418"/>
                  </a:cubicBezTo>
                  <a:cubicBezTo>
                    <a:pt x="979033" y="234000"/>
                    <a:pt x="976803" y="234106"/>
                    <a:pt x="974630" y="233725"/>
                  </a:cubicBezTo>
                  <a:cubicBezTo>
                    <a:pt x="968440" y="232628"/>
                    <a:pt x="962534" y="236757"/>
                    <a:pt x="961438" y="242946"/>
                  </a:cubicBezTo>
                  <a:cubicBezTo>
                    <a:pt x="960341" y="249135"/>
                    <a:pt x="964470" y="255041"/>
                    <a:pt x="970659" y="256138"/>
                  </a:cubicBezTo>
                  <a:cubicBezTo>
                    <a:pt x="976109" y="257100"/>
                    <a:pt x="981702" y="256847"/>
                    <a:pt x="987042" y="255399"/>
                  </a:cubicBezTo>
                  <a:cubicBezTo>
                    <a:pt x="1005973" y="249710"/>
                    <a:pt x="1017596" y="230696"/>
                    <a:pt x="1014029" y="211254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aphic 10" descr="Group outline">
            <a:extLst>
              <a:ext uri="{FF2B5EF4-FFF2-40B4-BE49-F238E27FC236}">
                <a16:creationId xmlns:a16="http://schemas.microsoft.com/office/drawing/2014/main" id="{624EBB72-75D3-9F8B-4325-C9F4D854C8F6}"/>
              </a:ext>
            </a:extLst>
          </p:cNvPr>
          <p:cNvGrpSpPr/>
          <p:nvPr/>
        </p:nvGrpSpPr>
        <p:grpSpPr>
          <a:xfrm>
            <a:off x="6851968" y="3759077"/>
            <a:ext cx="1014670" cy="637370"/>
            <a:chOff x="6794927" y="1044114"/>
            <a:chExt cx="1014670" cy="637370"/>
          </a:xfrm>
          <a:solidFill>
            <a:srgbClr val="00B050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715B573-0DD9-6618-7A8C-7EA542139AE3}"/>
                </a:ext>
              </a:extLst>
            </p:cNvPr>
            <p:cNvSpPr/>
            <p:nvPr/>
          </p:nvSpPr>
          <p:spPr>
            <a:xfrm>
              <a:off x="6826522" y="1260272"/>
              <a:ext cx="200593" cy="421155"/>
            </a:xfrm>
            <a:custGeom>
              <a:avLst/>
              <a:gdLst>
                <a:gd name="connsiteX0" fmla="*/ 157178 w 200593"/>
                <a:gd name="connsiteY0" fmla="*/ 11377 h 421155"/>
                <a:gd name="connsiteX1" fmla="*/ 145801 w 200593"/>
                <a:gd name="connsiteY1" fmla="*/ 0 h 421155"/>
                <a:gd name="connsiteX2" fmla="*/ 145801 w 200593"/>
                <a:gd name="connsiteY2" fmla="*/ 0 h 421155"/>
                <a:gd name="connsiteX3" fmla="*/ 134423 w 200593"/>
                <a:gd name="connsiteY3" fmla="*/ 11377 h 421155"/>
                <a:gd name="connsiteX4" fmla="*/ 134423 w 200593"/>
                <a:gd name="connsiteY4" fmla="*/ 95718 h 421155"/>
                <a:gd name="connsiteX5" fmla="*/ 170660 w 200593"/>
                <a:gd name="connsiteY5" fmla="*/ 227695 h 421155"/>
                <a:gd name="connsiteX6" fmla="*/ 29934 w 200593"/>
                <a:gd name="connsiteY6" fmla="*/ 227695 h 421155"/>
                <a:gd name="connsiteX7" fmla="*/ 66159 w 200593"/>
                <a:gd name="connsiteY7" fmla="*/ 97276 h 421155"/>
                <a:gd name="connsiteX8" fmla="*/ 66159 w 200593"/>
                <a:gd name="connsiteY8" fmla="*/ 11377 h 421155"/>
                <a:gd name="connsiteX9" fmla="*/ 54782 w 200593"/>
                <a:gd name="connsiteY9" fmla="*/ 0 h 421155"/>
                <a:gd name="connsiteX10" fmla="*/ 54782 w 200593"/>
                <a:gd name="connsiteY10" fmla="*/ 0 h 421155"/>
                <a:gd name="connsiteX11" fmla="*/ 43405 w 200593"/>
                <a:gd name="connsiteY11" fmla="*/ 11377 h 421155"/>
                <a:gd name="connsiteX12" fmla="*/ 43405 w 200593"/>
                <a:gd name="connsiteY12" fmla="*/ 94159 h 421155"/>
                <a:gd name="connsiteX13" fmla="*/ 0 w 200593"/>
                <a:gd name="connsiteY13" fmla="*/ 250495 h 421155"/>
                <a:gd name="connsiteX14" fmla="*/ 43405 w 200593"/>
                <a:gd name="connsiteY14" fmla="*/ 250495 h 421155"/>
                <a:gd name="connsiteX15" fmla="*/ 43405 w 200593"/>
                <a:gd name="connsiteY15" fmla="*/ 421155 h 421155"/>
                <a:gd name="connsiteX16" fmla="*/ 157178 w 200593"/>
                <a:gd name="connsiteY16" fmla="*/ 421155 h 421155"/>
                <a:gd name="connsiteX17" fmla="*/ 157178 w 200593"/>
                <a:gd name="connsiteY17" fmla="*/ 250495 h 421155"/>
                <a:gd name="connsiteX18" fmla="*/ 200594 w 200593"/>
                <a:gd name="connsiteY18" fmla="*/ 250495 h 421155"/>
                <a:gd name="connsiteX19" fmla="*/ 157178 w 200593"/>
                <a:gd name="connsiteY19" fmla="*/ 94170 h 421155"/>
                <a:gd name="connsiteX20" fmla="*/ 66159 w 200593"/>
                <a:gd name="connsiteY20" fmla="*/ 250495 h 421155"/>
                <a:gd name="connsiteX21" fmla="*/ 88914 w 200593"/>
                <a:gd name="connsiteY21" fmla="*/ 250495 h 421155"/>
                <a:gd name="connsiteX22" fmla="*/ 88914 w 200593"/>
                <a:gd name="connsiteY22" fmla="*/ 398400 h 421155"/>
                <a:gd name="connsiteX23" fmla="*/ 66159 w 200593"/>
                <a:gd name="connsiteY23" fmla="*/ 398400 h 421155"/>
                <a:gd name="connsiteX24" fmla="*/ 134423 w 200593"/>
                <a:gd name="connsiteY24" fmla="*/ 398400 h 421155"/>
                <a:gd name="connsiteX25" fmla="*/ 111669 w 200593"/>
                <a:gd name="connsiteY25" fmla="*/ 398400 h 421155"/>
                <a:gd name="connsiteX26" fmla="*/ 111669 w 200593"/>
                <a:gd name="connsiteY26" fmla="*/ 250495 h 421155"/>
                <a:gd name="connsiteX27" fmla="*/ 134423 w 200593"/>
                <a:gd name="connsiteY27" fmla="*/ 250495 h 42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593" h="421155">
                  <a:moveTo>
                    <a:pt x="157178" y="11377"/>
                  </a:moveTo>
                  <a:cubicBezTo>
                    <a:pt x="157178" y="5094"/>
                    <a:pt x="152084" y="0"/>
                    <a:pt x="145801" y="0"/>
                  </a:cubicBezTo>
                  <a:lnTo>
                    <a:pt x="145801" y="0"/>
                  </a:lnTo>
                  <a:cubicBezTo>
                    <a:pt x="139517" y="0"/>
                    <a:pt x="134423" y="5094"/>
                    <a:pt x="134423" y="11377"/>
                  </a:cubicBezTo>
                  <a:lnTo>
                    <a:pt x="134423" y="95718"/>
                  </a:lnTo>
                  <a:lnTo>
                    <a:pt x="170660" y="227695"/>
                  </a:lnTo>
                  <a:lnTo>
                    <a:pt x="29934" y="227695"/>
                  </a:lnTo>
                  <a:lnTo>
                    <a:pt x="66159" y="97276"/>
                  </a:lnTo>
                  <a:lnTo>
                    <a:pt x="66159" y="11377"/>
                  </a:lnTo>
                  <a:cubicBezTo>
                    <a:pt x="66159" y="5094"/>
                    <a:pt x="61066" y="0"/>
                    <a:pt x="54782" y="0"/>
                  </a:cubicBezTo>
                  <a:lnTo>
                    <a:pt x="54782" y="0"/>
                  </a:lnTo>
                  <a:cubicBezTo>
                    <a:pt x="48498" y="0"/>
                    <a:pt x="43405" y="5094"/>
                    <a:pt x="43405" y="11377"/>
                  </a:cubicBezTo>
                  <a:lnTo>
                    <a:pt x="43405" y="94159"/>
                  </a:lnTo>
                  <a:lnTo>
                    <a:pt x="0" y="250495"/>
                  </a:lnTo>
                  <a:lnTo>
                    <a:pt x="43405" y="250495"/>
                  </a:lnTo>
                  <a:lnTo>
                    <a:pt x="43405" y="421155"/>
                  </a:lnTo>
                  <a:lnTo>
                    <a:pt x="157178" y="421155"/>
                  </a:lnTo>
                  <a:lnTo>
                    <a:pt x="157178" y="250495"/>
                  </a:lnTo>
                  <a:lnTo>
                    <a:pt x="200594" y="250495"/>
                  </a:lnTo>
                  <a:lnTo>
                    <a:pt x="157178" y="94170"/>
                  </a:lnTo>
                  <a:close/>
                  <a:moveTo>
                    <a:pt x="66159" y="250495"/>
                  </a:moveTo>
                  <a:lnTo>
                    <a:pt x="88914" y="250495"/>
                  </a:lnTo>
                  <a:lnTo>
                    <a:pt x="88914" y="398400"/>
                  </a:lnTo>
                  <a:lnTo>
                    <a:pt x="66159" y="398400"/>
                  </a:lnTo>
                  <a:close/>
                  <a:moveTo>
                    <a:pt x="134423" y="398400"/>
                  </a:moveTo>
                  <a:lnTo>
                    <a:pt x="111669" y="398400"/>
                  </a:lnTo>
                  <a:lnTo>
                    <a:pt x="111669" y="250495"/>
                  </a:lnTo>
                  <a:lnTo>
                    <a:pt x="134423" y="250495"/>
                  </a:ln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05032C8-B1EA-7510-190F-85265DA2E9EE}"/>
                </a:ext>
              </a:extLst>
            </p:cNvPr>
            <p:cNvSpPr/>
            <p:nvPr/>
          </p:nvSpPr>
          <p:spPr>
            <a:xfrm>
              <a:off x="7120229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0581EA2-8203-D796-0852-EB0BD0434F79}"/>
                </a:ext>
              </a:extLst>
            </p:cNvPr>
            <p:cNvSpPr/>
            <p:nvPr/>
          </p:nvSpPr>
          <p:spPr>
            <a:xfrm>
              <a:off x="7120229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C4337DA-ACA9-1D9A-1A0F-D52CC49E65F7}"/>
                </a:ext>
              </a:extLst>
            </p:cNvPr>
            <p:cNvSpPr/>
            <p:nvPr/>
          </p:nvSpPr>
          <p:spPr>
            <a:xfrm>
              <a:off x="6869927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E69D7C-E4C0-173D-7016-3392F184F462}"/>
                </a:ext>
              </a:extLst>
            </p:cNvPr>
            <p:cNvSpPr/>
            <p:nvPr/>
          </p:nvSpPr>
          <p:spPr>
            <a:xfrm>
              <a:off x="7327114" y="1260272"/>
              <a:ext cx="200605" cy="421143"/>
            </a:xfrm>
            <a:custGeom>
              <a:avLst/>
              <a:gdLst>
                <a:gd name="connsiteX0" fmla="*/ 157189 w 200605"/>
                <a:gd name="connsiteY0" fmla="*/ 11377 h 421143"/>
                <a:gd name="connsiteX1" fmla="*/ 145812 w 200605"/>
                <a:gd name="connsiteY1" fmla="*/ 0 h 421143"/>
                <a:gd name="connsiteX2" fmla="*/ 145812 w 200605"/>
                <a:gd name="connsiteY2" fmla="*/ 0 h 421143"/>
                <a:gd name="connsiteX3" fmla="*/ 134435 w 200605"/>
                <a:gd name="connsiteY3" fmla="*/ 11377 h 421143"/>
                <a:gd name="connsiteX4" fmla="*/ 134435 w 200605"/>
                <a:gd name="connsiteY4" fmla="*/ 95718 h 421143"/>
                <a:gd name="connsiteX5" fmla="*/ 170672 w 200605"/>
                <a:gd name="connsiteY5" fmla="*/ 227695 h 421143"/>
                <a:gd name="connsiteX6" fmla="*/ 29945 w 200605"/>
                <a:gd name="connsiteY6" fmla="*/ 227695 h 421143"/>
                <a:gd name="connsiteX7" fmla="*/ 66171 w 200605"/>
                <a:gd name="connsiteY7" fmla="*/ 97276 h 421143"/>
                <a:gd name="connsiteX8" fmla="*/ 66171 w 200605"/>
                <a:gd name="connsiteY8" fmla="*/ 11377 h 421143"/>
                <a:gd name="connsiteX9" fmla="*/ 54793 w 200605"/>
                <a:gd name="connsiteY9" fmla="*/ 0 h 421143"/>
                <a:gd name="connsiteX10" fmla="*/ 54793 w 200605"/>
                <a:gd name="connsiteY10" fmla="*/ 0 h 421143"/>
                <a:gd name="connsiteX11" fmla="*/ 43416 w 200605"/>
                <a:gd name="connsiteY11" fmla="*/ 11377 h 421143"/>
                <a:gd name="connsiteX12" fmla="*/ 43416 w 200605"/>
                <a:gd name="connsiteY12" fmla="*/ 94159 h 421143"/>
                <a:gd name="connsiteX13" fmla="*/ 0 w 200605"/>
                <a:gd name="connsiteY13" fmla="*/ 250484 h 421143"/>
                <a:gd name="connsiteX14" fmla="*/ 43416 w 200605"/>
                <a:gd name="connsiteY14" fmla="*/ 250484 h 421143"/>
                <a:gd name="connsiteX15" fmla="*/ 43416 w 200605"/>
                <a:gd name="connsiteY15" fmla="*/ 421144 h 421143"/>
                <a:gd name="connsiteX16" fmla="*/ 157189 w 200605"/>
                <a:gd name="connsiteY16" fmla="*/ 421144 h 421143"/>
                <a:gd name="connsiteX17" fmla="*/ 157189 w 200605"/>
                <a:gd name="connsiteY17" fmla="*/ 250484 h 421143"/>
                <a:gd name="connsiteX18" fmla="*/ 200605 w 200605"/>
                <a:gd name="connsiteY18" fmla="*/ 250484 h 421143"/>
                <a:gd name="connsiteX19" fmla="*/ 157189 w 200605"/>
                <a:gd name="connsiteY19" fmla="*/ 94170 h 421143"/>
                <a:gd name="connsiteX20" fmla="*/ 66171 w 200605"/>
                <a:gd name="connsiteY20" fmla="*/ 250495 h 421143"/>
                <a:gd name="connsiteX21" fmla="*/ 88925 w 200605"/>
                <a:gd name="connsiteY21" fmla="*/ 250495 h 421143"/>
                <a:gd name="connsiteX22" fmla="*/ 88925 w 200605"/>
                <a:gd name="connsiteY22" fmla="*/ 398400 h 421143"/>
                <a:gd name="connsiteX23" fmla="*/ 66171 w 200605"/>
                <a:gd name="connsiteY23" fmla="*/ 398400 h 421143"/>
                <a:gd name="connsiteX24" fmla="*/ 134435 w 200605"/>
                <a:gd name="connsiteY24" fmla="*/ 398400 h 421143"/>
                <a:gd name="connsiteX25" fmla="*/ 111680 w 200605"/>
                <a:gd name="connsiteY25" fmla="*/ 398400 h 421143"/>
                <a:gd name="connsiteX26" fmla="*/ 111680 w 200605"/>
                <a:gd name="connsiteY26" fmla="*/ 250495 h 421143"/>
                <a:gd name="connsiteX27" fmla="*/ 134435 w 200605"/>
                <a:gd name="connsiteY27" fmla="*/ 250495 h 4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605" h="421143">
                  <a:moveTo>
                    <a:pt x="157189" y="11377"/>
                  </a:moveTo>
                  <a:cubicBezTo>
                    <a:pt x="157189" y="5094"/>
                    <a:pt x="152096" y="0"/>
                    <a:pt x="145812" y="0"/>
                  </a:cubicBezTo>
                  <a:lnTo>
                    <a:pt x="145812" y="0"/>
                  </a:lnTo>
                  <a:cubicBezTo>
                    <a:pt x="139528" y="0"/>
                    <a:pt x="134435" y="5094"/>
                    <a:pt x="134435" y="11377"/>
                  </a:cubicBezTo>
                  <a:lnTo>
                    <a:pt x="134435" y="95718"/>
                  </a:lnTo>
                  <a:lnTo>
                    <a:pt x="170672" y="227695"/>
                  </a:lnTo>
                  <a:lnTo>
                    <a:pt x="29945" y="227695"/>
                  </a:lnTo>
                  <a:lnTo>
                    <a:pt x="66171" y="97276"/>
                  </a:lnTo>
                  <a:lnTo>
                    <a:pt x="66171" y="11377"/>
                  </a:lnTo>
                  <a:cubicBezTo>
                    <a:pt x="66171" y="5094"/>
                    <a:pt x="61077" y="0"/>
                    <a:pt x="54793" y="0"/>
                  </a:cubicBezTo>
                  <a:lnTo>
                    <a:pt x="54793" y="0"/>
                  </a:lnTo>
                  <a:cubicBezTo>
                    <a:pt x="48510" y="0"/>
                    <a:pt x="43416" y="5094"/>
                    <a:pt x="43416" y="11377"/>
                  </a:cubicBezTo>
                  <a:lnTo>
                    <a:pt x="43416" y="94159"/>
                  </a:lnTo>
                  <a:lnTo>
                    <a:pt x="0" y="250484"/>
                  </a:lnTo>
                  <a:lnTo>
                    <a:pt x="43416" y="250484"/>
                  </a:lnTo>
                  <a:lnTo>
                    <a:pt x="43416" y="421144"/>
                  </a:lnTo>
                  <a:lnTo>
                    <a:pt x="157189" y="421144"/>
                  </a:lnTo>
                  <a:lnTo>
                    <a:pt x="157189" y="250484"/>
                  </a:lnTo>
                  <a:lnTo>
                    <a:pt x="200605" y="250484"/>
                  </a:lnTo>
                  <a:lnTo>
                    <a:pt x="157189" y="94170"/>
                  </a:lnTo>
                  <a:close/>
                  <a:moveTo>
                    <a:pt x="66171" y="250495"/>
                  </a:moveTo>
                  <a:lnTo>
                    <a:pt x="88925" y="250495"/>
                  </a:lnTo>
                  <a:lnTo>
                    <a:pt x="88925" y="398400"/>
                  </a:lnTo>
                  <a:lnTo>
                    <a:pt x="66171" y="398400"/>
                  </a:lnTo>
                  <a:close/>
                  <a:moveTo>
                    <a:pt x="134435" y="398400"/>
                  </a:moveTo>
                  <a:lnTo>
                    <a:pt x="111680" y="398400"/>
                  </a:lnTo>
                  <a:lnTo>
                    <a:pt x="111680" y="250495"/>
                  </a:lnTo>
                  <a:lnTo>
                    <a:pt x="134435" y="250495"/>
                  </a:ln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4752703-2993-125F-902C-48EE61350362}"/>
                </a:ext>
              </a:extLst>
            </p:cNvPr>
            <p:cNvSpPr/>
            <p:nvPr/>
          </p:nvSpPr>
          <p:spPr>
            <a:xfrm>
              <a:off x="7620832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417C2FB-6147-DFCC-F349-3EEC33ACF6C6}"/>
                </a:ext>
              </a:extLst>
            </p:cNvPr>
            <p:cNvSpPr/>
            <p:nvPr/>
          </p:nvSpPr>
          <p:spPr>
            <a:xfrm>
              <a:off x="7620832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BF433EE-6733-0CA1-44D4-DED0F47DB024}"/>
                </a:ext>
              </a:extLst>
            </p:cNvPr>
            <p:cNvSpPr/>
            <p:nvPr/>
          </p:nvSpPr>
          <p:spPr>
            <a:xfrm>
              <a:off x="7370530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C2FE06B-C815-7224-52B8-D28C305D8538}"/>
                </a:ext>
              </a:extLst>
            </p:cNvPr>
            <p:cNvSpPr/>
            <p:nvPr/>
          </p:nvSpPr>
          <p:spPr>
            <a:xfrm>
              <a:off x="6794927" y="1180642"/>
              <a:ext cx="1014670" cy="263271"/>
            </a:xfrm>
            <a:custGeom>
              <a:avLst/>
              <a:gdLst>
                <a:gd name="connsiteX0" fmla="*/ 1014029 w 1014670"/>
                <a:gd name="connsiteY0" fmla="*/ 211254 h 263271"/>
                <a:gd name="connsiteX1" fmla="*/ 985188 w 1014670"/>
                <a:gd name="connsiteY1" fmla="*/ 47648 h 263271"/>
                <a:gd name="connsiteX2" fmla="*/ 973389 w 1014670"/>
                <a:gd name="connsiteY2" fmla="*/ 29376 h 263271"/>
                <a:gd name="connsiteX3" fmla="*/ 924888 w 1014670"/>
                <a:gd name="connsiteY3" fmla="*/ 5757 h 263271"/>
                <a:gd name="connsiteX4" fmla="*/ 883099 w 1014670"/>
                <a:gd name="connsiteY4" fmla="*/ 0 h 263271"/>
                <a:gd name="connsiteX5" fmla="*/ 842231 w 1014670"/>
                <a:gd name="connsiteY5" fmla="*/ 5802 h 263271"/>
                <a:gd name="connsiteX6" fmla="*/ 793878 w 1014670"/>
                <a:gd name="connsiteY6" fmla="*/ 29388 h 263271"/>
                <a:gd name="connsiteX7" fmla="*/ 781943 w 1014670"/>
                <a:gd name="connsiteY7" fmla="*/ 48308 h 263271"/>
                <a:gd name="connsiteX8" fmla="*/ 757732 w 1014670"/>
                <a:gd name="connsiteY8" fmla="*/ 176781 h 263271"/>
                <a:gd name="connsiteX9" fmla="*/ 757618 w 1014670"/>
                <a:gd name="connsiteY9" fmla="*/ 176895 h 263271"/>
                <a:gd name="connsiteX10" fmla="*/ 757504 w 1014670"/>
                <a:gd name="connsiteY10" fmla="*/ 176781 h 263271"/>
                <a:gd name="connsiteX11" fmla="*/ 733214 w 1014670"/>
                <a:gd name="connsiteY11" fmla="*/ 47648 h 263271"/>
                <a:gd name="connsiteX12" fmla="*/ 721415 w 1014670"/>
                <a:gd name="connsiteY12" fmla="*/ 29376 h 263271"/>
                <a:gd name="connsiteX13" fmla="*/ 673130 w 1014670"/>
                <a:gd name="connsiteY13" fmla="*/ 5814 h 263271"/>
                <a:gd name="connsiteX14" fmla="*/ 632172 w 1014670"/>
                <a:gd name="connsiteY14" fmla="*/ 0 h 263271"/>
                <a:gd name="connsiteX15" fmla="*/ 590212 w 1014670"/>
                <a:gd name="connsiteY15" fmla="*/ 5802 h 263271"/>
                <a:gd name="connsiteX16" fmla="*/ 542427 w 1014670"/>
                <a:gd name="connsiteY16" fmla="*/ 29012 h 263271"/>
                <a:gd name="connsiteX17" fmla="*/ 529912 w 1014670"/>
                <a:gd name="connsiteY17" fmla="*/ 48467 h 263271"/>
                <a:gd name="connsiteX18" fmla="*/ 506748 w 1014670"/>
                <a:gd name="connsiteY18" fmla="*/ 182527 h 263271"/>
                <a:gd name="connsiteX19" fmla="*/ 506634 w 1014670"/>
                <a:gd name="connsiteY19" fmla="*/ 182640 h 263271"/>
                <a:gd name="connsiteX20" fmla="*/ 506520 w 1014670"/>
                <a:gd name="connsiteY20" fmla="*/ 182527 h 263271"/>
                <a:gd name="connsiteX21" fmla="*/ 484585 w 1014670"/>
                <a:gd name="connsiteY21" fmla="*/ 47648 h 263271"/>
                <a:gd name="connsiteX22" fmla="*/ 472786 w 1014670"/>
                <a:gd name="connsiteY22" fmla="*/ 29376 h 263271"/>
                <a:gd name="connsiteX23" fmla="*/ 424285 w 1014670"/>
                <a:gd name="connsiteY23" fmla="*/ 5757 h 263271"/>
                <a:gd name="connsiteX24" fmla="*/ 382496 w 1014670"/>
                <a:gd name="connsiteY24" fmla="*/ 0 h 263271"/>
                <a:gd name="connsiteX25" fmla="*/ 341628 w 1014670"/>
                <a:gd name="connsiteY25" fmla="*/ 5802 h 263271"/>
                <a:gd name="connsiteX26" fmla="*/ 293275 w 1014670"/>
                <a:gd name="connsiteY26" fmla="*/ 29388 h 263271"/>
                <a:gd name="connsiteX27" fmla="*/ 281340 w 1014670"/>
                <a:gd name="connsiteY27" fmla="*/ 48308 h 263271"/>
                <a:gd name="connsiteX28" fmla="*/ 257129 w 1014670"/>
                <a:gd name="connsiteY28" fmla="*/ 176781 h 263271"/>
                <a:gd name="connsiteX29" fmla="*/ 257015 w 1014670"/>
                <a:gd name="connsiteY29" fmla="*/ 176895 h 263271"/>
                <a:gd name="connsiteX30" fmla="*/ 256901 w 1014670"/>
                <a:gd name="connsiteY30" fmla="*/ 176781 h 263271"/>
                <a:gd name="connsiteX31" fmla="*/ 232611 w 1014670"/>
                <a:gd name="connsiteY31" fmla="*/ 47648 h 263271"/>
                <a:gd name="connsiteX32" fmla="*/ 220812 w 1014670"/>
                <a:gd name="connsiteY32" fmla="*/ 29376 h 263271"/>
                <a:gd name="connsiteX33" fmla="*/ 172527 w 1014670"/>
                <a:gd name="connsiteY33" fmla="*/ 5814 h 263271"/>
                <a:gd name="connsiteX34" fmla="*/ 131568 w 1014670"/>
                <a:gd name="connsiteY34" fmla="*/ 0 h 263271"/>
                <a:gd name="connsiteX35" fmla="*/ 89609 w 1014670"/>
                <a:gd name="connsiteY35" fmla="*/ 5802 h 263271"/>
                <a:gd name="connsiteX36" fmla="*/ 41824 w 1014670"/>
                <a:gd name="connsiteY36" fmla="*/ 29012 h 263271"/>
                <a:gd name="connsiteX37" fmla="*/ 29309 w 1014670"/>
                <a:gd name="connsiteY37" fmla="*/ 48433 h 263271"/>
                <a:gd name="connsiteX38" fmla="*/ 604 w 1014670"/>
                <a:gd name="connsiteY38" fmla="*/ 211346 h 263271"/>
                <a:gd name="connsiteX39" fmla="*/ 20730 w 1014670"/>
                <a:gd name="connsiteY39" fmla="*/ 252782 h 263271"/>
                <a:gd name="connsiteX40" fmla="*/ 36214 w 1014670"/>
                <a:gd name="connsiteY40" fmla="*/ 248408 h 263271"/>
                <a:gd name="connsiteX41" fmla="*/ 31840 w 1014670"/>
                <a:gd name="connsiteY41" fmla="*/ 232924 h 263271"/>
                <a:gd name="connsiteX42" fmla="*/ 30970 w 1014670"/>
                <a:gd name="connsiteY42" fmla="*/ 232485 h 263271"/>
                <a:gd name="connsiteX43" fmla="*/ 23006 w 1014670"/>
                <a:gd name="connsiteY43" fmla="*/ 215202 h 263271"/>
                <a:gd name="connsiteX44" fmla="*/ 51574 w 1014670"/>
                <a:gd name="connsiteY44" fmla="*/ 53166 h 263271"/>
                <a:gd name="connsiteX45" fmla="*/ 54988 w 1014670"/>
                <a:gd name="connsiteY45" fmla="*/ 47580 h 263271"/>
                <a:gd name="connsiteX46" fmla="*/ 95366 w 1014670"/>
                <a:gd name="connsiteY46" fmla="*/ 27829 h 263271"/>
                <a:gd name="connsiteX47" fmla="*/ 131637 w 1014670"/>
                <a:gd name="connsiteY47" fmla="*/ 22755 h 263271"/>
                <a:gd name="connsiteX48" fmla="*/ 166633 w 1014670"/>
                <a:gd name="connsiteY48" fmla="*/ 27783 h 263271"/>
                <a:gd name="connsiteX49" fmla="*/ 207182 w 1014670"/>
                <a:gd name="connsiteY49" fmla="*/ 47580 h 263271"/>
                <a:gd name="connsiteX50" fmla="*/ 210425 w 1014670"/>
                <a:gd name="connsiteY50" fmla="*/ 52506 h 263271"/>
                <a:gd name="connsiteX51" fmla="*/ 245865 w 1014670"/>
                <a:gd name="connsiteY51" fmla="*/ 241018 h 263271"/>
                <a:gd name="connsiteX52" fmla="*/ 259138 w 1014670"/>
                <a:gd name="connsiteY52" fmla="*/ 250113 h 263271"/>
                <a:gd name="connsiteX53" fmla="*/ 268233 w 1014670"/>
                <a:gd name="connsiteY53" fmla="*/ 241018 h 263271"/>
                <a:gd name="connsiteX54" fmla="*/ 303503 w 1014670"/>
                <a:gd name="connsiteY54" fmla="*/ 53155 h 263271"/>
                <a:gd name="connsiteX55" fmla="*/ 306916 w 1014670"/>
                <a:gd name="connsiteY55" fmla="*/ 47569 h 263271"/>
                <a:gd name="connsiteX56" fmla="*/ 347533 w 1014670"/>
                <a:gd name="connsiteY56" fmla="*/ 27761 h 263271"/>
                <a:gd name="connsiteX57" fmla="*/ 382473 w 1014670"/>
                <a:gd name="connsiteY57" fmla="*/ 22743 h 263271"/>
                <a:gd name="connsiteX58" fmla="*/ 418573 w 1014670"/>
                <a:gd name="connsiteY58" fmla="*/ 27772 h 263271"/>
                <a:gd name="connsiteX59" fmla="*/ 459532 w 1014670"/>
                <a:gd name="connsiteY59" fmla="*/ 47842 h 263271"/>
                <a:gd name="connsiteX60" fmla="*/ 462331 w 1014670"/>
                <a:gd name="connsiteY60" fmla="*/ 52222 h 263271"/>
                <a:gd name="connsiteX61" fmla="*/ 495109 w 1014670"/>
                <a:gd name="connsiteY61" fmla="*/ 253726 h 263271"/>
                <a:gd name="connsiteX62" fmla="*/ 506281 w 1014670"/>
                <a:gd name="connsiteY62" fmla="*/ 263272 h 263271"/>
                <a:gd name="connsiteX63" fmla="*/ 506338 w 1014670"/>
                <a:gd name="connsiteY63" fmla="*/ 263272 h 263271"/>
                <a:gd name="connsiteX64" fmla="*/ 517545 w 1014670"/>
                <a:gd name="connsiteY64" fmla="*/ 253840 h 263271"/>
                <a:gd name="connsiteX65" fmla="*/ 552178 w 1014670"/>
                <a:gd name="connsiteY65" fmla="*/ 53166 h 263271"/>
                <a:gd name="connsiteX66" fmla="*/ 555591 w 1014670"/>
                <a:gd name="connsiteY66" fmla="*/ 47580 h 263271"/>
                <a:gd name="connsiteX67" fmla="*/ 595969 w 1014670"/>
                <a:gd name="connsiteY67" fmla="*/ 27829 h 263271"/>
                <a:gd name="connsiteX68" fmla="*/ 632240 w 1014670"/>
                <a:gd name="connsiteY68" fmla="*/ 22755 h 263271"/>
                <a:gd name="connsiteX69" fmla="*/ 667237 w 1014670"/>
                <a:gd name="connsiteY69" fmla="*/ 27783 h 263271"/>
                <a:gd name="connsiteX70" fmla="*/ 707785 w 1014670"/>
                <a:gd name="connsiteY70" fmla="*/ 47580 h 263271"/>
                <a:gd name="connsiteX71" fmla="*/ 711028 w 1014670"/>
                <a:gd name="connsiteY71" fmla="*/ 52506 h 263271"/>
                <a:gd name="connsiteX72" fmla="*/ 746468 w 1014670"/>
                <a:gd name="connsiteY72" fmla="*/ 241018 h 263271"/>
                <a:gd name="connsiteX73" fmla="*/ 759741 w 1014670"/>
                <a:gd name="connsiteY73" fmla="*/ 250113 h 263271"/>
                <a:gd name="connsiteX74" fmla="*/ 768836 w 1014670"/>
                <a:gd name="connsiteY74" fmla="*/ 241018 h 263271"/>
                <a:gd name="connsiteX75" fmla="*/ 804106 w 1014670"/>
                <a:gd name="connsiteY75" fmla="*/ 53155 h 263271"/>
                <a:gd name="connsiteX76" fmla="*/ 807519 w 1014670"/>
                <a:gd name="connsiteY76" fmla="*/ 47569 h 263271"/>
                <a:gd name="connsiteX77" fmla="*/ 848136 w 1014670"/>
                <a:gd name="connsiteY77" fmla="*/ 27761 h 263271"/>
                <a:gd name="connsiteX78" fmla="*/ 883076 w 1014670"/>
                <a:gd name="connsiteY78" fmla="*/ 22743 h 263271"/>
                <a:gd name="connsiteX79" fmla="*/ 919176 w 1014670"/>
                <a:gd name="connsiteY79" fmla="*/ 27772 h 263271"/>
                <a:gd name="connsiteX80" fmla="*/ 960135 w 1014670"/>
                <a:gd name="connsiteY80" fmla="*/ 47842 h 263271"/>
                <a:gd name="connsiteX81" fmla="*/ 962956 w 1014670"/>
                <a:gd name="connsiteY81" fmla="*/ 52393 h 263271"/>
                <a:gd name="connsiteX82" fmla="*/ 991662 w 1014670"/>
                <a:gd name="connsiteY82" fmla="*/ 215089 h 263271"/>
                <a:gd name="connsiteX83" fmla="*/ 981160 w 1014670"/>
                <a:gd name="connsiteY83" fmla="*/ 233418 h 263271"/>
                <a:gd name="connsiteX84" fmla="*/ 974630 w 1014670"/>
                <a:gd name="connsiteY84" fmla="*/ 233725 h 263271"/>
                <a:gd name="connsiteX85" fmla="*/ 961438 w 1014670"/>
                <a:gd name="connsiteY85" fmla="*/ 242946 h 263271"/>
                <a:gd name="connsiteX86" fmla="*/ 970659 w 1014670"/>
                <a:gd name="connsiteY86" fmla="*/ 256138 h 263271"/>
                <a:gd name="connsiteX87" fmla="*/ 987042 w 1014670"/>
                <a:gd name="connsiteY87" fmla="*/ 255399 h 263271"/>
                <a:gd name="connsiteX88" fmla="*/ 1014029 w 1014670"/>
                <a:gd name="connsiteY88" fmla="*/ 211254 h 26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14670" h="263271">
                  <a:moveTo>
                    <a:pt x="1014029" y="211254"/>
                  </a:moveTo>
                  <a:lnTo>
                    <a:pt x="985188" y="47648"/>
                  </a:lnTo>
                  <a:cubicBezTo>
                    <a:pt x="983375" y="40424"/>
                    <a:pt x="979228" y="34001"/>
                    <a:pt x="973389" y="29376"/>
                  </a:cubicBezTo>
                  <a:cubicBezTo>
                    <a:pt x="958871" y="18492"/>
                    <a:pt x="942409" y="10475"/>
                    <a:pt x="924888" y="5757"/>
                  </a:cubicBezTo>
                  <a:cubicBezTo>
                    <a:pt x="911248" y="2130"/>
                    <a:pt x="897213" y="197"/>
                    <a:pt x="883099" y="0"/>
                  </a:cubicBezTo>
                  <a:cubicBezTo>
                    <a:pt x="869280" y="116"/>
                    <a:pt x="855537" y="2067"/>
                    <a:pt x="842231" y="5802"/>
                  </a:cubicBezTo>
                  <a:cubicBezTo>
                    <a:pt x="824763" y="10523"/>
                    <a:pt x="808352" y="18527"/>
                    <a:pt x="793878" y="29388"/>
                  </a:cubicBezTo>
                  <a:cubicBezTo>
                    <a:pt x="787767" y="34067"/>
                    <a:pt x="783534" y="40779"/>
                    <a:pt x="781943" y="48308"/>
                  </a:cubicBezTo>
                  <a:lnTo>
                    <a:pt x="757732" y="176781"/>
                  </a:lnTo>
                  <a:cubicBezTo>
                    <a:pt x="757732" y="176844"/>
                    <a:pt x="757681" y="176895"/>
                    <a:pt x="757618" y="176895"/>
                  </a:cubicBezTo>
                  <a:cubicBezTo>
                    <a:pt x="757556" y="176895"/>
                    <a:pt x="757504" y="176844"/>
                    <a:pt x="757504" y="176781"/>
                  </a:cubicBezTo>
                  <a:lnTo>
                    <a:pt x="733214" y="47648"/>
                  </a:lnTo>
                  <a:cubicBezTo>
                    <a:pt x="731554" y="40359"/>
                    <a:pt x="727376" y="33889"/>
                    <a:pt x="721415" y="29376"/>
                  </a:cubicBezTo>
                  <a:cubicBezTo>
                    <a:pt x="706959" y="18533"/>
                    <a:pt x="690574" y="10537"/>
                    <a:pt x="673130" y="5814"/>
                  </a:cubicBezTo>
                  <a:cubicBezTo>
                    <a:pt x="659795" y="2071"/>
                    <a:pt x="646021" y="115"/>
                    <a:pt x="632172" y="0"/>
                  </a:cubicBezTo>
                  <a:cubicBezTo>
                    <a:pt x="618000" y="201"/>
                    <a:pt x="603907" y="2150"/>
                    <a:pt x="590212" y="5802"/>
                  </a:cubicBezTo>
                  <a:cubicBezTo>
                    <a:pt x="572960" y="10450"/>
                    <a:pt x="556745" y="18327"/>
                    <a:pt x="542427" y="29012"/>
                  </a:cubicBezTo>
                  <a:cubicBezTo>
                    <a:pt x="536137" y="33860"/>
                    <a:pt x="531715" y="40733"/>
                    <a:pt x="529912" y="48467"/>
                  </a:cubicBezTo>
                  <a:lnTo>
                    <a:pt x="506748" y="182527"/>
                  </a:lnTo>
                  <a:cubicBezTo>
                    <a:pt x="506748" y="182589"/>
                    <a:pt x="506697" y="182640"/>
                    <a:pt x="506634" y="182640"/>
                  </a:cubicBezTo>
                  <a:cubicBezTo>
                    <a:pt x="506571" y="182640"/>
                    <a:pt x="506520" y="182589"/>
                    <a:pt x="506520" y="182527"/>
                  </a:cubicBezTo>
                  <a:lnTo>
                    <a:pt x="484585" y="47648"/>
                  </a:lnTo>
                  <a:cubicBezTo>
                    <a:pt x="482772" y="40424"/>
                    <a:pt x="478625" y="34001"/>
                    <a:pt x="472786" y="29376"/>
                  </a:cubicBezTo>
                  <a:cubicBezTo>
                    <a:pt x="458268" y="18492"/>
                    <a:pt x="441806" y="10475"/>
                    <a:pt x="424285" y="5757"/>
                  </a:cubicBezTo>
                  <a:cubicBezTo>
                    <a:pt x="410644" y="2130"/>
                    <a:pt x="396609" y="197"/>
                    <a:pt x="382496" y="0"/>
                  </a:cubicBezTo>
                  <a:cubicBezTo>
                    <a:pt x="368677" y="116"/>
                    <a:pt x="354934" y="2067"/>
                    <a:pt x="341628" y="5802"/>
                  </a:cubicBezTo>
                  <a:cubicBezTo>
                    <a:pt x="324160" y="10523"/>
                    <a:pt x="307749" y="18527"/>
                    <a:pt x="293275" y="29388"/>
                  </a:cubicBezTo>
                  <a:cubicBezTo>
                    <a:pt x="287164" y="34067"/>
                    <a:pt x="282930" y="40779"/>
                    <a:pt x="281340" y="48308"/>
                  </a:cubicBezTo>
                  <a:lnTo>
                    <a:pt x="257129" y="176781"/>
                  </a:lnTo>
                  <a:cubicBezTo>
                    <a:pt x="257129" y="176844"/>
                    <a:pt x="257078" y="176895"/>
                    <a:pt x="257015" y="176895"/>
                  </a:cubicBezTo>
                  <a:cubicBezTo>
                    <a:pt x="256952" y="176895"/>
                    <a:pt x="256901" y="176844"/>
                    <a:pt x="256901" y="176781"/>
                  </a:cubicBezTo>
                  <a:lnTo>
                    <a:pt x="232611" y="47648"/>
                  </a:lnTo>
                  <a:cubicBezTo>
                    <a:pt x="230951" y="40359"/>
                    <a:pt x="226773" y="33889"/>
                    <a:pt x="220812" y="29376"/>
                  </a:cubicBezTo>
                  <a:cubicBezTo>
                    <a:pt x="206356" y="18533"/>
                    <a:pt x="189971" y="10537"/>
                    <a:pt x="172527" y="5814"/>
                  </a:cubicBezTo>
                  <a:cubicBezTo>
                    <a:pt x="159191" y="2071"/>
                    <a:pt x="145418" y="115"/>
                    <a:pt x="131568" y="0"/>
                  </a:cubicBezTo>
                  <a:cubicBezTo>
                    <a:pt x="117397" y="201"/>
                    <a:pt x="103304" y="2150"/>
                    <a:pt x="89609" y="5802"/>
                  </a:cubicBezTo>
                  <a:cubicBezTo>
                    <a:pt x="72357" y="10450"/>
                    <a:pt x="56143" y="18327"/>
                    <a:pt x="41824" y="29012"/>
                  </a:cubicBezTo>
                  <a:cubicBezTo>
                    <a:pt x="35542" y="33853"/>
                    <a:pt x="31122" y="40713"/>
                    <a:pt x="29309" y="48433"/>
                  </a:cubicBezTo>
                  <a:lnTo>
                    <a:pt x="604" y="211346"/>
                  </a:lnTo>
                  <a:cubicBezTo>
                    <a:pt x="-2357" y="228058"/>
                    <a:pt x="5764" y="244778"/>
                    <a:pt x="20730" y="252782"/>
                  </a:cubicBezTo>
                  <a:cubicBezTo>
                    <a:pt x="26214" y="255850"/>
                    <a:pt x="33146" y="253891"/>
                    <a:pt x="36214" y="248408"/>
                  </a:cubicBezTo>
                  <a:cubicBezTo>
                    <a:pt x="39282" y="242924"/>
                    <a:pt x="37324" y="235992"/>
                    <a:pt x="31840" y="232924"/>
                  </a:cubicBezTo>
                  <a:cubicBezTo>
                    <a:pt x="31557" y="232765"/>
                    <a:pt x="31266" y="232619"/>
                    <a:pt x="30970" y="232485"/>
                  </a:cubicBezTo>
                  <a:cubicBezTo>
                    <a:pt x="24923" y="228992"/>
                    <a:pt x="21732" y="222069"/>
                    <a:pt x="23006" y="215202"/>
                  </a:cubicBezTo>
                  <a:lnTo>
                    <a:pt x="51574" y="53166"/>
                  </a:lnTo>
                  <a:cubicBezTo>
                    <a:pt x="52196" y="51034"/>
                    <a:pt x="53374" y="49107"/>
                    <a:pt x="54988" y="47580"/>
                  </a:cubicBezTo>
                  <a:cubicBezTo>
                    <a:pt x="67079" y="38505"/>
                    <a:pt x="80780" y="31803"/>
                    <a:pt x="95366" y="27829"/>
                  </a:cubicBezTo>
                  <a:cubicBezTo>
                    <a:pt x="107204" y="24664"/>
                    <a:pt x="119384" y="22959"/>
                    <a:pt x="131637" y="22755"/>
                  </a:cubicBezTo>
                  <a:cubicBezTo>
                    <a:pt x="143474" y="22873"/>
                    <a:pt x="155242" y="24565"/>
                    <a:pt x="166633" y="27783"/>
                  </a:cubicBezTo>
                  <a:cubicBezTo>
                    <a:pt x="181283" y="31752"/>
                    <a:pt x="195044" y="38470"/>
                    <a:pt x="207182" y="47580"/>
                  </a:cubicBezTo>
                  <a:cubicBezTo>
                    <a:pt x="208801" y="48796"/>
                    <a:pt x="209948" y="50538"/>
                    <a:pt x="210425" y="52506"/>
                  </a:cubicBezTo>
                  <a:lnTo>
                    <a:pt x="245865" y="241018"/>
                  </a:lnTo>
                  <a:cubicBezTo>
                    <a:pt x="247019" y="247194"/>
                    <a:pt x="252961" y="251266"/>
                    <a:pt x="259138" y="250113"/>
                  </a:cubicBezTo>
                  <a:cubicBezTo>
                    <a:pt x="263757" y="249250"/>
                    <a:pt x="267371" y="245637"/>
                    <a:pt x="268233" y="241018"/>
                  </a:cubicBezTo>
                  <a:lnTo>
                    <a:pt x="303503" y="53155"/>
                  </a:lnTo>
                  <a:cubicBezTo>
                    <a:pt x="303924" y="50940"/>
                    <a:pt x="305137" y="48953"/>
                    <a:pt x="306916" y="47569"/>
                  </a:cubicBezTo>
                  <a:cubicBezTo>
                    <a:pt x="319076" y="38450"/>
                    <a:pt x="332860" y="31728"/>
                    <a:pt x="347533" y="27761"/>
                  </a:cubicBezTo>
                  <a:cubicBezTo>
                    <a:pt x="358906" y="24547"/>
                    <a:pt x="370655" y="22859"/>
                    <a:pt x="382473" y="22743"/>
                  </a:cubicBezTo>
                  <a:cubicBezTo>
                    <a:pt x="394666" y="22944"/>
                    <a:pt x="406790" y="24632"/>
                    <a:pt x="418573" y="27772"/>
                  </a:cubicBezTo>
                  <a:cubicBezTo>
                    <a:pt x="433376" y="31801"/>
                    <a:pt x="447277" y="38611"/>
                    <a:pt x="459532" y="47842"/>
                  </a:cubicBezTo>
                  <a:cubicBezTo>
                    <a:pt x="460726" y="49117"/>
                    <a:pt x="461675" y="50602"/>
                    <a:pt x="462331" y="52222"/>
                  </a:cubicBezTo>
                  <a:lnTo>
                    <a:pt x="495109" y="253726"/>
                  </a:lnTo>
                  <a:cubicBezTo>
                    <a:pt x="496003" y="259209"/>
                    <a:pt x="500726" y="263244"/>
                    <a:pt x="506281" y="263272"/>
                  </a:cubicBezTo>
                  <a:lnTo>
                    <a:pt x="506338" y="263272"/>
                  </a:lnTo>
                  <a:cubicBezTo>
                    <a:pt x="511870" y="263271"/>
                    <a:pt x="516599" y="259290"/>
                    <a:pt x="517545" y="253840"/>
                  </a:cubicBezTo>
                  <a:lnTo>
                    <a:pt x="552178" y="53166"/>
                  </a:lnTo>
                  <a:cubicBezTo>
                    <a:pt x="552800" y="51034"/>
                    <a:pt x="553977" y="49107"/>
                    <a:pt x="555591" y="47580"/>
                  </a:cubicBezTo>
                  <a:cubicBezTo>
                    <a:pt x="567681" y="38505"/>
                    <a:pt x="581383" y="31803"/>
                    <a:pt x="595969" y="27829"/>
                  </a:cubicBezTo>
                  <a:cubicBezTo>
                    <a:pt x="607807" y="24664"/>
                    <a:pt x="619988" y="22959"/>
                    <a:pt x="632240" y="22755"/>
                  </a:cubicBezTo>
                  <a:cubicBezTo>
                    <a:pt x="644077" y="22873"/>
                    <a:pt x="655846" y="24565"/>
                    <a:pt x="667237" y="27783"/>
                  </a:cubicBezTo>
                  <a:cubicBezTo>
                    <a:pt x="681886" y="31752"/>
                    <a:pt x="695647" y="38470"/>
                    <a:pt x="707785" y="47580"/>
                  </a:cubicBezTo>
                  <a:cubicBezTo>
                    <a:pt x="709404" y="48796"/>
                    <a:pt x="710551" y="50538"/>
                    <a:pt x="711028" y="52506"/>
                  </a:cubicBezTo>
                  <a:lnTo>
                    <a:pt x="746468" y="241018"/>
                  </a:lnTo>
                  <a:cubicBezTo>
                    <a:pt x="747622" y="247194"/>
                    <a:pt x="753564" y="251266"/>
                    <a:pt x="759741" y="250113"/>
                  </a:cubicBezTo>
                  <a:cubicBezTo>
                    <a:pt x="764360" y="249250"/>
                    <a:pt x="767974" y="245637"/>
                    <a:pt x="768836" y="241018"/>
                  </a:cubicBezTo>
                  <a:lnTo>
                    <a:pt x="804106" y="53155"/>
                  </a:lnTo>
                  <a:cubicBezTo>
                    <a:pt x="804527" y="50940"/>
                    <a:pt x="805740" y="48953"/>
                    <a:pt x="807519" y="47569"/>
                  </a:cubicBezTo>
                  <a:cubicBezTo>
                    <a:pt x="819679" y="38450"/>
                    <a:pt x="833464" y="31728"/>
                    <a:pt x="848136" y="27761"/>
                  </a:cubicBezTo>
                  <a:cubicBezTo>
                    <a:pt x="859509" y="24547"/>
                    <a:pt x="871258" y="22859"/>
                    <a:pt x="883076" y="22743"/>
                  </a:cubicBezTo>
                  <a:cubicBezTo>
                    <a:pt x="895269" y="22944"/>
                    <a:pt x="907393" y="24632"/>
                    <a:pt x="919176" y="27772"/>
                  </a:cubicBezTo>
                  <a:cubicBezTo>
                    <a:pt x="933980" y="31801"/>
                    <a:pt x="947880" y="38611"/>
                    <a:pt x="960135" y="47842"/>
                  </a:cubicBezTo>
                  <a:cubicBezTo>
                    <a:pt x="961367" y="49158"/>
                    <a:pt x="962325" y="50704"/>
                    <a:pt x="962956" y="52393"/>
                  </a:cubicBezTo>
                  <a:lnTo>
                    <a:pt x="991662" y="215089"/>
                  </a:lnTo>
                  <a:cubicBezTo>
                    <a:pt x="993225" y="222963"/>
                    <a:pt x="988743" y="230784"/>
                    <a:pt x="981160" y="233418"/>
                  </a:cubicBezTo>
                  <a:cubicBezTo>
                    <a:pt x="979033" y="234000"/>
                    <a:pt x="976803" y="234106"/>
                    <a:pt x="974630" y="233725"/>
                  </a:cubicBezTo>
                  <a:cubicBezTo>
                    <a:pt x="968440" y="232628"/>
                    <a:pt x="962534" y="236757"/>
                    <a:pt x="961438" y="242946"/>
                  </a:cubicBezTo>
                  <a:cubicBezTo>
                    <a:pt x="960341" y="249135"/>
                    <a:pt x="964470" y="255041"/>
                    <a:pt x="970659" y="256138"/>
                  </a:cubicBezTo>
                  <a:cubicBezTo>
                    <a:pt x="976109" y="257100"/>
                    <a:pt x="981702" y="256847"/>
                    <a:pt x="987042" y="255399"/>
                  </a:cubicBezTo>
                  <a:cubicBezTo>
                    <a:pt x="1005973" y="249710"/>
                    <a:pt x="1017596" y="230696"/>
                    <a:pt x="1014029" y="211254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084789-0162-5A17-9ABF-DBDBF2471D24}"/>
              </a:ext>
            </a:extLst>
          </p:cNvPr>
          <p:cNvCxnSpPr>
            <a:cxnSpLocks/>
          </p:cNvCxnSpPr>
          <p:nvPr/>
        </p:nvCxnSpPr>
        <p:spPr>
          <a:xfrm flipH="1">
            <a:off x="3649362" y="1534867"/>
            <a:ext cx="2973860" cy="0"/>
          </a:xfrm>
          <a:prstGeom prst="straightConnector1">
            <a:avLst/>
          </a:prstGeom>
          <a:ln w="19050">
            <a:solidFill>
              <a:srgbClr val="12004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B60878-4596-A129-079E-B3821CA85E67}"/>
              </a:ext>
            </a:extLst>
          </p:cNvPr>
          <p:cNvCxnSpPr>
            <a:cxnSpLocks/>
          </p:cNvCxnSpPr>
          <p:nvPr/>
        </p:nvCxnSpPr>
        <p:spPr>
          <a:xfrm flipH="1">
            <a:off x="3649362" y="2352411"/>
            <a:ext cx="2973860" cy="0"/>
          </a:xfrm>
          <a:prstGeom prst="straightConnector1">
            <a:avLst/>
          </a:prstGeom>
          <a:ln w="19050">
            <a:solidFill>
              <a:srgbClr val="12004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C56FF99-0C34-1289-3EDD-A5CCFE3F7DA5}"/>
              </a:ext>
            </a:extLst>
          </p:cNvPr>
          <p:cNvCxnSpPr>
            <a:cxnSpLocks/>
          </p:cNvCxnSpPr>
          <p:nvPr/>
        </p:nvCxnSpPr>
        <p:spPr>
          <a:xfrm flipH="1">
            <a:off x="3649362" y="3178316"/>
            <a:ext cx="2973860" cy="0"/>
          </a:xfrm>
          <a:prstGeom prst="straightConnector1">
            <a:avLst/>
          </a:prstGeom>
          <a:ln w="19050">
            <a:solidFill>
              <a:srgbClr val="12004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04046E-74B8-4819-A5DF-FC3B6F2E23B7}"/>
              </a:ext>
            </a:extLst>
          </p:cNvPr>
          <p:cNvCxnSpPr>
            <a:cxnSpLocks/>
          </p:cNvCxnSpPr>
          <p:nvPr/>
        </p:nvCxnSpPr>
        <p:spPr>
          <a:xfrm flipH="1">
            <a:off x="3649362" y="3975235"/>
            <a:ext cx="2973860" cy="0"/>
          </a:xfrm>
          <a:prstGeom prst="straightConnector1">
            <a:avLst/>
          </a:prstGeom>
          <a:ln w="19050">
            <a:solidFill>
              <a:srgbClr val="12004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2745C9E-BBB2-22A2-6153-8735F810F689}"/>
              </a:ext>
            </a:extLst>
          </p:cNvPr>
          <p:cNvSpPr txBox="1"/>
          <p:nvPr/>
        </p:nvSpPr>
        <p:spPr>
          <a:xfrm>
            <a:off x="4411362" y="1246826"/>
            <a:ext cx="144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1M requests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A32014-5B3D-F4A6-2642-77FCCA7A4461}"/>
              </a:ext>
            </a:extLst>
          </p:cNvPr>
          <p:cNvSpPr txBox="1"/>
          <p:nvPr/>
        </p:nvSpPr>
        <p:spPr>
          <a:xfrm>
            <a:off x="4409976" y="2062372"/>
            <a:ext cx="144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20K requests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409DAA-147C-64C0-E439-256FC404E0B1}"/>
              </a:ext>
            </a:extLst>
          </p:cNvPr>
          <p:cNvSpPr txBox="1"/>
          <p:nvPr/>
        </p:nvSpPr>
        <p:spPr>
          <a:xfrm>
            <a:off x="4404161" y="2867619"/>
            <a:ext cx="144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15K requests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74774A-CAD5-EFA7-DF78-73D3620507EE}"/>
              </a:ext>
            </a:extLst>
          </p:cNvPr>
          <p:cNvSpPr txBox="1"/>
          <p:nvPr/>
        </p:nvSpPr>
        <p:spPr>
          <a:xfrm>
            <a:off x="4411362" y="3664537"/>
            <a:ext cx="144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17K requests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720F07-F9A9-F65C-25A6-964365D94FB9}"/>
              </a:ext>
            </a:extLst>
          </p:cNvPr>
          <p:cNvSpPr/>
          <p:nvPr/>
        </p:nvSpPr>
        <p:spPr>
          <a:xfrm>
            <a:off x="6779740" y="922638"/>
            <a:ext cx="1178011" cy="892817"/>
          </a:xfrm>
          <a:prstGeom prst="rect">
            <a:avLst/>
          </a:prstGeom>
          <a:noFill/>
          <a:ln>
            <a:solidFill>
              <a:srgbClr val="CC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F84B62-BD91-4342-4850-191236B54B4B}"/>
              </a:ext>
            </a:extLst>
          </p:cNvPr>
          <p:cNvSpPr/>
          <p:nvPr/>
        </p:nvSpPr>
        <p:spPr>
          <a:xfrm>
            <a:off x="6779740" y="1829878"/>
            <a:ext cx="1178011" cy="89281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2B9E27-093C-920E-09E1-85BF6046451F}"/>
              </a:ext>
            </a:extLst>
          </p:cNvPr>
          <p:cNvSpPr/>
          <p:nvPr/>
        </p:nvSpPr>
        <p:spPr>
          <a:xfrm>
            <a:off x="6779740" y="2735156"/>
            <a:ext cx="1178011" cy="89281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A13D1D-56FA-191B-ED08-817C17DAF1A3}"/>
              </a:ext>
            </a:extLst>
          </p:cNvPr>
          <p:cNvSpPr/>
          <p:nvPr/>
        </p:nvSpPr>
        <p:spPr>
          <a:xfrm>
            <a:off x="6770297" y="3650728"/>
            <a:ext cx="1178011" cy="892817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243A9AD-0974-CB84-48D6-A7591571193B}"/>
              </a:ext>
            </a:extLst>
          </p:cNvPr>
          <p:cNvSpPr/>
          <p:nvPr/>
        </p:nvSpPr>
        <p:spPr>
          <a:xfrm>
            <a:off x="2446867" y="1355524"/>
            <a:ext cx="923843" cy="271552"/>
          </a:xfrm>
          <a:prstGeom prst="roundRect">
            <a:avLst/>
          </a:prstGeom>
          <a:solidFill>
            <a:srgbClr val="CC99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A816183-4219-5FBC-0B83-3B372F282869}"/>
              </a:ext>
            </a:extLst>
          </p:cNvPr>
          <p:cNvSpPr/>
          <p:nvPr/>
        </p:nvSpPr>
        <p:spPr>
          <a:xfrm>
            <a:off x="2458199" y="2152400"/>
            <a:ext cx="923843" cy="271552"/>
          </a:xfrm>
          <a:prstGeom prst="roundRect">
            <a:avLst/>
          </a:prstGeom>
          <a:solidFill>
            <a:srgbClr val="92D050"/>
          </a:solidFill>
          <a:ln w="19050">
            <a:solidFill>
              <a:srgbClr val="00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6FF4398-DB03-9C9B-3B73-D61BB1EEEAF2}"/>
              </a:ext>
            </a:extLst>
          </p:cNvPr>
          <p:cNvSpPr/>
          <p:nvPr/>
        </p:nvSpPr>
        <p:spPr>
          <a:xfrm>
            <a:off x="2462536" y="3051220"/>
            <a:ext cx="923843" cy="271552"/>
          </a:xfrm>
          <a:prstGeom prst="roundRect">
            <a:avLst/>
          </a:prstGeom>
          <a:solidFill>
            <a:srgbClr val="FFCC66"/>
          </a:solidFill>
          <a:ln w="19050">
            <a:solidFill>
              <a:srgbClr val="00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6062540-77B8-1C91-B7F2-558084A549A6}"/>
              </a:ext>
            </a:extLst>
          </p:cNvPr>
          <p:cNvSpPr/>
          <p:nvPr/>
        </p:nvSpPr>
        <p:spPr>
          <a:xfrm>
            <a:off x="2488079" y="3836538"/>
            <a:ext cx="923843" cy="271552"/>
          </a:xfrm>
          <a:prstGeom prst="roundRect">
            <a:avLst/>
          </a:prstGeom>
          <a:solidFill>
            <a:srgbClr val="FF7C80"/>
          </a:solidFill>
          <a:ln w="19050">
            <a:solidFill>
              <a:srgbClr val="00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89940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7" grpId="0" animBg="1"/>
      <p:bldP spid="4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B7FB88-A27D-138A-DB8D-350A65EAACC2}"/>
              </a:ext>
            </a:extLst>
          </p:cNvPr>
          <p:cNvSpPr txBox="1"/>
          <p:nvPr/>
        </p:nvSpPr>
        <p:spPr>
          <a:xfrm>
            <a:off x="683400" y="222412"/>
            <a:ext cx="2473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Scenario 4: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4977E3-9AC6-02B1-E907-03C0E101010B}"/>
              </a:ext>
            </a:extLst>
          </p:cNvPr>
          <p:cNvSpPr/>
          <p:nvPr/>
        </p:nvSpPr>
        <p:spPr>
          <a:xfrm>
            <a:off x="1614616" y="922638"/>
            <a:ext cx="1878227" cy="3690551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X</a:t>
            </a:r>
          </a:p>
        </p:txBody>
      </p:sp>
      <p:grpSp>
        <p:nvGrpSpPr>
          <p:cNvPr id="6" name="Graphic 10" descr="Group outline">
            <a:extLst>
              <a:ext uri="{FF2B5EF4-FFF2-40B4-BE49-F238E27FC236}">
                <a16:creationId xmlns:a16="http://schemas.microsoft.com/office/drawing/2014/main" id="{9987F82F-D47B-F92C-5F96-98264F99B4F7}"/>
              </a:ext>
            </a:extLst>
          </p:cNvPr>
          <p:cNvGrpSpPr/>
          <p:nvPr/>
        </p:nvGrpSpPr>
        <p:grpSpPr>
          <a:xfrm>
            <a:off x="6852465" y="1099091"/>
            <a:ext cx="1014670" cy="637370"/>
            <a:chOff x="6794927" y="1044114"/>
            <a:chExt cx="1014670" cy="637370"/>
          </a:xfrm>
          <a:solidFill>
            <a:srgbClr val="00B050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BAA6F91-C7E1-591C-CDF0-518C82BFEC76}"/>
                </a:ext>
              </a:extLst>
            </p:cNvPr>
            <p:cNvSpPr/>
            <p:nvPr/>
          </p:nvSpPr>
          <p:spPr>
            <a:xfrm>
              <a:off x="6826522" y="1260272"/>
              <a:ext cx="200593" cy="421155"/>
            </a:xfrm>
            <a:custGeom>
              <a:avLst/>
              <a:gdLst>
                <a:gd name="connsiteX0" fmla="*/ 157178 w 200593"/>
                <a:gd name="connsiteY0" fmla="*/ 11377 h 421155"/>
                <a:gd name="connsiteX1" fmla="*/ 145801 w 200593"/>
                <a:gd name="connsiteY1" fmla="*/ 0 h 421155"/>
                <a:gd name="connsiteX2" fmla="*/ 145801 w 200593"/>
                <a:gd name="connsiteY2" fmla="*/ 0 h 421155"/>
                <a:gd name="connsiteX3" fmla="*/ 134423 w 200593"/>
                <a:gd name="connsiteY3" fmla="*/ 11377 h 421155"/>
                <a:gd name="connsiteX4" fmla="*/ 134423 w 200593"/>
                <a:gd name="connsiteY4" fmla="*/ 95718 h 421155"/>
                <a:gd name="connsiteX5" fmla="*/ 170660 w 200593"/>
                <a:gd name="connsiteY5" fmla="*/ 227695 h 421155"/>
                <a:gd name="connsiteX6" fmla="*/ 29934 w 200593"/>
                <a:gd name="connsiteY6" fmla="*/ 227695 h 421155"/>
                <a:gd name="connsiteX7" fmla="*/ 66159 w 200593"/>
                <a:gd name="connsiteY7" fmla="*/ 97276 h 421155"/>
                <a:gd name="connsiteX8" fmla="*/ 66159 w 200593"/>
                <a:gd name="connsiteY8" fmla="*/ 11377 h 421155"/>
                <a:gd name="connsiteX9" fmla="*/ 54782 w 200593"/>
                <a:gd name="connsiteY9" fmla="*/ 0 h 421155"/>
                <a:gd name="connsiteX10" fmla="*/ 54782 w 200593"/>
                <a:gd name="connsiteY10" fmla="*/ 0 h 421155"/>
                <a:gd name="connsiteX11" fmla="*/ 43405 w 200593"/>
                <a:gd name="connsiteY11" fmla="*/ 11377 h 421155"/>
                <a:gd name="connsiteX12" fmla="*/ 43405 w 200593"/>
                <a:gd name="connsiteY12" fmla="*/ 94159 h 421155"/>
                <a:gd name="connsiteX13" fmla="*/ 0 w 200593"/>
                <a:gd name="connsiteY13" fmla="*/ 250495 h 421155"/>
                <a:gd name="connsiteX14" fmla="*/ 43405 w 200593"/>
                <a:gd name="connsiteY14" fmla="*/ 250495 h 421155"/>
                <a:gd name="connsiteX15" fmla="*/ 43405 w 200593"/>
                <a:gd name="connsiteY15" fmla="*/ 421155 h 421155"/>
                <a:gd name="connsiteX16" fmla="*/ 157178 w 200593"/>
                <a:gd name="connsiteY16" fmla="*/ 421155 h 421155"/>
                <a:gd name="connsiteX17" fmla="*/ 157178 w 200593"/>
                <a:gd name="connsiteY17" fmla="*/ 250495 h 421155"/>
                <a:gd name="connsiteX18" fmla="*/ 200594 w 200593"/>
                <a:gd name="connsiteY18" fmla="*/ 250495 h 421155"/>
                <a:gd name="connsiteX19" fmla="*/ 157178 w 200593"/>
                <a:gd name="connsiteY19" fmla="*/ 94170 h 421155"/>
                <a:gd name="connsiteX20" fmla="*/ 66159 w 200593"/>
                <a:gd name="connsiteY20" fmla="*/ 250495 h 421155"/>
                <a:gd name="connsiteX21" fmla="*/ 88914 w 200593"/>
                <a:gd name="connsiteY21" fmla="*/ 250495 h 421155"/>
                <a:gd name="connsiteX22" fmla="*/ 88914 w 200593"/>
                <a:gd name="connsiteY22" fmla="*/ 398400 h 421155"/>
                <a:gd name="connsiteX23" fmla="*/ 66159 w 200593"/>
                <a:gd name="connsiteY23" fmla="*/ 398400 h 421155"/>
                <a:gd name="connsiteX24" fmla="*/ 134423 w 200593"/>
                <a:gd name="connsiteY24" fmla="*/ 398400 h 421155"/>
                <a:gd name="connsiteX25" fmla="*/ 111669 w 200593"/>
                <a:gd name="connsiteY25" fmla="*/ 398400 h 421155"/>
                <a:gd name="connsiteX26" fmla="*/ 111669 w 200593"/>
                <a:gd name="connsiteY26" fmla="*/ 250495 h 421155"/>
                <a:gd name="connsiteX27" fmla="*/ 134423 w 200593"/>
                <a:gd name="connsiteY27" fmla="*/ 250495 h 42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593" h="421155">
                  <a:moveTo>
                    <a:pt x="157178" y="11377"/>
                  </a:moveTo>
                  <a:cubicBezTo>
                    <a:pt x="157178" y="5094"/>
                    <a:pt x="152084" y="0"/>
                    <a:pt x="145801" y="0"/>
                  </a:cubicBezTo>
                  <a:lnTo>
                    <a:pt x="145801" y="0"/>
                  </a:lnTo>
                  <a:cubicBezTo>
                    <a:pt x="139517" y="0"/>
                    <a:pt x="134423" y="5094"/>
                    <a:pt x="134423" y="11377"/>
                  </a:cubicBezTo>
                  <a:lnTo>
                    <a:pt x="134423" y="95718"/>
                  </a:lnTo>
                  <a:lnTo>
                    <a:pt x="170660" y="227695"/>
                  </a:lnTo>
                  <a:lnTo>
                    <a:pt x="29934" y="227695"/>
                  </a:lnTo>
                  <a:lnTo>
                    <a:pt x="66159" y="97276"/>
                  </a:lnTo>
                  <a:lnTo>
                    <a:pt x="66159" y="11377"/>
                  </a:lnTo>
                  <a:cubicBezTo>
                    <a:pt x="66159" y="5094"/>
                    <a:pt x="61066" y="0"/>
                    <a:pt x="54782" y="0"/>
                  </a:cubicBezTo>
                  <a:lnTo>
                    <a:pt x="54782" y="0"/>
                  </a:lnTo>
                  <a:cubicBezTo>
                    <a:pt x="48498" y="0"/>
                    <a:pt x="43405" y="5094"/>
                    <a:pt x="43405" y="11377"/>
                  </a:cubicBezTo>
                  <a:lnTo>
                    <a:pt x="43405" y="94159"/>
                  </a:lnTo>
                  <a:lnTo>
                    <a:pt x="0" y="250495"/>
                  </a:lnTo>
                  <a:lnTo>
                    <a:pt x="43405" y="250495"/>
                  </a:lnTo>
                  <a:lnTo>
                    <a:pt x="43405" y="421155"/>
                  </a:lnTo>
                  <a:lnTo>
                    <a:pt x="157178" y="421155"/>
                  </a:lnTo>
                  <a:lnTo>
                    <a:pt x="157178" y="250495"/>
                  </a:lnTo>
                  <a:lnTo>
                    <a:pt x="200594" y="250495"/>
                  </a:lnTo>
                  <a:lnTo>
                    <a:pt x="157178" y="94170"/>
                  </a:lnTo>
                  <a:close/>
                  <a:moveTo>
                    <a:pt x="66159" y="250495"/>
                  </a:moveTo>
                  <a:lnTo>
                    <a:pt x="88914" y="250495"/>
                  </a:lnTo>
                  <a:lnTo>
                    <a:pt x="88914" y="398400"/>
                  </a:lnTo>
                  <a:lnTo>
                    <a:pt x="66159" y="398400"/>
                  </a:lnTo>
                  <a:close/>
                  <a:moveTo>
                    <a:pt x="134423" y="398400"/>
                  </a:moveTo>
                  <a:lnTo>
                    <a:pt x="111669" y="398400"/>
                  </a:lnTo>
                  <a:lnTo>
                    <a:pt x="111669" y="250495"/>
                  </a:lnTo>
                  <a:lnTo>
                    <a:pt x="134423" y="250495"/>
                  </a:ln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3CC7383-681E-24D2-4C6D-A4BDF0D89AB7}"/>
                </a:ext>
              </a:extLst>
            </p:cNvPr>
            <p:cNvSpPr/>
            <p:nvPr/>
          </p:nvSpPr>
          <p:spPr>
            <a:xfrm>
              <a:off x="7120229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817C3B-DF10-9AF0-F7FE-B89C26327E33}"/>
                </a:ext>
              </a:extLst>
            </p:cNvPr>
            <p:cNvSpPr/>
            <p:nvPr/>
          </p:nvSpPr>
          <p:spPr>
            <a:xfrm>
              <a:off x="7120229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1E791E2-16D2-92F9-7749-2AAA4F0CD1D8}"/>
                </a:ext>
              </a:extLst>
            </p:cNvPr>
            <p:cNvSpPr/>
            <p:nvPr/>
          </p:nvSpPr>
          <p:spPr>
            <a:xfrm>
              <a:off x="6869927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4E7222A-2639-1FB5-9531-17456BA4B0E4}"/>
                </a:ext>
              </a:extLst>
            </p:cNvPr>
            <p:cNvSpPr/>
            <p:nvPr/>
          </p:nvSpPr>
          <p:spPr>
            <a:xfrm>
              <a:off x="7327114" y="1260272"/>
              <a:ext cx="200605" cy="421143"/>
            </a:xfrm>
            <a:custGeom>
              <a:avLst/>
              <a:gdLst>
                <a:gd name="connsiteX0" fmla="*/ 157189 w 200605"/>
                <a:gd name="connsiteY0" fmla="*/ 11377 h 421143"/>
                <a:gd name="connsiteX1" fmla="*/ 145812 w 200605"/>
                <a:gd name="connsiteY1" fmla="*/ 0 h 421143"/>
                <a:gd name="connsiteX2" fmla="*/ 145812 w 200605"/>
                <a:gd name="connsiteY2" fmla="*/ 0 h 421143"/>
                <a:gd name="connsiteX3" fmla="*/ 134435 w 200605"/>
                <a:gd name="connsiteY3" fmla="*/ 11377 h 421143"/>
                <a:gd name="connsiteX4" fmla="*/ 134435 w 200605"/>
                <a:gd name="connsiteY4" fmla="*/ 95718 h 421143"/>
                <a:gd name="connsiteX5" fmla="*/ 170672 w 200605"/>
                <a:gd name="connsiteY5" fmla="*/ 227695 h 421143"/>
                <a:gd name="connsiteX6" fmla="*/ 29945 w 200605"/>
                <a:gd name="connsiteY6" fmla="*/ 227695 h 421143"/>
                <a:gd name="connsiteX7" fmla="*/ 66171 w 200605"/>
                <a:gd name="connsiteY7" fmla="*/ 97276 h 421143"/>
                <a:gd name="connsiteX8" fmla="*/ 66171 w 200605"/>
                <a:gd name="connsiteY8" fmla="*/ 11377 h 421143"/>
                <a:gd name="connsiteX9" fmla="*/ 54793 w 200605"/>
                <a:gd name="connsiteY9" fmla="*/ 0 h 421143"/>
                <a:gd name="connsiteX10" fmla="*/ 54793 w 200605"/>
                <a:gd name="connsiteY10" fmla="*/ 0 h 421143"/>
                <a:gd name="connsiteX11" fmla="*/ 43416 w 200605"/>
                <a:gd name="connsiteY11" fmla="*/ 11377 h 421143"/>
                <a:gd name="connsiteX12" fmla="*/ 43416 w 200605"/>
                <a:gd name="connsiteY12" fmla="*/ 94159 h 421143"/>
                <a:gd name="connsiteX13" fmla="*/ 0 w 200605"/>
                <a:gd name="connsiteY13" fmla="*/ 250484 h 421143"/>
                <a:gd name="connsiteX14" fmla="*/ 43416 w 200605"/>
                <a:gd name="connsiteY14" fmla="*/ 250484 h 421143"/>
                <a:gd name="connsiteX15" fmla="*/ 43416 w 200605"/>
                <a:gd name="connsiteY15" fmla="*/ 421144 h 421143"/>
                <a:gd name="connsiteX16" fmla="*/ 157189 w 200605"/>
                <a:gd name="connsiteY16" fmla="*/ 421144 h 421143"/>
                <a:gd name="connsiteX17" fmla="*/ 157189 w 200605"/>
                <a:gd name="connsiteY17" fmla="*/ 250484 h 421143"/>
                <a:gd name="connsiteX18" fmla="*/ 200605 w 200605"/>
                <a:gd name="connsiteY18" fmla="*/ 250484 h 421143"/>
                <a:gd name="connsiteX19" fmla="*/ 157189 w 200605"/>
                <a:gd name="connsiteY19" fmla="*/ 94170 h 421143"/>
                <a:gd name="connsiteX20" fmla="*/ 66171 w 200605"/>
                <a:gd name="connsiteY20" fmla="*/ 250495 h 421143"/>
                <a:gd name="connsiteX21" fmla="*/ 88925 w 200605"/>
                <a:gd name="connsiteY21" fmla="*/ 250495 h 421143"/>
                <a:gd name="connsiteX22" fmla="*/ 88925 w 200605"/>
                <a:gd name="connsiteY22" fmla="*/ 398400 h 421143"/>
                <a:gd name="connsiteX23" fmla="*/ 66171 w 200605"/>
                <a:gd name="connsiteY23" fmla="*/ 398400 h 421143"/>
                <a:gd name="connsiteX24" fmla="*/ 134435 w 200605"/>
                <a:gd name="connsiteY24" fmla="*/ 398400 h 421143"/>
                <a:gd name="connsiteX25" fmla="*/ 111680 w 200605"/>
                <a:gd name="connsiteY25" fmla="*/ 398400 h 421143"/>
                <a:gd name="connsiteX26" fmla="*/ 111680 w 200605"/>
                <a:gd name="connsiteY26" fmla="*/ 250495 h 421143"/>
                <a:gd name="connsiteX27" fmla="*/ 134435 w 200605"/>
                <a:gd name="connsiteY27" fmla="*/ 250495 h 4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605" h="421143">
                  <a:moveTo>
                    <a:pt x="157189" y="11377"/>
                  </a:moveTo>
                  <a:cubicBezTo>
                    <a:pt x="157189" y="5094"/>
                    <a:pt x="152096" y="0"/>
                    <a:pt x="145812" y="0"/>
                  </a:cubicBezTo>
                  <a:lnTo>
                    <a:pt x="145812" y="0"/>
                  </a:lnTo>
                  <a:cubicBezTo>
                    <a:pt x="139528" y="0"/>
                    <a:pt x="134435" y="5094"/>
                    <a:pt x="134435" y="11377"/>
                  </a:cubicBezTo>
                  <a:lnTo>
                    <a:pt x="134435" y="95718"/>
                  </a:lnTo>
                  <a:lnTo>
                    <a:pt x="170672" y="227695"/>
                  </a:lnTo>
                  <a:lnTo>
                    <a:pt x="29945" y="227695"/>
                  </a:lnTo>
                  <a:lnTo>
                    <a:pt x="66171" y="97276"/>
                  </a:lnTo>
                  <a:lnTo>
                    <a:pt x="66171" y="11377"/>
                  </a:lnTo>
                  <a:cubicBezTo>
                    <a:pt x="66171" y="5094"/>
                    <a:pt x="61077" y="0"/>
                    <a:pt x="54793" y="0"/>
                  </a:cubicBezTo>
                  <a:lnTo>
                    <a:pt x="54793" y="0"/>
                  </a:lnTo>
                  <a:cubicBezTo>
                    <a:pt x="48510" y="0"/>
                    <a:pt x="43416" y="5094"/>
                    <a:pt x="43416" y="11377"/>
                  </a:cubicBezTo>
                  <a:lnTo>
                    <a:pt x="43416" y="94159"/>
                  </a:lnTo>
                  <a:lnTo>
                    <a:pt x="0" y="250484"/>
                  </a:lnTo>
                  <a:lnTo>
                    <a:pt x="43416" y="250484"/>
                  </a:lnTo>
                  <a:lnTo>
                    <a:pt x="43416" y="421144"/>
                  </a:lnTo>
                  <a:lnTo>
                    <a:pt x="157189" y="421144"/>
                  </a:lnTo>
                  <a:lnTo>
                    <a:pt x="157189" y="250484"/>
                  </a:lnTo>
                  <a:lnTo>
                    <a:pt x="200605" y="250484"/>
                  </a:lnTo>
                  <a:lnTo>
                    <a:pt x="157189" y="94170"/>
                  </a:lnTo>
                  <a:close/>
                  <a:moveTo>
                    <a:pt x="66171" y="250495"/>
                  </a:moveTo>
                  <a:lnTo>
                    <a:pt x="88925" y="250495"/>
                  </a:lnTo>
                  <a:lnTo>
                    <a:pt x="88925" y="398400"/>
                  </a:lnTo>
                  <a:lnTo>
                    <a:pt x="66171" y="398400"/>
                  </a:lnTo>
                  <a:close/>
                  <a:moveTo>
                    <a:pt x="134435" y="398400"/>
                  </a:moveTo>
                  <a:lnTo>
                    <a:pt x="111680" y="398400"/>
                  </a:lnTo>
                  <a:lnTo>
                    <a:pt x="111680" y="250495"/>
                  </a:lnTo>
                  <a:lnTo>
                    <a:pt x="134435" y="250495"/>
                  </a:ln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75202DA-2A4E-DC0E-8DFA-068E0BDED57B}"/>
                </a:ext>
              </a:extLst>
            </p:cNvPr>
            <p:cNvSpPr/>
            <p:nvPr/>
          </p:nvSpPr>
          <p:spPr>
            <a:xfrm>
              <a:off x="7620832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ADB779A-63D5-2064-0811-39DC5526AC75}"/>
                </a:ext>
              </a:extLst>
            </p:cNvPr>
            <p:cNvSpPr/>
            <p:nvPr/>
          </p:nvSpPr>
          <p:spPr>
            <a:xfrm>
              <a:off x="7620832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6129E0-EAEF-5444-780A-710B0A1D33C9}"/>
                </a:ext>
              </a:extLst>
            </p:cNvPr>
            <p:cNvSpPr/>
            <p:nvPr/>
          </p:nvSpPr>
          <p:spPr>
            <a:xfrm>
              <a:off x="7370530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361A74-64F9-D7B5-8D85-A3342471C679}"/>
                </a:ext>
              </a:extLst>
            </p:cNvPr>
            <p:cNvSpPr/>
            <p:nvPr/>
          </p:nvSpPr>
          <p:spPr>
            <a:xfrm>
              <a:off x="6794927" y="1180642"/>
              <a:ext cx="1014670" cy="263271"/>
            </a:xfrm>
            <a:custGeom>
              <a:avLst/>
              <a:gdLst>
                <a:gd name="connsiteX0" fmla="*/ 1014029 w 1014670"/>
                <a:gd name="connsiteY0" fmla="*/ 211254 h 263271"/>
                <a:gd name="connsiteX1" fmla="*/ 985188 w 1014670"/>
                <a:gd name="connsiteY1" fmla="*/ 47648 h 263271"/>
                <a:gd name="connsiteX2" fmla="*/ 973389 w 1014670"/>
                <a:gd name="connsiteY2" fmla="*/ 29376 h 263271"/>
                <a:gd name="connsiteX3" fmla="*/ 924888 w 1014670"/>
                <a:gd name="connsiteY3" fmla="*/ 5757 h 263271"/>
                <a:gd name="connsiteX4" fmla="*/ 883099 w 1014670"/>
                <a:gd name="connsiteY4" fmla="*/ 0 h 263271"/>
                <a:gd name="connsiteX5" fmla="*/ 842231 w 1014670"/>
                <a:gd name="connsiteY5" fmla="*/ 5802 h 263271"/>
                <a:gd name="connsiteX6" fmla="*/ 793878 w 1014670"/>
                <a:gd name="connsiteY6" fmla="*/ 29388 h 263271"/>
                <a:gd name="connsiteX7" fmla="*/ 781943 w 1014670"/>
                <a:gd name="connsiteY7" fmla="*/ 48308 h 263271"/>
                <a:gd name="connsiteX8" fmla="*/ 757732 w 1014670"/>
                <a:gd name="connsiteY8" fmla="*/ 176781 h 263271"/>
                <a:gd name="connsiteX9" fmla="*/ 757618 w 1014670"/>
                <a:gd name="connsiteY9" fmla="*/ 176895 h 263271"/>
                <a:gd name="connsiteX10" fmla="*/ 757504 w 1014670"/>
                <a:gd name="connsiteY10" fmla="*/ 176781 h 263271"/>
                <a:gd name="connsiteX11" fmla="*/ 733214 w 1014670"/>
                <a:gd name="connsiteY11" fmla="*/ 47648 h 263271"/>
                <a:gd name="connsiteX12" fmla="*/ 721415 w 1014670"/>
                <a:gd name="connsiteY12" fmla="*/ 29376 h 263271"/>
                <a:gd name="connsiteX13" fmla="*/ 673130 w 1014670"/>
                <a:gd name="connsiteY13" fmla="*/ 5814 h 263271"/>
                <a:gd name="connsiteX14" fmla="*/ 632172 w 1014670"/>
                <a:gd name="connsiteY14" fmla="*/ 0 h 263271"/>
                <a:gd name="connsiteX15" fmla="*/ 590212 w 1014670"/>
                <a:gd name="connsiteY15" fmla="*/ 5802 h 263271"/>
                <a:gd name="connsiteX16" fmla="*/ 542427 w 1014670"/>
                <a:gd name="connsiteY16" fmla="*/ 29012 h 263271"/>
                <a:gd name="connsiteX17" fmla="*/ 529912 w 1014670"/>
                <a:gd name="connsiteY17" fmla="*/ 48467 h 263271"/>
                <a:gd name="connsiteX18" fmla="*/ 506748 w 1014670"/>
                <a:gd name="connsiteY18" fmla="*/ 182527 h 263271"/>
                <a:gd name="connsiteX19" fmla="*/ 506634 w 1014670"/>
                <a:gd name="connsiteY19" fmla="*/ 182640 h 263271"/>
                <a:gd name="connsiteX20" fmla="*/ 506520 w 1014670"/>
                <a:gd name="connsiteY20" fmla="*/ 182527 h 263271"/>
                <a:gd name="connsiteX21" fmla="*/ 484585 w 1014670"/>
                <a:gd name="connsiteY21" fmla="*/ 47648 h 263271"/>
                <a:gd name="connsiteX22" fmla="*/ 472786 w 1014670"/>
                <a:gd name="connsiteY22" fmla="*/ 29376 h 263271"/>
                <a:gd name="connsiteX23" fmla="*/ 424285 w 1014670"/>
                <a:gd name="connsiteY23" fmla="*/ 5757 h 263271"/>
                <a:gd name="connsiteX24" fmla="*/ 382496 w 1014670"/>
                <a:gd name="connsiteY24" fmla="*/ 0 h 263271"/>
                <a:gd name="connsiteX25" fmla="*/ 341628 w 1014670"/>
                <a:gd name="connsiteY25" fmla="*/ 5802 h 263271"/>
                <a:gd name="connsiteX26" fmla="*/ 293275 w 1014670"/>
                <a:gd name="connsiteY26" fmla="*/ 29388 h 263271"/>
                <a:gd name="connsiteX27" fmla="*/ 281340 w 1014670"/>
                <a:gd name="connsiteY27" fmla="*/ 48308 h 263271"/>
                <a:gd name="connsiteX28" fmla="*/ 257129 w 1014670"/>
                <a:gd name="connsiteY28" fmla="*/ 176781 h 263271"/>
                <a:gd name="connsiteX29" fmla="*/ 257015 w 1014670"/>
                <a:gd name="connsiteY29" fmla="*/ 176895 h 263271"/>
                <a:gd name="connsiteX30" fmla="*/ 256901 w 1014670"/>
                <a:gd name="connsiteY30" fmla="*/ 176781 h 263271"/>
                <a:gd name="connsiteX31" fmla="*/ 232611 w 1014670"/>
                <a:gd name="connsiteY31" fmla="*/ 47648 h 263271"/>
                <a:gd name="connsiteX32" fmla="*/ 220812 w 1014670"/>
                <a:gd name="connsiteY32" fmla="*/ 29376 h 263271"/>
                <a:gd name="connsiteX33" fmla="*/ 172527 w 1014670"/>
                <a:gd name="connsiteY33" fmla="*/ 5814 h 263271"/>
                <a:gd name="connsiteX34" fmla="*/ 131568 w 1014670"/>
                <a:gd name="connsiteY34" fmla="*/ 0 h 263271"/>
                <a:gd name="connsiteX35" fmla="*/ 89609 w 1014670"/>
                <a:gd name="connsiteY35" fmla="*/ 5802 h 263271"/>
                <a:gd name="connsiteX36" fmla="*/ 41824 w 1014670"/>
                <a:gd name="connsiteY36" fmla="*/ 29012 h 263271"/>
                <a:gd name="connsiteX37" fmla="*/ 29309 w 1014670"/>
                <a:gd name="connsiteY37" fmla="*/ 48433 h 263271"/>
                <a:gd name="connsiteX38" fmla="*/ 604 w 1014670"/>
                <a:gd name="connsiteY38" fmla="*/ 211346 h 263271"/>
                <a:gd name="connsiteX39" fmla="*/ 20730 w 1014670"/>
                <a:gd name="connsiteY39" fmla="*/ 252782 h 263271"/>
                <a:gd name="connsiteX40" fmla="*/ 36214 w 1014670"/>
                <a:gd name="connsiteY40" fmla="*/ 248408 h 263271"/>
                <a:gd name="connsiteX41" fmla="*/ 31840 w 1014670"/>
                <a:gd name="connsiteY41" fmla="*/ 232924 h 263271"/>
                <a:gd name="connsiteX42" fmla="*/ 30970 w 1014670"/>
                <a:gd name="connsiteY42" fmla="*/ 232485 h 263271"/>
                <a:gd name="connsiteX43" fmla="*/ 23006 w 1014670"/>
                <a:gd name="connsiteY43" fmla="*/ 215202 h 263271"/>
                <a:gd name="connsiteX44" fmla="*/ 51574 w 1014670"/>
                <a:gd name="connsiteY44" fmla="*/ 53166 h 263271"/>
                <a:gd name="connsiteX45" fmla="*/ 54988 w 1014670"/>
                <a:gd name="connsiteY45" fmla="*/ 47580 h 263271"/>
                <a:gd name="connsiteX46" fmla="*/ 95366 w 1014670"/>
                <a:gd name="connsiteY46" fmla="*/ 27829 h 263271"/>
                <a:gd name="connsiteX47" fmla="*/ 131637 w 1014670"/>
                <a:gd name="connsiteY47" fmla="*/ 22755 h 263271"/>
                <a:gd name="connsiteX48" fmla="*/ 166633 w 1014670"/>
                <a:gd name="connsiteY48" fmla="*/ 27783 h 263271"/>
                <a:gd name="connsiteX49" fmla="*/ 207182 w 1014670"/>
                <a:gd name="connsiteY49" fmla="*/ 47580 h 263271"/>
                <a:gd name="connsiteX50" fmla="*/ 210425 w 1014670"/>
                <a:gd name="connsiteY50" fmla="*/ 52506 h 263271"/>
                <a:gd name="connsiteX51" fmla="*/ 245865 w 1014670"/>
                <a:gd name="connsiteY51" fmla="*/ 241018 h 263271"/>
                <a:gd name="connsiteX52" fmla="*/ 259138 w 1014670"/>
                <a:gd name="connsiteY52" fmla="*/ 250113 h 263271"/>
                <a:gd name="connsiteX53" fmla="*/ 268233 w 1014670"/>
                <a:gd name="connsiteY53" fmla="*/ 241018 h 263271"/>
                <a:gd name="connsiteX54" fmla="*/ 303503 w 1014670"/>
                <a:gd name="connsiteY54" fmla="*/ 53155 h 263271"/>
                <a:gd name="connsiteX55" fmla="*/ 306916 w 1014670"/>
                <a:gd name="connsiteY55" fmla="*/ 47569 h 263271"/>
                <a:gd name="connsiteX56" fmla="*/ 347533 w 1014670"/>
                <a:gd name="connsiteY56" fmla="*/ 27761 h 263271"/>
                <a:gd name="connsiteX57" fmla="*/ 382473 w 1014670"/>
                <a:gd name="connsiteY57" fmla="*/ 22743 h 263271"/>
                <a:gd name="connsiteX58" fmla="*/ 418573 w 1014670"/>
                <a:gd name="connsiteY58" fmla="*/ 27772 h 263271"/>
                <a:gd name="connsiteX59" fmla="*/ 459532 w 1014670"/>
                <a:gd name="connsiteY59" fmla="*/ 47842 h 263271"/>
                <a:gd name="connsiteX60" fmla="*/ 462331 w 1014670"/>
                <a:gd name="connsiteY60" fmla="*/ 52222 h 263271"/>
                <a:gd name="connsiteX61" fmla="*/ 495109 w 1014670"/>
                <a:gd name="connsiteY61" fmla="*/ 253726 h 263271"/>
                <a:gd name="connsiteX62" fmla="*/ 506281 w 1014670"/>
                <a:gd name="connsiteY62" fmla="*/ 263272 h 263271"/>
                <a:gd name="connsiteX63" fmla="*/ 506338 w 1014670"/>
                <a:gd name="connsiteY63" fmla="*/ 263272 h 263271"/>
                <a:gd name="connsiteX64" fmla="*/ 517545 w 1014670"/>
                <a:gd name="connsiteY64" fmla="*/ 253840 h 263271"/>
                <a:gd name="connsiteX65" fmla="*/ 552178 w 1014670"/>
                <a:gd name="connsiteY65" fmla="*/ 53166 h 263271"/>
                <a:gd name="connsiteX66" fmla="*/ 555591 w 1014670"/>
                <a:gd name="connsiteY66" fmla="*/ 47580 h 263271"/>
                <a:gd name="connsiteX67" fmla="*/ 595969 w 1014670"/>
                <a:gd name="connsiteY67" fmla="*/ 27829 h 263271"/>
                <a:gd name="connsiteX68" fmla="*/ 632240 w 1014670"/>
                <a:gd name="connsiteY68" fmla="*/ 22755 h 263271"/>
                <a:gd name="connsiteX69" fmla="*/ 667237 w 1014670"/>
                <a:gd name="connsiteY69" fmla="*/ 27783 h 263271"/>
                <a:gd name="connsiteX70" fmla="*/ 707785 w 1014670"/>
                <a:gd name="connsiteY70" fmla="*/ 47580 h 263271"/>
                <a:gd name="connsiteX71" fmla="*/ 711028 w 1014670"/>
                <a:gd name="connsiteY71" fmla="*/ 52506 h 263271"/>
                <a:gd name="connsiteX72" fmla="*/ 746468 w 1014670"/>
                <a:gd name="connsiteY72" fmla="*/ 241018 h 263271"/>
                <a:gd name="connsiteX73" fmla="*/ 759741 w 1014670"/>
                <a:gd name="connsiteY73" fmla="*/ 250113 h 263271"/>
                <a:gd name="connsiteX74" fmla="*/ 768836 w 1014670"/>
                <a:gd name="connsiteY74" fmla="*/ 241018 h 263271"/>
                <a:gd name="connsiteX75" fmla="*/ 804106 w 1014670"/>
                <a:gd name="connsiteY75" fmla="*/ 53155 h 263271"/>
                <a:gd name="connsiteX76" fmla="*/ 807519 w 1014670"/>
                <a:gd name="connsiteY76" fmla="*/ 47569 h 263271"/>
                <a:gd name="connsiteX77" fmla="*/ 848136 w 1014670"/>
                <a:gd name="connsiteY77" fmla="*/ 27761 h 263271"/>
                <a:gd name="connsiteX78" fmla="*/ 883076 w 1014670"/>
                <a:gd name="connsiteY78" fmla="*/ 22743 h 263271"/>
                <a:gd name="connsiteX79" fmla="*/ 919176 w 1014670"/>
                <a:gd name="connsiteY79" fmla="*/ 27772 h 263271"/>
                <a:gd name="connsiteX80" fmla="*/ 960135 w 1014670"/>
                <a:gd name="connsiteY80" fmla="*/ 47842 h 263271"/>
                <a:gd name="connsiteX81" fmla="*/ 962956 w 1014670"/>
                <a:gd name="connsiteY81" fmla="*/ 52393 h 263271"/>
                <a:gd name="connsiteX82" fmla="*/ 991662 w 1014670"/>
                <a:gd name="connsiteY82" fmla="*/ 215089 h 263271"/>
                <a:gd name="connsiteX83" fmla="*/ 981160 w 1014670"/>
                <a:gd name="connsiteY83" fmla="*/ 233418 h 263271"/>
                <a:gd name="connsiteX84" fmla="*/ 974630 w 1014670"/>
                <a:gd name="connsiteY84" fmla="*/ 233725 h 263271"/>
                <a:gd name="connsiteX85" fmla="*/ 961438 w 1014670"/>
                <a:gd name="connsiteY85" fmla="*/ 242946 h 263271"/>
                <a:gd name="connsiteX86" fmla="*/ 970659 w 1014670"/>
                <a:gd name="connsiteY86" fmla="*/ 256138 h 263271"/>
                <a:gd name="connsiteX87" fmla="*/ 987042 w 1014670"/>
                <a:gd name="connsiteY87" fmla="*/ 255399 h 263271"/>
                <a:gd name="connsiteX88" fmla="*/ 1014029 w 1014670"/>
                <a:gd name="connsiteY88" fmla="*/ 211254 h 26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14670" h="263271">
                  <a:moveTo>
                    <a:pt x="1014029" y="211254"/>
                  </a:moveTo>
                  <a:lnTo>
                    <a:pt x="985188" y="47648"/>
                  </a:lnTo>
                  <a:cubicBezTo>
                    <a:pt x="983375" y="40424"/>
                    <a:pt x="979228" y="34001"/>
                    <a:pt x="973389" y="29376"/>
                  </a:cubicBezTo>
                  <a:cubicBezTo>
                    <a:pt x="958871" y="18492"/>
                    <a:pt x="942409" y="10475"/>
                    <a:pt x="924888" y="5757"/>
                  </a:cubicBezTo>
                  <a:cubicBezTo>
                    <a:pt x="911248" y="2130"/>
                    <a:pt x="897213" y="197"/>
                    <a:pt x="883099" y="0"/>
                  </a:cubicBezTo>
                  <a:cubicBezTo>
                    <a:pt x="869280" y="116"/>
                    <a:pt x="855537" y="2067"/>
                    <a:pt x="842231" y="5802"/>
                  </a:cubicBezTo>
                  <a:cubicBezTo>
                    <a:pt x="824763" y="10523"/>
                    <a:pt x="808352" y="18527"/>
                    <a:pt x="793878" y="29388"/>
                  </a:cubicBezTo>
                  <a:cubicBezTo>
                    <a:pt x="787767" y="34067"/>
                    <a:pt x="783534" y="40779"/>
                    <a:pt x="781943" y="48308"/>
                  </a:cubicBezTo>
                  <a:lnTo>
                    <a:pt x="757732" y="176781"/>
                  </a:lnTo>
                  <a:cubicBezTo>
                    <a:pt x="757732" y="176844"/>
                    <a:pt x="757681" y="176895"/>
                    <a:pt x="757618" y="176895"/>
                  </a:cubicBezTo>
                  <a:cubicBezTo>
                    <a:pt x="757556" y="176895"/>
                    <a:pt x="757504" y="176844"/>
                    <a:pt x="757504" y="176781"/>
                  </a:cubicBezTo>
                  <a:lnTo>
                    <a:pt x="733214" y="47648"/>
                  </a:lnTo>
                  <a:cubicBezTo>
                    <a:pt x="731554" y="40359"/>
                    <a:pt x="727376" y="33889"/>
                    <a:pt x="721415" y="29376"/>
                  </a:cubicBezTo>
                  <a:cubicBezTo>
                    <a:pt x="706959" y="18533"/>
                    <a:pt x="690574" y="10537"/>
                    <a:pt x="673130" y="5814"/>
                  </a:cubicBezTo>
                  <a:cubicBezTo>
                    <a:pt x="659795" y="2071"/>
                    <a:pt x="646021" y="115"/>
                    <a:pt x="632172" y="0"/>
                  </a:cubicBezTo>
                  <a:cubicBezTo>
                    <a:pt x="618000" y="201"/>
                    <a:pt x="603907" y="2150"/>
                    <a:pt x="590212" y="5802"/>
                  </a:cubicBezTo>
                  <a:cubicBezTo>
                    <a:pt x="572960" y="10450"/>
                    <a:pt x="556745" y="18327"/>
                    <a:pt x="542427" y="29012"/>
                  </a:cubicBezTo>
                  <a:cubicBezTo>
                    <a:pt x="536137" y="33860"/>
                    <a:pt x="531715" y="40733"/>
                    <a:pt x="529912" y="48467"/>
                  </a:cubicBezTo>
                  <a:lnTo>
                    <a:pt x="506748" y="182527"/>
                  </a:lnTo>
                  <a:cubicBezTo>
                    <a:pt x="506748" y="182589"/>
                    <a:pt x="506697" y="182640"/>
                    <a:pt x="506634" y="182640"/>
                  </a:cubicBezTo>
                  <a:cubicBezTo>
                    <a:pt x="506571" y="182640"/>
                    <a:pt x="506520" y="182589"/>
                    <a:pt x="506520" y="182527"/>
                  </a:cubicBezTo>
                  <a:lnTo>
                    <a:pt x="484585" y="47648"/>
                  </a:lnTo>
                  <a:cubicBezTo>
                    <a:pt x="482772" y="40424"/>
                    <a:pt x="478625" y="34001"/>
                    <a:pt x="472786" y="29376"/>
                  </a:cubicBezTo>
                  <a:cubicBezTo>
                    <a:pt x="458268" y="18492"/>
                    <a:pt x="441806" y="10475"/>
                    <a:pt x="424285" y="5757"/>
                  </a:cubicBezTo>
                  <a:cubicBezTo>
                    <a:pt x="410644" y="2130"/>
                    <a:pt x="396609" y="197"/>
                    <a:pt x="382496" y="0"/>
                  </a:cubicBezTo>
                  <a:cubicBezTo>
                    <a:pt x="368677" y="116"/>
                    <a:pt x="354934" y="2067"/>
                    <a:pt x="341628" y="5802"/>
                  </a:cubicBezTo>
                  <a:cubicBezTo>
                    <a:pt x="324160" y="10523"/>
                    <a:pt x="307749" y="18527"/>
                    <a:pt x="293275" y="29388"/>
                  </a:cubicBezTo>
                  <a:cubicBezTo>
                    <a:pt x="287164" y="34067"/>
                    <a:pt x="282930" y="40779"/>
                    <a:pt x="281340" y="48308"/>
                  </a:cubicBezTo>
                  <a:lnTo>
                    <a:pt x="257129" y="176781"/>
                  </a:lnTo>
                  <a:cubicBezTo>
                    <a:pt x="257129" y="176844"/>
                    <a:pt x="257078" y="176895"/>
                    <a:pt x="257015" y="176895"/>
                  </a:cubicBezTo>
                  <a:cubicBezTo>
                    <a:pt x="256952" y="176895"/>
                    <a:pt x="256901" y="176844"/>
                    <a:pt x="256901" y="176781"/>
                  </a:cubicBezTo>
                  <a:lnTo>
                    <a:pt x="232611" y="47648"/>
                  </a:lnTo>
                  <a:cubicBezTo>
                    <a:pt x="230951" y="40359"/>
                    <a:pt x="226773" y="33889"/>
                    <a:pt x="220812" y="29376"/>
                  </a:cubicBezTo>
                  <a:cubicBezTo>
                    <a:pt x="206356" y="18533"/>
                    <a:pt x="189971" y="10537"/>
                    <a:pt x="172527" y="5814"/>
                  </a:cubicBezTo>
                  <a:cubicBezTo>
                    <a:pt x="159191" y="2071"/>
                    <a:pt x="145418" y="115"/>
                    <a:pt x="131568" y="0"/>
                  </a:cubicBezTo>
                  <a:cubicBezTo>
                    <a:pt x="117397" y="201"/>
                    <a:pt x="103304" y="2150"/>
                    <a:pt x="89609" y="5802"/>
                  </a:cubicBezTo>
                  <a:cubicBezTo>
                    <a:pt x="72357" y="10450"/>
                    <a:pt x="56143" y="18327"/>
                    <a:pt x="41824" y="29012"/>
                  </a:cubicBezTo>
                  <a:cubicBezTo>
                    <a:pt x="35542" y="33853"/>
                    <a:pt x="31122" y="40713"/>
                    <a:pt x="29309" y="48433"/>
                  </a:cubicBezTo>
                  <a:lnTo>
                    <a:pt x="604" y="211346"/>
                  </a:lnTo>
                  <a:cubicBezTo>
                    <a:pt x="-2357" y="228058"/>
                    <a:pt x="5764" y="244778"/>
                    <a:pt x="20730" y="252782"/>
                  </a:cubicBezTo>
                  <a:cubicBezTo>
                    <a:pt x="26214" y="255850"/>
                    <a:pt x="33146" y="253891"/>
                    <a:pt x="36214" y="248408"/>
                  </a:cubicBezTo>
                  <a:cubicBezTo>
                    <a:pt x="39282" y="242924"/>
                    <a:pt x="37324" y="235992"/>
                    <a:pt x="31840" y="232924"/>
                  </a:cubicBezTo>
                  <a:cubicBezTo>
                    <a:pt x="31557" y="232765"/>
                    <a:pt x="31266" y="232619"/>
                    <a:pt x="30970" y="232485"/>
                  </a:cubicBezTo>
                  <a:cubicBezTo>
                    <a:pt x="24923" y="228992"/>
                    <a:pt x="21732" y="222069"/>
                    <a:pt x="23006" y="215202"/>
                  </a:cubicBezTo>
                  <a:lnTo>
                    <a:pt x="51574" y="53166"/>
                  </a:lnTo>
                  <a:cubicBezTo>
                    <a:pt x="52196" y="51034"/>
                    <a:pt x="53374" y="49107"/>
                    <a:pt x="54988" y="47580"/>
                  </a:cubicBezTo>
                  <a:cubicBezTo>
                    <a:pt x="67079" y="38505"/>
                    <a:pt x="80780" y="31803"/>
                    <a:pt x="95366" y="27829"/>
                  </a:cubicBezTo>
                  <a:cubicBezTo>
                    <a:pt x="107204" y="24664"/>
                    <a:pt x="119384" y="22959"/>
                    <a:pt x="131637" y="22755"/>
                  </a:cubicBezTo>
                  <a:cubicBezTo>
                    <a:pt x="143474" y="22873"/>
                    <a:pt x="155242" y="24565"/>
                    <a:pt x="166633" y="27783"/>
                  </a:cubicBezTo>
                  <a:cubicBezTo>
                    <a:pt x="181283" y="31752"/>
                    <a:pt x="195044" y="38470"/>
                    <a:pt x="207182" y="47580"/>
                  </a:cubicBezTo>
                  <a:cubicBezTo>
                    <a:pt x="208801" y="48796"/>
                    <a:pt x="209948" y="50538"/>
                    <a:pt x="210425" y="52506"/>
                  </a:cubicBezTo>
                  <a:lnTo>
                    <a:pt x="245865" y="241018"/>
                  </a:lnTo>
                  <a:cubicBezTo>
                    <a:pt x="247019" y="247194"/>
                    <a:pt x="252961" y="251266"/>
                    <a:pt x="259138" y="250113"/>
                  </a:cubicBezTo>
                  <a:cubicBezTo>
                    <a:pt x="263757" y="249250"/>
                    <a:pt x="267371" y="245637"/>
                    <a:pt x="268233" y="241018"/>
                  </a:cubicBezTo>
                  <a:lnTo>
                    <a:pt x="303503" y="53155"/>
                  </a:lnTo>
                  <a:cubicBezTo>
                    <a:pt x="303924" y="50940"/>
                    <a:pt x="305137" y="48953"/>
                    <a:pt x="306916" y="47569"/>
                  </a:cubicBezTo>
                  <a:cubicBezTo>
                    <a:pt x="319076" y="38450"/>
                    <a:pt x="332860" y="31728"/>
                    <a:pt x="347533" y="27761"/>
                  </a:cubicBezTo>
                  <a:cubicBezTo>
                    <a:pt x="358906" y="24547"/>
                    <a:pt x="370655" y="22859"/>
                    <a:pt x="382473" y="22743"/>
                  </a:cubicBezTo>
                  <a:cubicBezTo>
                    <a:pt x="394666" y="22944"/>
                    <a:pt x="406790" y="24632"/>
                    <a:pt x="418573" y="27772"/>
                  </a:cubicBezTo>
                  <a:cubicBezTo>
                    <a:pt x="433376" y="31801"/>
                    <a:pt x="447277" y="38611"/>
                    <a:pt x="459532" y="47842"/>
                  </a:cubicBezTo>
                  <a:cubicBezTo>
                    <a:pt x="460726" y="49117"/>
                    <a:pt x="461675" y="50602"/>
                    <a:pt x="462331" y="52222"/>
                  </a:cubicBezTo>
                  <a:lnTo>
                    <a:pt x="495109" y="253726"/>
                  </a:lnTo>
                  <a:cubicBezTo>
                    <a:pt x="496003" y="259209"/>
                    <a:pt x="500726" y="263244"/>
                    <a:pt x="506281" y="263272"/>
                  </a:cubicBezTo>
                  <a:lnTo>
                    <a:pt x="506338" y="263272"/>
                  </a:lnTo>
                  <a:cubicBezTo>
                    <a:pt x="511870" y="263271"/>
                    <a:pt x="516599" y="259290"/>
                    <a:pt x="517545" y="253840"/>
                  </a:cubicBezTo>
                  <a:lnTo>
                    <a:pt x="552178" y="53166"/>
                  </a:lnTo>
                  <a:cubicBezTo>
                    <a:pt x="552800" y="51034"/>
                    <a:pt x="553977" y="49107"/>
                    <a:pt x="555591" y="47580"/>
                  </a:cubicBezTo>
                  <a:cubicBezTo>
                    <a:pt x="567681" y="38505"/>
                    <a:pt x="581383" y="31803"/>
                    <a:pt x="595969" y="27829"/>
                  </a:cubicBezTo>
                  <a:cubicBezTo>
                    <a:pt x="607807" y="24664"/>
                    <a:pt x="619988" y="22959"/>
                    <a:pt x="632240" y="22755"/>
                  </a:cubicBezTo>
                  <a:cubicBezTo>
                    <a:pt x="644077" y="22873"/>
                    <a:pt x="655846" y="24565"/>
                    <a:pt x="667237" y="27783"/>
                  </a:cubicBezTo>
                  <a:cubicBezTo>
                    <a:pt x="681886" y="31752"/>
                    <a:pt x="695647" y="38470"/>
                    <a:pt x="707785" y="47580"/>
                  </a:cubicBezTo>
                  <a:cubicBezTo>
                    <a:pt x="709404" y="48796"/>
                    <a:pt x="710551" y="50538"/>
                    <a:pt x="711028" y="52506"/>
                  </a:cubicBezTo>
                  <a:lnTo>
                    <a:pt x="746468" y="241018"/>
                  </a:lnTo>
                  <a:cubicBezTo>
                    <a:pt x="747622" y="247194"/>
                    <a:pt x="753564" y="251266"/>
                    <a:pt x="759741" y="250113"/>
                  </a:cubicBezTo>
                  <a:cubicBezTo>
                    <a:pt x="764360" y="249250"/>
                    <a:pt x="767974" y="245637"/>
                    <a:pt x="768836" y="241018"/>
                  </a:cubicBezTo>
                  <a:lnTo>
                    <a:pt x="804106" y="53155"/>
                  </a:lnTo>
                  <a:cubicBezTo>
                    <a:pt x="804527" y="50940"/>
                    <a:pt x="805740" y="48953"/>
                    <a:pt x="807519" y="47569"/>
                  </a:cubicBezTo>
                  <a:cubicBezTo>
                    <a:pt x="819679" y="38450"/>
                    <a:pt x="833464" y="31728"/>
                    <a:pt x="848136" y="27761"/>
                  </a:cubicBezTo>
                  <a:cubicBezTo>
                    <a:pt x="859509" y="24547"/>
                    <a:pt x="871258" y="22859"/>
                    <a:pt x="883076" y="22743"/>
                  </a:cubicBezTo>
                  <a:cubicBezTo>
                    <a:pt x="895269" y="22944"/>
                    <a:pt x="907393" y="24632"/>
                    <a:pt x="919176" y="27772"/>
                  </a:cubicBezTo>
                  <a:cubicBezTo>
                    <a:pt x="933980" y="31801"/>
                    <a:pt x="947880" y="38611"/>
                    <a:pt x="960135" y="47842"/>
                  </a:cubicBezTo>
                  <a:cubicBezTo>
                    <a:pt x="961367" y="49158"/>
                    <a:pt x="962325" y="50704"/>
                    <a:pt x="962956" y="52393"/>
                  </a:cubicBezTo>
                  <a:lnTo>
                    <a:pt x="991662" y="215089"/>
                  </a:lnTo>
                  <a:cubicBezTo>
                    <a:pt x="993225" y="222963"/>
                    <a:pt x="988743" y="230784"/>
                    <a:pt x="981160" y="233418"/>
                  </a:cubicBezTo>
                  <a:cubicBezTo>
                    <a:pt x="979033" y="234000"/>
                    <a:pt x="976803" y="234106"/>
                    <a:pt x="974630" y="233725"/>
                  </a:cubicBezTo>
                  <a:cubicBezTo>
                    <a:pt x="968440" y="232628"/>
                    <a:pt x="962534" y="236757"/>
                    <a:pt x="961438" y="242946"/>
                  </a:cubicBezTo>
                  <a:cubicBezTo>
                    <a:pt x="960341" y="249135"/>
                    <a:pt x="964470" y="255041"/>
                    <a:pt x="970659" y="256138"/>
                  </a:cubicBezTo>
                  <a:cubicBezTo>
                    <a:pt x="976109" y="257100"/>
                    <a:pt x="981702" y="256847"/>
                    <a:pt x="987042" y="255399"/>
                  </a:cubicBezTo>
                  <a:cubicBezTo>
                    <a:pt x="1005973" y="249710"/>
                    <a:pt x="1017596" y="230696"/>
                    <a:pt x="1014029" y="211254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aphic 10" descr="Group outline">
            <a:extLst>
              <a:ext uri="{FF2B5EF4-FFF2-40B4-BE49-F238E27FC236}">
                <a16:creationId xmlns:a16="http://schemas.microsoft.com/office/drawing/2014/main" id="{17DA0DE2-3559-F4A5-B15B-0FF1F1134224}"/>
              </a:ext>
            </a:extLst>
          </p:cNvPr>
          <p:cNvGrpSpPr/>
          <p:nvPr/>
        </p:nvGrpSpPr>
        <p:grpSpPr>
          <a:xfrm>
            <a:off x="6851968" y="1978815"/>
            <a:ext cx="1014670" cy="637370"/>
            <a:chOff x="6794927" y="1044114"/>
            <a:chExt cx="1014670" cy="637370"/>
          </a:xfrm>
          <a:solidFill>
            <a:srgbClr val="00B050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DF0052-1D32-045F-BA6D-6F3CFEEE1B16}"/>
                </a:ext>
              </a:extLst>
            </p:cNvPr>
            <p:cNvSpPr/>
            <p:nvPr/>
          </p:nvSpPr>
          <p:spPr>
            <a:xfrm>
              <a:off x="6826522" y="1260272"/>
              <a:ext cx="200593" cy="421155"/>
            </a:xfrm>
            <a:custGeom>
              <a:avLst/>
              <a:gdLst>
                <a:gd name="connsiteX0" fmla="*/ 157178 w 200593"/>
                <a:gd name="connsiteY0" fmla="*/ 11377 h 421155"/>
                <a:gd name="connsiteX1" fmla="*/ 145801 w 200593"/>
                <a:gd name="connsiteY1" fmla="*/ 0 h 421155"/>
                <a:gd name="connsiteX2" fmla="*/ 145801 w 200593"/>
                <a:gd name="connsiteY2" fmla="*/ 0 h 421155"/>
                <a:gd name="connsiteX3" fmla="*/ 134423 w 200593"/>
                <a:gd name="connsiteY3" fmla="*/ 11377 h 421155"/>
                <a:gd name="connsiteX4" fmla="*/ 134423 w 200593"/>
                <a:gd name="connsiteY4" fmla="*/ 95718 h 421155"/>
                <a:gd name="connsiteX5" fmla="*/ 170660 w 200593"/>
                <a:gd name="connsiteY5" fmla="*/ 227695 h 421155"/>
                <a:gd name="connsiteX6" fmla="*/ 29934 w 200593"/>
                <a:gd name="connsiteY6" fmla="*/ 227695 h 421155"/>
                <a:gd name="connsiteX7" fmla="*/ 66159 w 200593"/>
                <a:gd name="connsiteY7" fmla="*/ 97276 h 421155"/>
                <a:gd name="connsiteX8" fmla="*/ 66159 w 200593"/>
                <a:gd name="connsiteY8" fmla="*/ 11377 h 421155"/>
                <a:gd name="connsiteX9" fmla="*/ 54782 w 200593"/>
                <a:gd name="connsiteY9" fmla="*/ 0 h 421155"/>
                <a:gd name="connsiteX10" fmla="*/ 54782 w 200593"/>
                <a:gd name="connsiteY10" fmla="*/ 0 h 421155"/>
                <a:gd name="connsiteX11" fmla="*/ 43405 w 200593"/>
                <a:gd name="connsiteY11" fmla="*/ 11377 h 421155"/>
                <a:gd name="connsiteX12" fmla="*/ 43405 w 200593"/>
                <a:gd name="connsiteY12" fmla="*/ 94159 h 421155"/>
                <a:gd name="connsiteX13" fmla="*/ 0 w 200593"/>
                <a:gd name="connsiteY13" fmla="*/ 250495 h 421155"/>
                <a:gd name="connsiteX14" fmla="*/ 43405 w 200593"/>
                <a:gd name="connsiteY14" fmla="*/ 250495 h 421155"/>
                <a:gd name="connsiteX15" fmla="*/ 43405 w 200593"/>
                <a:gd name="connsiteY15" fmla="*/ 421155 h 421155"/>
                <a:gd name="connsiteX16" fmla="*/ 157178 w 200593"/>
                <a:gd name="connsiteY16" fmla="*/ 421155 h 421155"/>
                <a:gd name="connsiteX17" fmla="*/ 157178 w 200593"/>
                <a:gd name="connsiteY17" fmla="*/ 250495 h 421155"/>
                <a:gd name="connsiteX18" fmla="*/ 200594 w 200593"/>
                <a:gd name="connsiteY18" fmla="*/ 250495 h 421155"/>
                <a:gd name="connsiteX19" fmla="*/ 157178 w 200593"/>
                <a:gd name="connsiteY19" fmla="*/ 94170 h 421155"/>
                <a:gd name="connsiteX20" fmla="*/ 66159 w 200593"/>
                <a:gd name="connsiteY20" fmla="*/ 250495 h 421155"/>
                <a:gd name="connsiteX21" fmla="*/ 88914 w 200593"/>
                <a:gd name="connsiteY21" fmla="*/ 250495 h 421155"/>
                <a:gd name="connsiteX22" fmla="*/ 88914 w 200593"/>
                <a:gd name="connsiteY22" fmla="*/ 398400 h 421155"/>
                <a:gd name="connsiteX23" fmla="*/ 66159 w 200593"/>
                <a:gd name="connsiteY23" fmla="*/ 398400 h 421155"/>
                <a:gd name="connsiteX24" fmla="*/ 134423 w 200593"/>
                <a:gd name="connsiteY24" fmla="*/ 398400 h 421155"/>
                <a:gd name="connsiteX25" fmla="*/ 111669 w 200593"/>
                <a:gd name="connsiteY25" fmla="*/ 398400 h 421155"/>
                <a:gd name="connsiteX26" fmla="*/ 111669 w 200593"/>
                <a:gd name="connsiteY26" fmla="*/ 250495 h 421155"/>
                <a:gd name="connsiteX27" fmla="*/ 134423 w 200593"/>
                <a:gd name="connsiteY27" fmla="*/ 250495 h 42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593" h="421155">
                  <a:moveTo>
                    <a:pt x="157178" y="11377"/>
                  </a:moveTo>
                  <a:cubicBezTo>
                    <a:pt x="157178" y="5094"/>
                    <a:pt x="152084" y="0"/>
                    <a:pt x="145801" y="0"/>
                  </a:cubicBezTo>
                  <a:lnTo>
                    <a:pt x="145801" y="0"/>
                  </a:lnTo>
                  <a:cubicBezTo>
                    <a:pt x="139517" y="0"/>
                    <a:pt x="134423" y="5094"/>
                    <a:pt x="134423" y="11377"/>
                  </a:cubicBezTo>
                  <a:lnTo>
                    <a:pt x="134423" y="95718"/>
                  </a:lnTo>
                  <a:lnTo>
                    <a:pt x="170660" y="227695"/>
                  </a:lnTo>
                  <a:lnTo>
                    <a:pt x="29934" y="227695"/>
                  </a:lnTo>
                  <a:lnTo>
                    <a:pt x="66159" y="97276"/>
                  </a:lnTo>
                  <a:lnTo>
                    <a:pt x="66159" y="11377"/>
                  </a:lnTo>
                  <a:cubicBezTo>
                    <a:pt x="66159" y="5094"/>
                    <a:pt x="61066" y="0"/>
                    <a:pt x="54782" y="0"/>
                  </a:cubicBezTo>
                  <a:lnTo>
                    <a:pt x="54782" y="0"/>
                  </a:lnTo>
                  <a:cubicBezTo>
                    <a:pt x="48498" y="0"/>
                    <a:pt x="43405" y="5094"/>
                    <a:pt x="43405" y="11377"/>
                  </a:cubicBezTo>
                  <a:lnTo>
                    <a:pt x="43405" y="94159"/>
                  </a:lnTo>
                  <a:lnTo>
                    <a:pt x="0" y="250495"/>
                  </a:lnTo>
                  <a:lnTo>
                    <a:pt x="43405" y="250495"/>
                  </a:lnTo>
                  <a:lnTo>
                    <a:pt x="43405" y="421155"/>
                  </a:lnTo>
                  <a:lnTo>
                    <a:pt x="157178" y="421155"/>
                  </a:lnTo>
                  <a:lnTo>
                    <a:pt x="157178" y="250495"/>
                  </a:lnTo>
                  <a:lnTo>
                    <a:pt x="200594" y="250495"/>
                  </a:lnTo>
                  <a:lnTo>
                    <a:pt x="157178" y="94170"/>
                  </a:lnTo>
                  <a:close/>
                  <a:moveTo>
                    <a:pt x="66159" y="250495"/>
                  </a:moveTo>
                  <a:lnTo>
                    <a:pt x="88914" y="250495"/>
                  </a:lnTo>
                  <a:lnTo>
                    <a:pt x="88914" y="398400"/>
                  </a:lnTo>
                  <a:lnTo>
                    <a:pt x="66159" y="398400"/>
                  </a:lnTo>
                  <a:close/>
                  <a:moveTo>
                    <a:pt x="134423" y="398400"/>
                  </a:moveTo>
                  <a:lnTo>
                    <a:pt x="111669" y="398400"/>
                  </a:lnTo>
                  <a:lnTo>
                    <a:pt x="111669" y="250495"/>
                  </a:lnTo>
                  <a:lnTo>
                    <a:pt x="134423" y="250495"/>
                  </a:ln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5B57D15-29CE-8A97-7DA3-E9BE332127FB}"/>
                </a:ext>
              </a:extLst>
            </p:cNvPr>
            <p:cNvSpPr/>
            <p:nvPr/>
          </p:nvSpPr>
          <p:spPr>
            <a:xfrm>
              <a:off x="7120229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949E3A2-2B98-BDF6-8625-44EC6991BD49}"/>
                </a:ext>
              </a:extLst>
            </p:cNvPr>
            <p:cNvSpPr/>
            <p:nvPr/>
          </p:nvSpPr>
          <p:spPr>
            <a:xfrm>
              <a:off x="7120229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D0FD2-C82E-FF73-B45A-CD2269058E85}"/>
                </a:ext>
              </a:extLst>
            </p:cNvPr>
            <p:cNvSpPr/>
            <p:nvPr/>
          </p:nvSpPr>
          <p:spPr>
            <a:xfrm>
              <a:off x="6869927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6604EE7-039B-3330-DAFE-6238210E6673}"/>
                </a:ext>
              </a:extLst>
            </p:cNvPr>
            <p:cNvSpPr/>
            <p:nvPr/>
          </p:nvSpPr>
          <p:spPr>
            <a:xfrm>
              <a:off x="7327114" y="1260272"/>
              <a:ext cx="200605" cy="421143"/>
            </a:xfrm>
            <a:custGeom>
              <a:avLst/>
              <a:gdLst>
                <a:gd name="connsiteX0" fmla="*/ 157189 w 200605"/>
                <a:gd name="connsiteY0" fmla="*/ 11377 h 421143"/>
                <a:gd name="connsiteX1" fmla="*/ 145812 w 200605"/>
                <a:gd name="connsiteY1" fmla="*/ 0 h 421143"/>
                <a:gd name="connsiteX2" fmla="*/ 145812 w 200605"/>
                <a:gd name="connsiteY2" fmla="*/ 0 h 421143"/>
                <a:gd name="connsiteX3" fmla="*/ 134435 w 200605"/>
                <a:gd name="connsiteY3" fmla="*/ 11377 h 421143"/>
                <a:gd name="connsiteX4" fmla="*/ 134435 w 200605"/>
                <a:gd name="connsiteY4" fmla="*/ 95718 h 421143"/>
                <a:gd name="connsiteX5" fmla="*/ 170672 w 200605"/>
                <a:gd name="connsiteY5" fmla="*/ 227695 h 421143"/>
                <a:gd name="connsiteX6" fmla="*/ 29945 w 200605"/>
                <a:gd name="connsiteY6" fmla="*/ 227695 h 421143"/>
                <a:gd name="connsiteX7" fmla="*/ 66171 w 200605"/>
                <a:gd name="connsiteY7" fmla="*/ 97276 h 421143"/>
                <a:gd name="connsiteX8" fmla="*/ 66171 w 200605"/>
                <a:gd name="connsiteY8" fmla="*/ 11377 h 421143"/>
                <a:gd name="connsiteX9" fmla="*/ 54793 w 200605"/>
                <a:gd name="connsiteY9" fmla="*/ 0 h 421143"/>
                <a:gd name="connsiteX10" fmla="*/ 54793 w 200605"/>
                <a:gd name="connsiteY10" fmla="*/ 0 h 421143"/>
                <a:gd name="connsiteX11" fmla="*/ 43416 w 200605"/>
                <a:gd name="connsiteY11" fmla="*/ 11377 h 421143"/>
                <a:gd name="connsiteX12" fmla="*/ 43416 w 200605"/>
                <a:gd name="connsiteY12" fmla="*/ 94159 h 421143"/>
                <a:gd name="connsiteX13" fmla="*/ 0 w 200605"/>
                <a:gd name="connsiteY13" fmla="*/ 250484 h 421143"/>
                <a:gd name="connsiteX14" fmla="*/ 43416 w 200605"/>
                <a:gd name="connsiteY14" fmla="*/ 250484 h 421143"/>
                <a:gd name="connsiteX15" fmla="*/ 43416 w 200605"/>
                <a:gd name="connsiteY15" fmla="*/ 421144 h 421143"/>
                <a:gd name="connsiteX16" fmla="*/ 157189 w 200605"/>
                <a:gd name="connsiteY16" fmla="*/ 421144 h 421143"/>
                <a:gd name="connsiteX17" fmla="*/ 157189 w 200605"/>
                <a:gd name="connsiteY17" fmla="*/ 250484 h 421143"/>
                <a:gd name="connsiteX18" fmla="*/ 200605 w 200605"/>
                <a:gd name="connsiteY18" fmla="*/ 250484 h 421143"/>
                <a:gd name="connsiteX19" fmla="*/ 157189 w 200605"/>
                <a:gd name="connsiteY19" fmla="*/ 94170 h 421143"/>
                <a:gd name="connsiteX20" fmla="*/ 66171 w 200605"/>
                <a:gd name="connsiteY20" fmla="*/ 250495 h 421143"/>
                <a:gd name="connsiteX21" fmla="*/ 88925 w 200605"/>
                <a:gd name="connsiteY21" fmla="*/ 250495 h 421143"/>
                <a:gd name="connsiteX22" fmla="*/ 88925 w 200605"/>
                <a:gd name="connsiteY22" fmla="*/ 398400 h 421143"/>
                <a:gd name="connsiteX23" fmla="*/ 66171 w 200605"/>
                <a:gd name="connsiteY23" fmla="*/ 398400 h 421143"/>
                <a:gd name="connsiteX24" fmla="*/ 134435 w 200605"/>
                <a:gd name="connsiteY24" fmla="*/ 398400 h 421143"/>
                <a:gd name="connsiteX25" fmla="*/ 111680 w 200605"/>
                <a:gd name="connsiteY25" fmla="*/ 398400 h 421143"/>
                <a:gd name="connsiteX26" fmla="*/ 111680 w 200605"/>
                <a:gd name="connsiteY26" fmla="*/ 250495 h 421143"/>
                <a:gd name="connsiteX27" fmla="*/ 134435 w 200605"/>
                <a:gd name="connsiteY27" fmla="*/ 250495 h 4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605" h="421143">
                  <a:moveTo>
                    <a:pt x="157189" y="11377"/>
                  </a:moveTo>
                  <a:cubicBezTo>
                    <a:pt x="157189" y="5094"/>
                    <a:pt x="152096" y="0"/>
                    <a:pt x="145812" y="0"/>
                  </a:cubicBezTo>
                  <a:lnTo>
                    <a:pt x="145812" y="0"/>
                  </a:lnTo>
                  <a:cubicBezTo>
                    <a:pt x="139528" y="0"/>
                    <a:pt x="134435" y="5094"/>
                    <a:pt x="134435" y="11377"/>
                  </a:cubicBezTo>
                  <a:lnTo>
                    <a:pt x="134435" y="95718"/>
                  </a:lnTo>
                  <a:lnTo>
                    <a:pt x="170672" y="227695"/>
                  </a:lnTo>
                  <a:lnTo>
                    <a:pt x="29945" y="227695"/>
                  </a:lnTo>
                  <a:lnTo>
                    <a:pt x="66171" y="97276"/>
                  </a:lnTo>
                  <a:lnTo>
                    <a:pt x="66171" y="11377"/>
                  </a:lnTo>
                  <a:cubicBezTo>
                    <a:pt x="66171" y="5094"/>
                    <a:pt x="61077" y="0"/>
                    <a:pt x="54793" y="0"/>
                  </a:cubicBezTo>
                  <a:lnTo>
                    <a:pt x="54793" y="0"/>
                  </a:lnTo>
                  <a:cubicBezTo>
                    <a:pt x="48510" y="0"/>
                    <a:pt x="43416" y="5094"/>
                    <a:pt x="43416" y="11377"/>
                  </a:cubicBezTo>
                  <a:lnTo>
                    <a:pt x="43416" y="94159"/>
                  </a:lnTo>
                  <a:lnTo>
                    <a:pt x="0" y="250484"/>
                  </a:lnTo>
                  <a:lnTo>
                    <a:pt x="43416" y="250484"/>
                  </a:lnTo>
                  <a:lnTo>
                    <a:pt x="43416" y="421144"/>
                  </a:lnTo>
                  <a:lnTo>
                    <a:pt x="157189" y="421144"/>
                  </a:lnTo>
                  <a:lnTo>
                    <a:pt x="157189" y="250484"/>
                  </a:lnTo>
                  <a:lnTo>
                    <a:pt x="200605" y="250484"/>
                  </a:lnTo>
                  <a:lnTo>
                    <a:pt x="157189" y="94170"/>
                  </a:lnTo>
                  <a:close/>
                  <a:moveTo>
                    <a:pt x="66171" y="250495"/>
                  </a:moveTo>
                  <a:lnTo>
                    <a:pt x="88925" y="250495"/>
                  </a:lnTo>
                  <a:lnTo>
                    <a:pt x="88925" y="398400"/>
                  </a:lnTo>
                  <a:lnTo>
                    <a:pt x="66171" y="398400"/>
                  </a:lnTo>
                  <a:close/>
                  <a:moveTo>
                    <a:pt x="134435" y="398400"/>
                  </a:moveTo>
                  <a:lnTo>
                    <a:pt x="111680" y="398400"/>
                  </a:lnTo>
                  <a:lnTo>
                    <a:pt x="111680" y="250495"/>
                  </a:lnTo>
                  <a:lnTo>
                    <a:pt x="134435" y="250495"/>
                  </a:ln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32F9892-1170-A3B9-6570-0B221B0E36C6}"/>
                </a:ext>
              </a:extLst>
            </p:cNvPr>
            <p:cNvSpPr/>
            <p:nvPr/>
          </p:nvSpPr>
          <p:spPr>
            <a:xfrm>
              <a:off x="7620832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0238C5A-23F5-0560-F712-D199176117F2}"/>
                </a:ext>
              </a:extLst>
            </p:cNvPr>
            <p:cNvSpPr/>
            <p:nvPr/>
          </p:nvSpPr>
          <p:spPr>
            <a:xfrm>
              <a:off x="7620832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244E03C-0A3F-6D37-09BC-FE30DCD9C0DD}"/>
                </a:ext>
              </a:extLst>
            </p:cNvPr>
            <p:cNvSpPr/>
            <p:nvPr/>
          </p:nvSpPr>
          <p:spPr>
            <a:xfrm>
              <a:off x="7370530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BC772D9-A8CB-763C-9395-21F529CE30D1}"/>
                </a:ext>
              </a:extLst>
            </p:cNvPr>
            <p:cNvSpPr/>
            <p:nvPr/>
          </p:nvSpPr>
          <p:spPr>
            <a:xfrm>
              <a:off x="6794927" y="1180642"/>
              <a:ext cx="1014670" cy="263271"/>
            </a:xfrm>
            <a:custGeom>
              <a:avLst/>
              <a:gdLst>
                <a:gd name="connsiteX0" fmla="*/ 1014029 w 1014670"/>
                <a:gd name="connsiteY0" fmla="*/ 211254 h 263271"/>
                <a:gd name="connsiteX1" fmla="*/ 985188 w 1014670"/>
                <a:gd name="connsiteY1" fmla="*/ 47648 h 263271"/>
                <a:gd name="connsiteX2" fmla="*/ 973389 w 1014670"/>
                <a:gd name="connsiteY2" fmla="*/ 29376 h 263271"/>
                <a:gd name="connsiteX3" fmla="*/ 924888 w 1014670"/>
                <a:gd name="connsiteY3" fmla="*/ 5757 h 263271"/>
                <a:gd name="connsiteX4" fmla="*/ 883099 w 1014670"/>
                <a:gd name="connsiteY4" fmla="*/ 0 h 263271"/>
                <a:gd name="connsiteX5" fmla="*/ 842231 w 1014670"/>
                <a:gd name="connsiteY5" fmla="*/ 5802 h 263271"/>
                <a:gd name="connsiteX6" fmla="*/ 793878 w 1014670"/>
                <a:gd name="connsiteY6" fmla="*/ 29388 h 263271"/>
                <a:gd name="connsiteX7" fmla="*/ 781943 w 1014670"/>
                <a:gd name="connsiteY7" fmla="*/ 48308 h 263271"/>
                <a:gd name="connsiteX8" fmla="*/ 757732 w 1014670"/>
                <a:gd name="connsiteY8" fmla="*/ 176781 h 263271"/>
                <a:gd name="connsiteX9" fmla="*/ 757618 w 1014670"/>
                <a:gd name="connsiteY9" fmla="*/ 176895 h 263271"/>
                <a:gd name="connsiteX10" fmla="*/ 757504 w 1014670"/>
                <a:gd name="connsiteY10" fmla="*/ 176781 h 263271"/>
                <a:gd name="connsiteX11" fmla="*/ 733214 w 1014670"/>
                <a:gd name="connsiteY11" fmla="*/ 47648 h 263271"/>
                <a:gd name="connsiteX12" fmla="*/ 721415 w 1014670"/>
                <a:gd name="connsiteY12" fmla="*/ 29376 h 263271"/>
                <a:gd name="connsiteX13" fmla="*/ 673130 w 1014670"/>
                <a:gd name="connsiteY13" fmla="*/ 5814 h 263271"/>
                <a:gd name="connsiteX14" fmla="*/ 632172 w 1014670"/>
                <a:gd name="connsiteY14" fmla="*/ 0 h 263271"/>
                <a:gd name="connsiteX15" fmla="*/ 590212 w 1014670"/>
                <a:gd name="connsiteY15" fmla="*/ 5802 h 263271"/>
                <a:gd name="connsiteX16" fmla="*/ 542427 w 1014670"/>
                <a:gd name="connsiteY16" fmla="*/ 29012 h 263271"/>
                <a:gd name="connsiteX17" fmla="*/ 529912 w 1014670"/>
                <a:gd name="connsiteY17" fmla="*/ 48467 h 263271"/>
                <a:gd name="connsiteX18" fmla="*/ 506748 w 1014670"/>
                <a:gd name="connsiteY18" fmla="*/ 182527 h 263271"/>
                <a:gd name="connsiteX19" fmla="*/ 506634 w 1014670"/>
                <a:gd name="connsiteY19" fmla="*/ 182640 h 263271"/>
                <a:gd name="connsiteX20" fmla="*/ 506520 w 1014670"/>
                <a:gd name="connsiteY20" fmla="*/ 182527 h 263271"/>
                <a:gd name="connsiteX21" fmla="*/ 484585 w 1014670"/>
                <a:gd name="connsiteY21" fmla="*/ 47648 h 263271"/>
                <a:gd name="connsiteX22" fmla="*/ 472786 w 1014670"/>
                <a:gd name="connsiteY22" fmla="*/ 29376 h 263271"/>
                <a:gd name="connsiteX23" fmla="*/ 424285 w 1014670"/>
                <a:gd name="connsiteY23" fmla="*/ 5757 h 263271"/>
                <a:gd name="connsiteX24" fmla="*/ 382496 w 1014670"/>
                <a:gd name="connsiteY24" fmla="*/ 0 h 263271"/>
                <a:gd name="connsiteX25" fmla="*/ 341628 w 1014670"/>
                <a:gd name="connsiteY25" fmla="*/ 5802 h 263271"/>
                <a:gd name="connsiteX26" fmla="*/ 293275 w 1014670"/>
                <a:gd name="connsiteY26" fmla="*/ 29388 h 263271"/>
                <a:gd name="connsiteX27" fmla="*/ 281340 w 1014670"/>
                <a:gd name="connsiteY27" fmla="*/ 48308 h 263271"/>
                <a:gd name="connsiteX28" fmla="*/ 257129 w 1014670"/>
                <a:gd name="connsiteY28" fmla="*/ 176781 h 263271"/>
                <a:gd name="connsiteX29" fmla="*/ 257015 w 1014670"/>
                <a:gd name="connsiteY29" fmla="*/ 176895 h 263271"/>
                <a:gd name="connsiteX30" fmla="*/ 256901 w 1014670"/>
                <a:gd name="connsiteY30" fmla="*/ 176781 h 263271"/>
                <a:gd name="connsiteX31" fmla="*/ 232611 w 1014670"/>
                <a:gd name="connsiteY31" fmla="*/ 47648 h 263271"/>
                <a:gd name="connsiteX32" fmla="*/ 220812 w 1014670"/>
                <a:gd name="connsiteY32" fmla="*/ 29376 h 263271"/>
                <a:gd name="connsiteX33" fmla="*/ 172527 w 1014670"/>
                <a:gd name="connsiteY33" fmla="*/ 5814 h 263271"/>
                <a:gd name="connsiteX34" fmla="*/ 131568 w 1014670"/>
                <a:gd name="connsiteY34" fmla="*/ 0 h 263271"/>
                <a:gd name="connsiteX35" fmla="*/ 89609 w 1014670"/>
                <a:gd name="connsiteY35" fmla="*/ 5802 h 263271"/>
                <a:gd name="connsiteX36" fmla="*/ 41824 w 1014670"/>
                <a:gd name="connsiteY36" fmla="*/ 29012 h 263271"/>
                <a:gd name="connsiteX37" fmla="*/ 29309 w 1014670"/>
                <a:gd name="connsiteY37" fmla="*/ 48433 h 263271"/>
                <a:gd name="connsiteX38" fmla="*/ 604 w 1014670"/>
                <a:gd name="connsiteY38" fmla="*/ 211346 h 263271"/>
                <a:gd name="connsiteX39" fmla="*/ 20730 w 1014670"/>
                <a:gd name="connsiteY39" fmla="*/ 252782 h 263271"/>
                <a:gd name="connsiteX40" fmla="*/ 36214 w 1014670"/>
                <a:gd name="connsiteY40" fmla="*/ 248408 h 263271"/>
                <a:gd name="connsiteX41" fmla="*/ 31840 w 1014670"/>
                <a:gd name="connsiteY41" fmla="*/ 232924 h 263271"/>
                <a:gd name="connsiteX42" fmla="*/ 30970 w 1014670"/>
                <a:gd name="connsiteY42" fmla="*/ 232485 h 263271"/>
                <a:gd name="connsiteX43" fmla="*/ 23006 w 1014670"/>
                <a:gd name="connsiteY43" fmla="*/ 215202 h 263271"/>
                <a:gd name="connsiteX44" fmla="*/ 51574 w 1014670"/>
                <a:gd name="connsiteY44" fmla="*/ 53166 h 263271"/>
                <a:gd name="connsiteX45" fmla="*/ 54988 w 1014670"/>
                <a:gd name="connsiteY45" fmla="*/ 47580 h 263271"/>
                <a:gd name="connsiteX46" fmla="*/ 95366 w 1014670"/>
                <a:gd name="connsiteY46" fmla="*/ 27829 h 263271"/>
                <a:gd name="connsiteX47" fmla="*/ 131637 w 1014670"/>
                <a:gd name="connsiteY47" fmla="*/ 22755 h 263271"/>
                <a:gd name="connsiteX48" fmla="*/ 166633 w 1014670"/>
                <a:gd name="connsiteY48" fmla="*/ 27783 h 263271"/>
                <a:gd name="connsiteX49" fmla="*/ 207182 w 1014670"/>
                <a:gd name="connsiteY49" fmla="*/ 47580 h 263271"/>
                <a:gd name="connsiteX50" fmla="*/ 210425 w 1014670"/>
                <a:gd name="connsiteY50" fmla="*/ 52506 h 263271"/>
                <a:gd name="connsiteX51" fmla="*/ 245865 w 1014670"/>
                <a:gd name="connsiteY51" fmla="*/ 241018 h 263271"/>
                <a:gd name="connsiteX52" fmla="*/ 259138 w 1014670"/>
                <a:gd name="connsiteY52" fmla="*/ 250113 h 263271"/>
                <a:gd name="connsiteX53" fmla="*/ 268233 w 1014670"/>
                <a:gd name="connsiteY53" fmla="*/ 241018 h 263271"/>
                <a:gd name="connsiteX54" fmla="*/ 303503 w 1014670"/>
                <a:gd name="connsiteY54" fmla="*/ 53155 h 263271"/>
                <a:gd name="connsiteX55" fmla="*/ 306916 w 1014670"/>
                <a:gd name="connsiteY55" fmla="*/ 47569 h 263271"/>
                <a:gd name="connsiteX56" fmla="*/ 347533 w 1014670"/>
                <a:gd name="connsiteY56" fmla="*/ 27761 h 263271"/>
                <a:gd name="connsiteX57" fmla="*/ 382473 w 1014670"/>
                <a:gd name="connsiteY57" fmla="*/ 22743 h 263271"/>
                <a:gd name="connsiteX58" fmla="*/ 418573 w 1014670"/>
                <a:gd name="connsiteY58" fmla="*/ 27772 h 263271"/>
                <a:gd name="connsiteX59" fmla="*/ 459532 w 1014670"/>
                <a:gd name="connsiteY59" fmla="*/ 47842 h 263271"/>
                <a:gd name="connsiteX60" fmla="*/ 462331 w 1014670"/>
                <a:gd name="connsiteY60" fmla="*/ 52222 h 263271"/>
                <a:gd name="connsiteX61" fmla="*/ 495109 w 1014670"/>
                <a:gd name="connsiteY61" fmla="*/ 253726 h 263271"/>
                <a:gd name="connsiteX62" fmla="*/ 506281 w 1014670"/>
                <a:gd name="connsiteY62" fmla="*/ 263272 h 263271"/>
                <a:gd name="connsiteX63" fmla="*/ 506338 w 1014670"/>
                <a:gd name="connsiteY63" fmla="*/ 263272 h 263271"/>
                <a:gd name="connsiteX64" fmla="*/ 517545 w 1014670"/>
                <a:gd name="connsiteY64" fmla="*/ 253840 h 263271"/>
                <a:gd name="connsiteX65" fmla="*/ 552178 w 1014670"/>
                <a:gd name="connsiteY65" fmla="*/ 53166 h 263271"/>
                <a:gd name="connsiteX66" fmla="*/ 555591 w 1014670"/>
                <a:gd name="connsiteY66" fmla="*/ 47580 h 263271"/>
                <a:gd name="connsiteX67" fmla="*/ 595969 w 1014670"/>
                <a:gd name="connsiteY67" fmla="*/ 27829 h 263271"/>
                <a:gd name="connsiteX68" fmla="*/ 632240 w 1014670"/>
                <a:gd name="connsiteY68" fmla="*/ 22755 h 263271"/>
                <a:gd name="connsiteX69" fmla="*/ 667237 w 1014670"/>
                <a:gd name="connsiteY69" fmla="*/ 27783 h 263271"/>
                <a:gd name="connsiteX70" fmla="*/ 707785 w 1014670"/>
                <a:gd name="connsiteY70" fmla="*/ 47580 h 263271"/>
                <a:gd name="connsiteX71" fmla="*/ 711028 w 1014670"/>
                <a:gd name="connsiteY71" fmla="*/ 52506 h 263271"/>
                <a:gd name="connsiteX72" fmla="*/ 746468 w 1014670"/>
                <a:gd name="connsiteY72" fmla="*/ 241018 h 263271"/>
                <a:gd name="connsiteX73" fmla="*/ 759741 w 1014670"/>
                <a:gd name="connsiteY73" fmla="*/ 250113 h 263271"/>
                <a:gd name="connsiteX74" fmla="*/ 768836 w 1014670"/>
                <a:gd name="connsiteY74" fmla="*/ 241018 h 263271"/>
                <a:gd name="connsiteX75" fmla="*/ 804106 w 1014670"/>
                <a:gd name="connsiteY75" fmla="*/ 53155 h 263271"/>
                <a:gd name="connsiteX76" fmla="*/ 807519 w 1014670"/>
                <a:gd name="connsiteY76" fmla="*/ 47569 h 263271"/>
                <a:gd name="connsiteX77" fmla="*/ 848136 w 1014670"/>
                <a:gd name="connsiteY77" fmla="*/ 27761 h 263271"/>
                <a:gd name="connsiteX78" fmla="*/ 883076 w 1014670"/>
                <a:gd name="connsiteY78" fmla="*/ 22743 h 263271"/>
                <a:gd name="connsiteX79" fmla="*/ 919176 w 1014670"/>
                <a:gd name="connsiteY79" fmla="*/ 27772 h 263271"/>
                <a:gd name="connsiteX80" fmla="*/ 960135 w 1014670"/>
                <a:gd name="connsiteY80" fmla="*/ 47842 h 263271"/>
                <a:gd name="connsiteX81" fmla="*/ 962956 w 1014670"/>
                <a:gd name="connsiteY81" fmla="*/ 52393 h 263271"/>
                <a:gd name="connsiteX82" fmla="*/ 991662 w 1014670"/>
                <a:gd name="connsiteY82" fmla="*/ 215089 h 263271"/>
                <a:gd name="connsiteX83" fmla="*/ 981160 w 1014670"/>
                <a:gd name="connsiteY83" fmla="*/ 233418 h 263271"/>
                <a:gd name="connsiteX84" fmla="*/ 974630 w 1014670"/>
                <a:gd name="connsiteY84" fmla="*/ 233725 h 263271"/>
                <a:gd name="connsiteX85" fmla="*/ 961438 w 1014670"/>
                <a:gd name="connsiteY85" fmla="*/ 242946 h 263271"/>
                <a:gd name="connsiteX86" fmla="*/ 970659 w 1014670"/>
                <a:gd name="connsiteY86" fmla="*/ 256138 h 263271"/>
                <a:gd name="connsiteX87" fmla="*/ 987042 w 1014670"/>
                <a:gd name="connsiteY87" fmla="*/ 255399 h 263271"/>
                <a:gd name="connsiteX88" fmla="*/ 1014029 w 1014670"/>
                <a:gd name="connsiteY88" fmla="*/ 211254 h 26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14670" h="263271">
                  <a:moveTo>
                    <a:pt x="1014029" y="211254"/>
                  </a:moveTo>
                  <a:lnTo>
                    <a:pt x="985188" y="47648"/>
                  </a:lnTo>
                  <a:cubicBezTo>
                    <a:pt x="983375" y="40424"/>
                    <a:pt x="979228" y="34001"/>
                    <a:pt x="973389" y="29376"/>
                  </a:cubicBezTo>
                  <a:cubicBezTo>
                    <a:pt x="958871" y="18492"/>
                    <a:pt x="942409" y="10475"/>
                    <a:pt x="924888" y="5757"/>
                  </a:cubicBezTo>
                  <a:cubicBezTo>
                    <a:pt x="911248" y="2130"/>
                    <a:pt x="897213" y="197"/>
                    <a:pt x="883099" y="0"/>
                  </a:cubicBezTo>
                  <a:cubicBezTo>
                    <a:pt x="869280" y="116"/>
                    <a:pt x="855537" y="2067"/>
                    <a:pt x="842231" y="5802"/>
                  </a:cubicBezTo>
                  <a:cubicBezTo>
                    <a:pt x="824763" y="10523"/>
                    <a:pt x="808352" y="18527"/>
                    <a:pt x="793878" y="29388"/>
                  </a:cubicBezTo>
                  <a:cubicBezTo>
                    <a:pt x="787767" y="34067"/>
                    <a:pt x="783534" y="40779"/>
                    <a:pt x="781943" y="48308"/>
                  </a:cubicBezTo>
                  <a:lnTo>
                    <a:pt x="757732" y="176781"/>
                  </a:lnTo>
                  <a:cubicBezTo>
                    <a:pt x="757732" y="176844"/>
                    <a:pt x="757681" y="176895"/>
                    <a:pt x="757618" y="176895"/>
                  </a:cubicBezTo>
                  <a:cubicBezTo>
                    <a:pt x="757556" y="176895"/>
                    <a:pt x="757504" y="176844"/>
                    <a:pt x="757504" y="176781"/>
                  </a:cubicBezTo>
                  <a:lnTo>
                    <a:pt x="733214" y="47648"/>
                  </a:lnTo>
                  <a:cubicBezTo>
                    <a:pt x="731554" y="40359"/>
                    <a:pt x="727376" y="33889"/>
                    <a:pt x="721415" y="29376"/>
                  </a:cubicBezTo>
                  <a:cubicBezTo>
                    <a:pt x="706959" y="18533"/>
                    <a:pt x="690574" y="10537"/>
                    <a:pt x="673130" y="5814"/>
                  </a:cubicBezTo>
                  <a:cubicBezTo>
                    <a:pt x="659795" y="2071"/>
                    <a:pt x="646021" y="115"/>
                    <a:pt x="632172" y="0"/>
                  </a:cubicBezTo>
                  <a:cubicBezTo>
                    <a:pt x="618000" y="201"/>
                    <a:pt x="603907" y="2150"/>
                    <a:pt x="590212" y="5802"/>
                  </a:cubicBezTo>
                  <a:cubicBezTo>
                    <a:pt x="572960" y="10450"/>
                    <a:pt x="556745" y="18327"/>
                    <a:pt x="542427" y="29012"/>
                  </a:cubicBezTo>
                  <a:cubicBezTo>
                    <a:pt x="536137" y="33860"/>
                    <a:pt x="531715" y="40733"/>
                    <a:pt x="529912" y="48467"/>
                  </a:cubicBezTo>
                  <a:lnTo>
                    <a:pt x="506748" y="182527"/>
                  </a:lnTo>
                  <a:cubicBezTo>
                    <a:pt x="506748" y="182589"/>
                    <a:pt x="506697" y="182640"/>
                    <a:pt x="506634" y="182640"/>
                  </a:cubicBezTo>
                  <a:cubicBezTo>
                    <a:pt x="506571" y="182640"/>
                    <a:pt x="506520" y="182589"/>
                    <a:pt x="506520" y="182527"/>
                  </a:cubicBezTo>
                  <a:lnTo>
                    <a:pt x="484585" y="47648"/>
                  </a:lnTo>
                  <a:cubicBezTo>
                    <a:pt x="482772" y="40424"/>
                    <a:pt x="478625" y="34001"/>
                    <a:pt x="472786" y="29376"/>
                  </a:cubicBezTo>
                  <a:cubicBezTo>
                    <a:pt x="458268" y="18492"/>
                    <a:pt x="441806" y="10475"/>
                    <a:pt x="424285" y="5757"/>
                  </a:cubicBezTo>
                  <a:cubicBezTo>
                    <a:pt x="410644" y="2130"/>
                    <a:pt x="396609" y="197"/>
                    <a:pt x="382496" y="0"/>
                  </a:cubicBezTo>
                  <a:cubicBezTo>
                    <a:pt x="368677" y="116"/>
                    <a:pt x="354934" y="2067"/>
                    <a:pt x="341628" y="5802"/>
                  </a:cubicBezTo>
                  <a:cubicBezTo>
                    <a:pt x="324160" y="10523"/>
                    <a:pt x="307749" y="18527"/>
                    <a:pt x="293275" y="29388"/>
                  </a:cubicBezTo>
                  <a:cubicBezTo>
                    <a:pt x="287164" y="34067"/>
                    <a:pt x="282930" y="40779"/>
                    <a:pt x="281340" y="48308"/>
                  </a:cubicBezTo>
                  <a:lnTo>
                    <a:pt x="257129" y="176781"/>
                  </a:lnTo>
                  <a:cubicBezTo>
                    <a:pt x="257129" y="176844"/>
                    <a:pt x="257078" y="176895"/>
                    <a:pt x="257015" y="176895"/>
                  </a:cubicBezTo>
                  <a:cubicBezTo>
                    <a:pt x="256952" y="176895"/>
                    <a:pt x="256901" y="176844"/>
                    <a:pt x="256901" y="176781"/>
                  </a:cubicBezTo>
                  <a:lnTo>
                    <a:pt x="232611" y="47648"/>
                  </a:lnTo>
                  <a:cubicBezTo>
                    <a:pt x="230951" y="40359"/>
                    <a:pt x="226773" y="33889"/>
                    <a:pt x="220812" y="29376"/>
                  </a:cubicBezTo>
                  <a:cubicBezTo>
                    <a:pt x="206356" y="18533"/>
                    <a:pt x="189971" y="10537"/>
                    <a:pt x="172527" y="5814"/>
                  </a:cubicBezTo>
                  <a:cubicBezTo>
                    <a:pt x="159191" y="2071"/>
                    <a:pt x="145418" y="115"/>
                    <a:pt x="131568" y="0"/>
                  </a:cubicBezTo>
                  <a:cubicBezTo>
                    <a:pt x="117397" y="201"/>
                    <a:pt x="103304" y="2150"/>
                    <a:pt x="89609" y="5802"/>
                  </a:cubicBezTo>
                  <a:cubicBezTo>
                    <a:pt x="72357" y="10450"/>
                    <a:pt x="56143" y="18327"/>
                    <a:pt x="41824" y="29012"/>
                  </a:cubicBezTo>
                  <a:cubicBezTo>
                    <a:pt x="35542" y="33853"/>
                    <a:pt x="31122" y="40713"/>
                    <a:pt x="29309" y="48433"/>
                  </a:cubicBezTo>
                  <a:lnTo>
                    <a:pt x="604" y="211346"/>
                  </a:lnTo>
                  <a:cubicBezTo>
                    <a:pt x="-2357" y="228058"/>
                    <a:pt x="5764" y="244778"/>
                    <a:pt x="20730" y="252782"/>
                  </a:cubicBezTo>
                  <a:cubicBezTo>
                    <a:pt x="26214" y="255850"/>
                    <a:pt x="33146" y="253891"/>
                    <a:pt x="36214" y="248408"/>
                  </a:cubicBezTo>
                  <a:cubicBezTo>
                    <a:pt x="39282" y="242924"/>
                    <a:pt x="37324" y="235992"/>
                    <a:pt x="31840" y="232924"/>
                  </a:cubicBezTo>
                  <a:cubicBezTo>
                    <a:pt x="31557" y="232765"/>
                    <a:pt x="31266" y="232619"/>
                    <a:pt x="30970" y="232485"/>
                  </a:cubicBezTo>
                  <a:cubicBezTo>
                    <a:pt x="24923" y="228992"/>
                    <a:pt x="21732" y="222069"/>
                    <a:pt x="23006" y="215202"/>
                  </a:cubicBezTo>
                  <a:lnTo>
                    <a:pt x="51574" y="53166"/>
                  </a:lnTo>
                  <a:cubicBezTo>
                    <a:pt x="52196" y="51034"/>
                    <a:pt x="53374" y="49107"/>
                    <a:pt x="54988" y="47580"/>
                  </a:cubicBezTo>
                  <a:cubicBezTo>
                    <a:pt x="67079" y="38505"/>
                    <a:pt x="80780" y="31803"/>
                    <a:pt x="95366" y="27829"/>
                  </a:cubicBezTo>
                  <a:cubicBezTo>
                    <a:pt x="107204" y="24664"/>
                    <a:pt x="119384" y="22959"/>
                    <a:pt x="131637" y="22755"/>
                  </a:cubicBezTo>
                  <a:cubicBezTo>
                    <a:pt x="143474" y="22873"/>
                    <a:pt x="155242" y="24565"/>
                    <a:pt x="166633" y="27783"/>
                  </a:cubicBezTo>
                  <a:cubicBezTo>
                    <a:pt x="181283" y="31752"/>
                    <a:pt x="195044" y="38470"/>
                    <a:pt x="207182" y="47580"/>
                  </a:cubicBezTo>
                  <a:cubicBezTo>
                    <a:pt x="208801" y="48796"/>
                    <a:pt x="209948" y="50538"/>
                    <a:pt x="210425" y="52506"/>
                  </a:cubicBezTo>
                  <a:lnTo>
                    <a:pt x="245865" y="241018"/>
                  </a:lnTo>
                  <a:cubicBezTo>
                    <a:pt x="247019" y="247194"/>
                    <a:pt x="252961" y="251266"/>
                    <a:pt x="259138" y="250113"/>
                  </a:cubicBezTo>
                  <a:cubicBezTo>
                    <a:pt x="263757" y="249250"/>
                    <a:pt x="267371" y="245637"/>
                    <a:pt x="268233" y="241018"/>
                  </a:cubicBezTo>
                  <a:lnTo>
                    <a:pt x="303503" y="53155"/>
                  </a:lnTo>
                  <a:cubicBezTo>
                    <a:pt x="303924" y="50940"/>
                    <a:pt x="305137" y="48953"/>
                    <a:pt x="306916" y="47569"/>
                  </a:cubicBezTo>
                  <a:cubicBezTo>
                    <a:pt x="319076" y="38450"/>
                    <a:pt x="332860" y="31728"/>
                    <a:pt x="347533" y="27761"/>
                  </a:cubicBezTo>
                  <a:cubicBezTo>
                    <a:pt x="358906" y="24547"/>
                    <a:pt x="370655" y="22859"/>
                    <a:pt x="382473" y="22743"/>
                  </a:cubicBezTo>
                  <a:cubicBezTo>
                    <a:pt x="394666" y="22944"/>
                    <a:pt x="406790" y="24632"/>
                    <a:pt x="418573" y="27772"/>
                  </a:cubicBezTo>
                  <a:cubicBezTo>
                    <a:pt x="433376" y="31801"/>
                    <a:pt x="447277" y="38611"/>
                    <a:pt x="459532" y="47842"/>
                  </a:cubicBezTo>
                  <a:cubicBezTo>
                    <a:pt x="460726" y="49117"/>
                    <a:pt x="461675" y="50602"/>
                    <a:pt x="462331" y="52222"/>
                  </a:cubicBezTo>
                  <a:lnTo>
                    <a:pt x="495109" y="253726"/>
                  </a:lnTo>
                  <a:cubicBezTo>
                    <a:pt x="496003" y="259209"/>
                    <a:pt x="500726" y="263244"/>
                    <a:pt x="506281" y="263272"/>
                  </a:cubicBezTo>
                  <a:lnTo>
                    <a:pt x="506338" y="263272"/>
                  </a:lnTo>
                  <a:cubicBezTo>
                    <a:pt x="511870" y="263271"/>
                    <a:pt x="516599" y="259290"/>
                    <a:pt x="517545" y="253840"/>
                  </a:cubicBezTo>
                  <a:lnTo>
                    <a:pt x="552178" y="53166"/>
                  </a:lnTo>
                  <a:cubicBezTo>
                    <a:pt x="552800" y="51034"/>
                    <a:pt x="553977" y="49107"/>
                    <a:pt x="555591" y="47580"/>
                  </a:cubicBezTo>
                  <a:cubicBezTo>
                    <a:pt x="567681" y="38505"/>
                    <a:pt x="581383" y="31803"/>
                    <a:pt x="595969" y="27829"/>
                  </a:cubicBezTo>
                  <a:cubicBezTo>
                    <a:pt x="607807" y="24664"/>
                    <a:pt x="619988" y="22959"/>
                    <a:pt x="632240" y="22755"/>
                  </a:cubicBezTo>
                  <a:cubicBezTo>
                    <a:pt x="644077" y="22873"/>
                    <a:pt x="655846" y="24565"/>
                    <a:pt x="667237" y="27783"/>
                  </a:cubicBezTo>
                  <a:cubicBezTo>
                    <a:pt x="681886" y="31752"/>
                    <a:pt x="695647" y="38470"/>
                    <a:pt x="707785" y="47580"/>
                  </a:cubicBezTo>
                  <a:cubicBezTo>
                    <a:pt x="709404" y="48796"/>
                    <a:pt x="710551" y="50538"/>
                    <a:pt x="711028" y="52506"/>
                  </a:cubicBezTo>
                  <a:lnTo>
                    <a:pt x="746468" y="241018"/>
                  </a:lnTo>
                  <a:cubicBezTo>
                    <a:pt x="747622" y="247194"/>
                    <a:pt x="753564" y="251266"/>
                    <a:pt x="759741" y="250113"/>
                  </a:cubicBezTo>
                  <a:cubicBezTo>
                    <a:pt x="764360" y="249250"/>
                    <a:pt x="767974" y="245637"/>
                    <a:pt x="768836" y="241018"/>
                  </a:cubicBezTo>
                  <a:lnTo>
                    <a:pt x="804106" y="53155"/>
                  </a:lnTo>
                  <a:cubicBezTo>
                    <a:pt x="804527" y="50940"/>
                    <a:pt x="805740" y="48953"/>
                    <a:pt x="807519" y="47569"/>
                  </a:cubicBezTo>
                  <a:cubicBezTo>
                    <a:pt x="819679" y="38450"/>
                    <a:pt x="833464" y="31728"/>
                    <a:pt x="848136" y="27761"/>
                  </a:cubicBezTo>
                  <a:cubicBezTo>
                    <a:pt x="859509" y="24547"/>
                    <a:pt x="871258" y="22859"/>
                    <a:pt x="883076" y="22743"/>
                  </a:cubicBezTo>
                  <a:cubicBezTo>
                    <a:pt x="895269" y="22944"/>
                    <a:pt x="907393" y="24632"/>
                    <a:pt x="919176" y="27772"/>
                  </a:cubicBezTo>
                  <a:cubicBezTo>
                    <a:pt x="933980" y="31801"/>
                    <a:pt x="947880" y="38611"/>
                    <a:pt x="960135" y="47842"/>
                  </a:cubicBezTo>
                  <a:cubicBezTo>
                    <a:pt x="961367" y="49158"/>
                    <a:pt x="962325" y="50704"/>
                    <a:pt x="962956" y="52393"/>
                  </a:cubicBezTo>
                  <a:lnTo>
                    <a:pt x="991662" y="215089"/>
                  </a:lnTo>
                  <a:cubicBezTo>
                    <a:pt x="993225" y="222963"/>
                    <a:pt x="988743" y="230784"/>
                    <a:pt x="981160" y="233418"/>
                  </a:cubicBezTo>
                  <a:cubicBezTo>
                    <a:pt x="979033" y="234000"/>
                    <a:pt x="976803" y="234106"/>
                    <a:pt x="974630" y="233725"/>
                  </a:cubicBezTo>
                  <a:cubicBezTo>
                    <a:pt x="968440" y="232628"/>
                    <a:pt x="962534" y="236757"/>
                    <a:pt x="961438" y="242946"/>
                  </a:cubicBezTo>
                  <a:cubicBezTo>
                    <a:pt x="960341" y="249135"/>
                    <a:pt x="964470" y="255041"/>
                    <a:pt x="970659" y="256138"/>
                  </a:cubicBezTo>
                  <a:cubicBezTo>
                    <a:pt x="976109" y="257100"/>
                    <a:pt x="981702" y="256847"/>
                    <a:pt x="987042" y="255399"/>
                  </a:cubicBezTo>
                  <a:cubicBezTo>
                    <a:pt x="1005973" y="249710"/>
                    <a:pt x="1017596" y="230696"/>
                    <a:pt x="1014029" y="211254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aphic 10" descr="Group outline">
            <a:extLst>
              <a:ext uri="{FF2B5EF4-FFF2-40B4-BE49-F238E27FC236}">
                <a16:creationId xmlns:a16="http://schemas.microsoft.com/office/drawing/2014/main" id="{97F9BD2A-D9A6-72F5-E9B5-443A98E98B57}"/>
              </a:ext>
            </a:extLst>
          </p:cNvPr>
          <p:cNvGrpSpPr/>
          <p:nvPr/>
        </p:nvGrpSpPr>
        <p:grpSpPr>
          <a:xfrm>
            <a:off x="6851968" y="2859100"/>
            <a:ext cx="1014670" cy="637370"/>
            <a:chOff x="6794927" y="1044114"/>
            <a:chExt cx="1014670" cy="637370"/>
          </a:xfrm>
          <a:solidFill>
            <a:srgbClr val="00B050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7E4C8B5-3155-FB13-A21F-1B7BFB27FAF3}"/>
                </a:ext>
              </a:extLst>
            </p:cNvPr>
            <p:cNvSpPr/>
            <p:nvPr/>
          </p:nvSpPr>
          <p:spPr>
            <a:xfrm>
              <a:off x="6826522" y="1260272"/>
              <a:ext cx="200593" cy="421155"/>
            </a:xfrm>
            <a:custGeom>
              <a:avLst/>
              <a:gdLst>
                <a:gd name="connsiteX0" fmla="*/ 157178 w 200593"/>
                <a:gd name="connsiteY0" fmla="*/ 11377 h 421155"/>
                <a:gd name="connsiteX1" fmla="*/ 145801 w 200593"/>
                <a:gd name="connsiteY1" fmla="*/ 0 h 421155"/>
                <a:gd name="connsiteX2" fmla="*/ 145801 w 200593"/>
                <a:gd name="connsiteY2" fmla="*/ 0 h 421155"/>
                <a:gd name="connsiteX3" fmla="*/ 134423 w 200593"/>
                <a:gd name="connsiteY3" fmla="*/ 11377 h 421155"/>
                <a:gd name="connsiteX4" fmla="*/ 134423 w 200593"/>
                <a:gd name="connsiteY4" fmla="*/ 95718 h 421155"/>
                <a:gd name="connsiteX5" fmla="*/ 170660 w 200593"/>
                <a:gd name="connsiteY5" fmla="*/ 227695 h 421155"/>
                <a:gd name="connsiteX6" fmla="*/ 29934 w 200593"/>
                <a:gd name="connsiteY6" fmla="*/ 227695 h 421155"/>
                <a:gd name="connsiteX7" fmla="*/ 66159 w 200593"/>
                <a:gd name="connsiteY7" fmla="*/ 97276 h 421155"/>
                <a:gd name="connsiteX8" fmla="*/ 66159 w 200593"/>
                <a:gd name="connsiteY8" fmla="*/ 11377 h 421155"/>
                <a:gd name="connsiteX9" fmla="*/ 54782 w 200593"/>
                <a:gd name="connsiteY9" fmla="*/ 0 h 421155"/>
                <a:gd name="connsiteX10" fmla="*/ 54782 w 200593"/>
                <a:gd name="connsiteY10" fmla="*/ 0 h 421155"/>
                <a:gd name="connsiteX11" fmla="*/ 43405 w 200593"/>
                <a:gd name="connsiteY11" fmla="*/ 11377 h 421155"/>
                <a:gd name="connsiteX12" fmla="*/ 43405 w 200593"/>
                <a:gd name="connsiteY12" fmla="*/ 94159 h 421155"/>
                <a:gd name="connsiteX13" fmla="*/ 0 w 200593"/>
                <a:gd name="connsiteY13" fmla="*/ 250495 h 421155"/>
                <a:gd name="connsiteX14" fmla="*/ 43405 w 200593"/>
                <a:gd name="connsiteY14" fmla="*/ 250495 h 421155"/>
                <a:gd name="connsiteX15" fmla="*/ 43405 w 200593"/>
                <a:gd name="connsiteY15" fmla="*/ 421155 h 421155"/>
                <a:gd name="connsiteX16" fmla="*/ 157178 w 200593"/>
                <a:gd name="connsiteY16" fmla="*/ 421155 h 421155"/>
                <a:gd name="connsiteX17" fmla="*/ 157178 w 200593"/>
                <a:gd name="connsiteY17" fmla="*/ 250495 h 421155"/>
                <a:gd name="connsiteX18" fmla="*/ 200594 w 200593"/>
                <a:gd name="connsiteY18" fmla="*/ 250495 h 421155"/>
                <a:gd name="connsiteX19" fmla="*/ 157178 w 200593"/>
                <a:gd name="connsiteY19" fmla="*/ 94170 h 421155"/>
                <a:gd name="connsiteX20" fmla="*/ 66159 w 200593"/>
                <a:gd name="connsiteY20" fmla="*/ 250495 h 421155"/>
                <a:gd name="connsiteX21" fmla="*/ 88914 w 200593"/>
                <a:gd name="connsiteY21" fmla="*/ 250495 h 421155"/>
                <a:gd name="connsiteX22" fmla="*/ 88914 w 200593"/>
                <a:gd name="connsiteY22" fmla="*/ 398400 h 421155"/>
                <a:gd name="connsiteX23" fmla="*/ 66159 w 200593"/>
                <a:gd name="connsiteY23" fmla="*/ 398400 h 421155"/>
                <a:gd name="connsiteX24" fmla="*/ 134423 w 200593"/>
                <a:gd name="connsiteY24" fmla="*/ 398400 h 421155"/>
                <a:gd name="connsiteX25" fmla="*/ 111669 w 200593"/>
                <a:gd name="connsiteY25" fmla="*/ 398400 h 421155"/>
                <a:gd name="connsiteX26" fmla="*/ 111669 w 200593"/>
                <a:gd name="connsiteY26" fmla="*/ 250495 h 421155"/>
                <a:gd name="connsiteX27" fmla="*/ 134423 w 200593"/>
                <a:gd name="connsiteY27" fmla="*/ 250495 h 42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593" h="421155">
                  <a:moveTo>
                    <a:pt x="157178" y="11377"/>
                  </a:moveTo>
                  <a:cubicBezTo>
                    <a:pt x="157178" y="5094"/>
                    <a:pt x="152084" y="0"/>
                    <a:pt x="145801" y="0"/>
                  </a:cubicBezTo>
                  <a:lnTo>
                    <a:pt x="145801" y="0"/>
                  </a:lnTo>
                  <a:cubicBezTo>
                    <a:pt x="139517" y="0"/>
                    <a:pt x="134423" y="5094"/>
                    <a:pt x="134423" y="11377"/>
                  </a:cubicBezTo>
                  <a:lnTo>
                    <a:pt x="134423" y="95718"/>
                  </a:lnTo>
                  <a:lnTo>
                    <a:pt x="170660" y="227695"/>
                  </a:lnTo>
                  <a:lnTo>
                    <a:pt x="29934" y="227695"/>
                  </a:lnTo>
                  <a:lnTo>
                    <a:pt x="66159" y="97276"/>
                  </a:lnTo>
                  <a:lnTo>
                    <a:pt x="66159" y="11377"/>
                  </a:lnTo>
                  <a:cubicBezTo>
                    <a:pt x="66159" y="5094"/>
                    <a:pt x="61066" y="0"/>
                    <a:pt x="54782" y="0"/>
                  </a:cubicBezTo>
                  <a:lnTo>
                    <a:pt x="54782" y="0"/>
                  </a:lnTo>
                  <a:cubicBezTo>
                    <a:pt x="48498" y="0"/>
                    <a:pt x="43405" y="5094"/>
                    <a:pt x="43405" y="11377"/>
                  </a:cubicBezTo>
                  <a:lnTo>
                    <a:pt x="43405" y="94159"/>
                  </a:lnTo>
                  <a:lnTo>
                    <a:pt x="0" y="250495"/>
                  </a:lnTo>
                  <a:lnTo>
                    <a:pt x="43405" y="250495"/>
                  </a:lnTo>
                  <a:lnTo>
                    <a:pt x="43405" y="421155"/>
                  </a:lnTo>
                  <a:lnTo>
                    <a:pt x="157178" y="421155"/>
                  </a:lnTo>
                  <a:lnTo>
                    <a:pt x="157178" y="250495"/>
                  </a:lnTo>
                  <a:lnTo>
                    <a:pt x="200594" y="250495"/>
                  </a:lnTo>
                  <a:lnTo>
                    <a:pt x="157178" y="94170"/>
                  </a:lnTo>
                  <a:close/>
                  <a:moveTo>
                    <a:pt x="66159" y="250495"/>
                  </a:moveTo>
                  <a:lnTo>
                    <a:pt x="88914" y="250495"/>
                  </a:lnTo>
                  <a:lnTo>
                    <a:pt x="88914" y="398400"/>
                  </a:lnTo>
                  <a:lnTo>
                    <a:pt x="66159" y="398400"/>
                  </a:lnTo>
                  <a:close/>
                  <a:moveTo>
                    <a:pt x="134423" y="398400"/>
                  </a:moveTo>
                  <a:lnTo>
                    <a:pt x="111669" y="398400"/>
                  </a:lnTo>
                  <a:lnTo>
                    <a:pt x="111669" y="250495"/>
                  </a:lnTo>
                  <a:lnTo>
                    <a:pt x="134423" y="250495"/>
                  </a:ln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F38B5A-A9FD-B632-A7EB-F15E70BE8B55}"/>
                </a:ext>
              </a:extLst>
            </p:cNvPr>
            <p:cNvSpPr/>
            <p:nvPr/>
          </p:nvSpPr>
          <p:spPr>
            <a:xfrm>
              <a:off x="7120229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A4E6B30-BC03-9E06-4802-FBBA3D37F543}"/>
                </a:ext>
              </a:extLst>
            </p:cNvPr>
            <p:cNvSpPr/>
            <p:nvPr/>
          </p:nvSpPr>
          <p:spPr>
            <a:xfrm>
              <a:off x="7120229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832000B-424E-8217-B3AF-D1D0A056FE84}"/>
                </a:ext>
              </a:extLst>
            </p:cNvPr>
            <p:cNvSpPr/>
            <p:nvPr/>
          </p:nvSpPr>
          <p:spPr>
            <a:xfrm>
              <a:off x="6869927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492D283-468F-6761-8111-1E500F5F1E40}"/>
                </a:ext>
              </a:extLst>
            </p:cNvPr>
            <p:cNvSpPr/>
            <p:nvPr/>
          </p:nvSpPr>
          <p:spPr>
            <a:xfrm>
              <a:off x="7327114" y="1260272"/>
              <a:ext cx="200605" cy="421143"/>
            </a:xfrm>
            <a:custGeom>
              <a:avLst/>
              <a:gdLst>
                <a:gd name="connsiteX0" fmla="*/ 157189 w 200605"/>
                <a:gd name="connsiteY0" fmla="*/ 11377 h 421143"/>
                <a:gd name="connsiteX1" fmla="*/ 145812 w 200605"/>
                <a:gd name="connsiteY1" fmla="*/ 0 h 421143"/>
                <a:gd name="connsiteX2" fmla="*/ 145812 w 200605"/>
                <a:gd name="connsiteY2" fmla="*/ 0 h 421143"/>
                <a:gd name="connsiteX3" fmla="*/ 134435 w 200605"/>
                <a:gd name="connsiteY3" fmla="*/ 11377 h 421143"/>
                <a:gd name="connsiteX4" fmla="*/ 134435 w 200605"/>
                <a:gd name="connsiteY4" fmla="*/ 95718 h 421143"/>
                <a:gd name="connsiteX5" fmla="*/ 170672 w 200605"/>
                <a:gd name="connsiteY5" fmla="*/ 227695 h 421143"/>
                <a:gd name="connsiteX6" fmla="*/ 29945 w 200605"/>
                <a:gd name="connsiteY6" fmla="*/ 227695 h 421143"/>
                <a:gd name="connsiteX7" fmla="*/ 66171 w 200605"/>
                <a:gd name="connsiteY7" fmla="*/ 97276 h 421143"/>
                <a:gd name="connsiteX8" fmla="*/ 66171 w 200605"/>
                <a:gd name="connsiteY8" fmla="*/ 11377 h 421143"/>
                <a:gd name="connsiteX9" fmla="*/ 54793 w 200605"/>
                <a:gd name="connsiteY9" fmla="*/ 0 h 421143"/>
                <a:gd name="connsiteX10" fmla="*/ 54793 w 200605"/>
                <a:gd name="connsiteY10" fmla="*/ 0 h 421143"/>
                <a:gd name="connsiteX11" fmla="*/ 43416 w 200605"/>
                <a:gd name="connsiteY11" fmla="*/ 11377 h 421143"/>
                <a:gd name="connsiteX12" fmla="*/ 43416 w 200605"/>
                <a:gd name="connsiteY12" fmla="*/ 94159 h 421143"/>
                <a:gd name="connsiteX13" fmla="*/ 0 w 200605"/>
                <a:gd name="connsiteY13" fmla="*/ 250484 h 421143"/>
                <a:gd name="connsiteX14" fmla="*/ 43416 w 200605"/>
                <a:gd name="connsiteY14" fmla="*/ 250484 h 421143"/>
                <a:gd name="connsiteX15" fmla="*/ 43416 w 200605"/>
                <a:gd name="connsiteY15" fmla="*/ 421144 h 421143"/>
                <a:gd name="connsiteX16" fmla="*/ 157189 w 200605"/>
                <a:gd name="connsiteY16" fmla="*/ 421144 h 421143"/>
                <a:gd name="connsiteX17" fmla="*/ 157189 w 200605"/>
                <a:gd name="connsiteY17" fmla="*/ 250484 h 421143"/>
                <a:gd name="connsiteX18" fmla="*/ 200605 w 200605"/>
                <a:gd name="connsiteY18" fmla="*/ 250484 h 421143"/>
                <a:gd name="connsiteX19" fmla="*/ 157189 w 200605"/>
                <a:gd name="connsiteY19" fmla="*/ 94170 h 421143"/>
                <a:gd name="connsiteX20" fmla="*/ 66171 w 200605"/>
                <a:gd name="connsiteY20" fmla="*/ 250495 h 421143"/>
                <a:gd name="connsiteX21" fmla="*/ 88925 w 200605"/>
                <a:gd name="connsiteY21" fmla="*/ 250495 h 421143"/>
                <a:gd name="connsiteX22" fmla="*/ 88925 w 200605"/>
                <a:gd name="connsiteY22" fmla="*/ 398400 h 421143"/>
                <a:gd name="connsiteX23" fmla="*/ 66171 w 200605"/>
                <a:gd name="connsiteY23" fmla="*/ 398400 h 421143"/>
                <a:gd name="connsiteX24" fmla="*/ 134435 w 200605"/>
                <a:gd name="connsiteY24" fmla="*/ 398400 h 421143"/>
                <a:gd name="connsiteX25" fmla="*/ 111680 w 200605"/>
                <a:gd name="connsiteY25" fmla="*/ 398400 h 421143"/>
                <a:gd name="connsiteX26" fmla="*/ 111680 w 200605"/>
                <a:gd name="connsiteY26" fmla="*/ 250495 h 421143"/>
                <a:gd name="connsiteX27" fmla="*/ 134435 w 200605"/>
                <a:gd name="connsiteY27" fmla="*/ 250495 h 4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605" h="421143">
                  <a:moveTo>
                    <a:pt x="157189" y="11377"/>
                  </a:moveTo>
                  <a:cubicBezTo>
                    <a:pt x="157189" y="5094"/>
                    <a:pt x="152096" y="0"/>
                    <a:pt x="145812" y="0"/>
                  </a:cubicBezTo>
                  <a:lnTo>
                    <a:pt x="145812" y="0"/>
                  </a:lnTo>
                  <a:cubicBezTo>
                    <a:pt x="139528" y="0"/>
                    <a:pt x="134435" y="5094"/>
                    <a:pt x="134435" y="11377"/>
                  </a:cubicBezTo>
                  <a:lnTo>
                    <a:pt x="134435" y="95718"/>
                  </a:lnTo>
                  <a:lnTo>
                    <a:pt x="170672" y="227695"/>
                  </a:lnTo>
                  <a:lnTo>
                    <a:pt x="29945" y="227695"/>
                  </a:lnTo>
                  <a:lnTo>
                    <a:pt x="66171" y="97276"/>
                  </a:lnTo>
                  <a:lnTo>
                    <a:pt x="66171" y="11377"/>
                  </a:lnTo>
                  <a:cubicBezTo>
                    <a:pt x="66171" y="5094"/>
                    <a:pt x="61077" y="0"/>
                    <a:pt x="54793" y="0"/>
                  </a:cubicBezTo>
                  <a:lnTo>
                    <a:pt x="54793" y="0"/>
                  </a:lnTo>
                  <a:cubicBezTo>
                    <a:pt x="48510" y="0"/>
                    <a:pt x="43416" y="5094"/>
                    <a:pt x="43416" y="11377"/>
                  </a:cubicBezTo>
                  <a:lnTo>
                    <a:pt x="43416" y="94159"/>
                  </a:lnTo>
                  <a:lnTo>
                    <a:pt x="0" y="250484"/>
                  </a:lnTo>
                  <a:lnTo>
                    <a:pt x="43416" y="250484"/>
                  </a:lnTo>
                  <a:lnTo>
                    <a:pt x="43416" y="421144"/>
                  </a:lnTo>
                  <a:lnTo>
                    <a:pt x="157189" y="421144"/>
                  </a:lnTo>
                  <a:lnTo>
                    <a:pt x="157189" y="250484"/>
                  </a:lnTo>
                  <a:lnTo>
                    <a:pt x="200605" y="250484"/>
                  </a:lnTo>
                  <a:lnTo>
                    <a:pt x="157189" y="94170"/>
                  </a:lnTo>
                  <a:close/>
                  <a:moveTo>
                    <a:pt x="66171" y="250495"/>
                  </a:moveTo>
                  <a:lnTo>
                    <a:pt x="88925" y="250495"/>
                  </a:lnTo>
                  <a:lnTo>
                    <a:pt x="88925" y="398400"/>
                  </a:lnTo>
                  <a:lnTo>
                    <a:pt x="66171" y="398400"/>
                  </a:lnTo>
                  <a:close/>
                  <a:moveTo>
                    <a:pt x="134435" y="398400"/>
                  </a:moveTo>
                  <a:lnTo>
                    <a:pt x="111680" y="398400"/>
                  </a:lnTo>
                  <a:lnTo>
                    <a:pt x="111680" y="250495"/>
                  </a:lnTo>
                  <a:lnTo>
                    <a:pt x="134435" y="250495"/>
                  </a:ln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FBEB990-2596-4F2D-B32D-B7D1E84702A1}"/>
                </a:ext>
              </a:extLst>
            </p:cNvPr>
            <p:cNvSpPr/>
            <p:nvPr/>
          </p:nvSpPr>
          <p:spPr>
            <a:xfrm>
              <a:off x="7620832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D78D31-7EF2-F1DE-B268-52EFF124E868}"/>
                </a:ext>
              </a:extLst>
            </p:cNvPr>
            <p:cNvSpPr/>
            <p:nvPr/>
          </p:nvSpPr>
          <p:spPr>
            <a:xfrm>
              <a:off x="7620832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FA45667-DD81-39C0-749E-6353678F9641}"/>
                </a:ext>
              </a:extLst>
            </p:cNvPr>
            <p:cNvSpPr/>
            <p:nvPr/>
          </p:nvSpPr>
          <p:spPr>
            <a:xfrm>
              <a:off x="7370530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872D73A-D1D6-C5FE-8BD2-D4DFEC08ECFD}"/>
                </a:ext>
              </a:extLst>
            </p:cNvPr>
            <p:cNvSpPr/>
            <p:nvPr/>
          </p:nvSpPr>
          <p:spPr>
            <a:xfrm>
              <a:off x="6794927" y="1180642"/>
              <a:ext cx="1014670" cy="263271"/>
            </a:xfrm>
            <a:custGeom>
              <a:avLst/>
              <a:gdLst>
                <a:gd name="connsiteX0" fmla="*/ 1014029 w 1014670"/>
                <a:gd name="connsiteY0" fmla="*/ 211254 h 263271"/>
                <a:gd name="connsiteX1" fmla="*/ 985188 w 1014670"/>
                <a:gd name="connsiteY1" fmla="*/ 47648 h 263271"/>
                <a:gd name="connsiteX2" fmla="*/ 973389 w 1014670"/>
                <a:gd name="connsiteY2" fmla="*/ 29376 h 263271"/>
                <a:gd name="connsiteX3" fmla="*/ 924888 w 1014670"/>
                <a:gd name="connsiteY3" fmla="*/ 5757 h 263271"/>
                <a:gd name="connsiteX4" fmla="*/ 883099 w 1014670"/>
                <a:gd name="connsiteY4" fmla="*/ 0 h 263271"/>
                <a:gd name="connsiteX5" fmla="*/ 842231 w 1014670"/>
                <a:gd name="connsiteY5" fmla="*/ 5802 h 263271"/>
                <a:gd name="connsiteX6" fmla="*/ 793878 w 1014670"/>
                <a:gd name="connsiteY6" fmla="*/ 29388 h 263271"/>
                <a:gd name="connsiteX7" fmla="*/ 781943 w 1014670"/>
                <a:gd name="connsiteY7" fmla="*/ 48308 h 263271"/>
                <a:gd name="connsiteX8" fmla="*/ 757732 w 1014670"/>
                <a:gd name="connsiteY8" fmla="*/ 176781 h 263271"/>
                <a:gd name="connsiteX9" fmla="*/ 757618 w 1014670"/>
                <a:gd name="connsiteY9" fmla="*/ 176895 h 263271"/>
                <a:gd name="connsiteX10" fmla="*/ 757504 w 1014670"/>
                <a:gd name="connsiteY10" fmla="*/ 176781 h 263271"/>
                <a:gd name="connsiteX11" fmla="*/ 733214 w 1014670"/>
                <a:gd name="connsiteY11" fmla="*/ 47648 h 263271"/>
                <a:gd name="connsiteX12" fmla="*/ 721415 w 1014670"/>
                <a:gd name="connsiteY12" fmla="*/ 29376 h 263271"/>
                <a:gd name="connsiteX13" fmla="*/ 673130 w 1014670"/>
                <a:gd name="connsiteY13" fmla="*/ 5814 h 263271"/>
                <a:gd name="connsiteX14" fmla="*/ 632172 w 1014670"/>
                <a:gd name="connsiteY14" fmla="*/ 0 h 263271"/>
                <a:gd name="connsiteX15" fmla="*/ 590212 w 1014670"/>
                <a:gd name="connsiteY15" fmla="*/ 5802 h 263271"/>
                <a:gd name="connsiteX16" fmla="*/ 542427 w 1014670"/>
                <a:gd name="connsiteY16" fmla="*/ 29012 h 263271"/>
                <a:gd name="connsiteX17" fmla="*/ 529912 w 1014670"/>
                <a:gd name="connsiteY17" fmla="*/ 48467 h 263271"/>
                <a:gd name="connsiteX18" fmla="*/ 506748 w 1014670"/>
                <a:gd name="connsiteY18" fmla="*/ 182527 h 263271"/>
                <a:gd name="connsiteX19" fmla="*/ 506634 w 1014670"/>
                <a:gd name="connsiteY19" fmla="*/ 182640 h 263271"/>
                <a:gd name="connsiteX20" fmla="*/ 506520 w 1014670"/>
                <a:gd name="connsiteY20" fmla="*/ 182527 h 263271"/>
                <a:gd name="connsiteX21" fmla="*/ 484585 w 1014670"/>
                <a:gd name="connsiteY21" fmla="*/ 47648 h 263271"/>
                <a:gd name="connsiteX22" fmla="*/ 472786 w 1014670"/>
                <a:gd name="connsiteY22" fmla="*/ 29376 h 263271"/>
                <a:gd name="connsiteX23" fmla="*/ 424285 w 1014670"/>
                <a:gd name="connsiteY23" fmla="*/ 5757 h 263271"/>
                <a:gd name="connsiteX24" fmla="*/ 382496 w 1014670"/>
                <a:gd name="connsiteY24" fmla="*/ 0 h 263271"/>
                <a:gd name="connsiteX25" fmla="*/ 341628 w 1014670"/>
                <a:gd name="connsiteY25" fmla="*/ 5802 h 263271"/>
                <a:gd name="connsiteX26" fmla="*/ 293275 w 1014670"/>
                <a:gd name="connsiteY26" fmla="*/ 29388 h 263271"/>
                <a:gd name="connsiteX27" fmla="*/ 281340 w 1014670"/>
                <a:gd name="connsiteY27" fmla="*/ 48308 h 263271"/>
                <a:gd name="connsiteX28" fmla="*/ 257129 w 1014670"/>
                <a:gd name="connsiteY28" fmla="*/ 176781 h 263271"/>
                <a:gd name="connsiteX29" fmla="*/ 257015 w 1014670"/>
                <a:gd name="connsiteY29" fmla="*/ 176895 h 263271"/>
                <a:gd name="connsiteX30" fmla="*/ 256901 w 1014670"/>
                <a:gd name="connsiteY30" fmla="*/ 176781 h 263271"/>
                <a:gd name="connsiteX31" fmla="*/ 232611 w 1014670"/>
                <a:gd name="connsiteY31" fmla="*/ 47648 h 263271"/>
                <a:gd name="connsiteX32" fmla="*/ 220812 w 1014670"/>
                <a:gd name="connsiteY32" fmla="*/ 29376 h 263271"/>
                <a:gd name="connsiteX33" fmla="*/ 172527 w 1014670"/>
                <a:gd name="connsiteY33" fmla="*/ 5814 h 263271"/>
                <a:gd name="connsiteX34" fmla="*/ 131568 w 1014670"/>
                <a:gd name="connsiteY34" fmla="*/ 0 h 263271"/>
                <a:gd name="connsiteX35" fmla="*/ 89609 w 1014670"/>
                <a:gd name="connsiteY35" fmla="*/ 5802 h 263271"/>
                <a:gd name="connsiteX36" fmla="*/ 41824 w 1014670"/>
                <a:gd name="connsiteY36" fmla="*/ 29012 h 263271"/>
                <a:gd name="connsiteX37" fmla="*/ 29309 w 1014670"/>
                <a:gd name="connsiteY37" fmla="*/ 48433 h 263271"/>
                <a:gd name="connsiteX38" fmla="*/ 604 w 1014670"/>
                <a:gd name="connsiteY38" fmla="*/ 211346 h 263271"/>
                <a:gd name="connsiteX39" fmla="*/ 20730 w 1014670"/>
                <a:gd name="connsiteY39" fmla="*/ 252782 h 263271"/>
                <a:gd name="connsiteX40" fmla="*/ 36214 w 1014670"/>
                <a:gd name="connsiteY40" fmla="*/ 248408 h 263271"/>
                <a:gd name="connsiteX41" fmla="*/ 31840 w 1014670"/>
                <a:gd name="connsiteY41" fmla="*/ 232924 h 263271"/>
                <a:gd name="connsiteX42" fmla="*/ 30970 w 1014670"/>
                <a:gd name="connsiteY42" fmla="*/ 232485 h 263271"/>
                <a:gd name="connsiteX43" fmla="*/ 23006 w 1014670"/>
                <a:gd name="connsiteY43" fmla="*/ 215202 h 263271"/>
                <a:gd name="connsiteX44" fmla="*/ 51574 w 1014670"/>
                <a:gd name="connsiteY44" fmla="*/ 53166 h 263271"/>
                <a:gd name="connsiteX45" fmla="*/ 54988 w 1014670"/>
                <a:gd name="connsiteY45" fmla="*/ 47580 h 263271"/>
                <a:gd name="connsiteX46" fmla="*/ 95366 w 1014670"/>
                <a:gd name="connsiteY46" fmla="*/ 27829 h 263271"/>
                <a:gd name="connsiteX47" fmla="*/ 131637 w 1014670"/>
                <a:gd name="connsiteY47" fmla="*/ 22755 h 263271"/>
                <a:gd name="connsiteX48" fmla="*/ 166633 w 1014670"/>
                <a:gd name="connsiteY48" fmla="*/ 27783 h 263271"/>
                <a:gd name="connsiteX49" fmla="*/ 207182 w 1014670"/>
                <a:gd name="connsiteY49" fmla="*/ 47580 h 263271"/>
                <a:gd name="connsiteX50" fmla="*/ 210425 w 1014670"/>
                <a:gd name="connsiteY50" fmla="*/ 52506 h 263271"/>
                <a:gd name="connsiteX51" fmla="*/ 245865 w 1014670"/>
                <a:gd name="connsiteY51" fmla="*/ 241018 h 263271"/>
                <a:gd name="connsiteX52" fmla="*/ 259138 w 1014670"/>
                <a:gd name="connsiteY52" fmla="*/ 250113 h 263271"/>
                <a:gd name="connsiteX53" fmla="*/ 268233 w 1014670"/>
                <a:gd name="connsiteY53" fmla="*/ 241018 h 263271"/>
                <a:gd name="connsiteX54" fmla="*/ 303503 w 1014670"/>
                <a:gd name="connsiteY54" fmla="*/ 53155 h 263271"/>
                <a:gd name="connsiteX55" fmla="*/ 306916 w 1014670"/>
                <a:gd name="connsiteY55" fmla="*/ 47569 h 263271"/>
                <a:gd name="connsiteX56" fmla="*/ 347533 w 1014670"/>
                <a:gd name="connsiteY56" fmla="*/ 27761 h 263271"/>
                <a:gd name="connsiteX57" fmla="*/ 382473 w 1014670"/>
                <a:gd name="connsiteY57" fmla="*/ 22743 h 263271"/>
                <a:gd name="connsiteX58" fmla="*/ 418573 w 1014670"/>
                <a:gd name="connsiteY58" fmla="*/ 27772 h 263271"/>
                <a:gd name="connsiteX59" fmla="*/ 459532 w 1014670"/>
                <a:gd name="connsiteY59" fmla="*/ 47842 h 263271"/>
                <a:gd name="connsiteX60" fmla="*/ 462331 w 1014670"/>
                <a:gd name="connsiteY60" fmla="*/ 52222 h 263271"/>
                <a:gd name="connsiteX61" fmla="*/ 495109 w 1014670"/>
                <a:gd name="connsiteY61" fmla="*/ 253726 h 263271"/>
                <a:gd name="connsiteX62" fmla="*/ 506281 w 1014670"/>
                <a:gd name="connsiteY62" fmla="*/ 263272 h 263271"/>
                <a:gd name="connsiteX63" fmla="*/ 506338 w 1014670"/>
                <a:gd name="connsiteY63" fmla="*/ 263272 h 263271"/>
                <a:gd name="connsiteX64" fmla="*/ 517545 w 1014670"/>
                <a:gd name="connsiteY64" fmla="*/ 253840 h 263271"/>
                <a:gd name="connsiteX65" fmla="*/ 552178 w 1014670"/>
                <a:gd name="connsiteY65" fmla="*/ 53166 h 263271"/>
                <a:gd name="connsiteX66" fmla="*/ 555591 w 1014670"/>
                <a:gd name="connsiteY66" fmla="*/ 47580 h 263271"/>
                <a:gd name="connsiteX67" fmla="*/ 595969 w 1014670"/>
                <a:gd name="connsiteY67" fmla="*/ 27829 h 263271"/>
                <a:gd name="connsiteX68" fmla="*/ 632240 w 1014670"/>
                <a:gd name="connsiteY68" fmla="*/ 22755 h 263271"/>
                <a:gd name="connsiteX69" fmla="*/ 667237 w 1014670"/>
                <a:gd name="connsiteY69" fmla="*/ 27783 h 263271"/>
                <a:gd name="connsiteX70" fmla="*/ 707785 w 1014670"/>
                <a:gd name="connsiteY70" fmla="*/ 47580 h 263271"/>
                <a:gd name="connsiteX71" fmla="*/ 711028 w 1014670"/>
                <a:gd name="connsiteY71" fmla="*/ 52506 h 263271"/>
                <a:gd name="connsiteX72" fmla="*/ 746468 w 1014670"/>
                <a:gd name="connsiteY72" fmla="*/ 241018 h 263271"/>
                <a:gd name="connsiteX73" fmla="*/ 759741 w 1014670"/>
                <a:gd name="connsiteY73" fmla="*/ 250113 h 263271"/>
                <a:gd name="connsiteX74" fmla="*/ 768836 w 1014670"/>
                <a:gd name="connsiteY74" fmla="*/ 241018 h 263271"/>
                <a:gd name="connsiteX75" fmla="*/ 804106 w 1014670"/>
                <a:gd name="connsiteY75" fmla="*/ 53155 h 263271"/>
                <a:gd name="connsiteX76" fmla="*/ 807519 w 1014670"/>
                <a:gd name="connsiteY76" fmla="*/ 47569 h 263271"/>
                <a:gd name="connsiteX77" fmla="*/ 848136 w 1014670"/>
                <a:gd name="connsiteY77" fmla="*/ 27761 h 263271"/>
                <a:gd name="connsiteX78" fmla="*/ 883076 w 1014670"/>
                <a:gd name="connsiteY78" fmla="*/ 22743 h 263271"/>
                <a:gd name="connsiteX79" fmla="*/ 919176 w 1014670"/>
                <a:gd name="connsiteY79" fmla="*/ 27772 h 263271"/>
                <a:gd name="connsiteX80" fmla="*/ 960135 w 1014670"/>
                <a:gd name="connsiteY80" fmla="*/ 47842 h 263271"/>
                <a:gd name="connsiteX81" fmla="*/ 962956 w 1014670"/>
                <a:gd name="connsiteY81" fmla="*/ 52393 h 263271"/>
                <a:gd name="connsiteX82" fmla="*/ 991662 w 1014670"/>
                <a:gd name="connsiteY82" fmla="*/ 215089 h 263271"/>
                <a:gd name="connsiteX83" fmla="*/ 981160 w 1014670"/>
                <a:gd name="connsiteY83" fmla="*/ 233418 h 263271"/>
                <a:gd name="connsiteX84" fmla="*/ 974630 w 1014670"/>
                <a:gd name="connsiteY84" fmla="*/ 233725 h 263271"/>
                <a:gd name="connsiteX85" fmla="*/ 961438 w 1014670"/>
                <a:gd name="connsiteY85" fmla="*/ 242946 h 263271"/>
                <a:gd name="connsiteX86" fmla="*/ 970659 w 1014670"/>
                <a:gd name="connsiteY86" fmla="*/ 256138 h 263271"/>
                <a:gd name="connsiteX87" fmla="*/ 987042 w 1014670"/>
                <a:gd name="connsiteY87" fmla="*/ 255399 h 263271"/>
                <a:gd name="connsiteX88" fmla="*/ 1014029 w 1014670"/>
                <a:gd name="connsiteY88" fmla="*/ 211254 h 26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14670" h="263271">
                  <a:moveTo>
                    <a:pt x="1014029" y="211254"/>
                  </a:moveTo>
                  <a:lnTo>
                    <a:pt x="985188" y="47648"/>
                  </a:lnTo>
                  <a:cubicBezTo>
                    <a:pt x="983375" y="40424"/>
                    <a:pt x="979228" y="34001"/>
                    <a:pt x="973389" y="29376"/>
                  </a:cubicBezTo>
                  <a:cubicBezTo>
                    <a:pt x="958871" y="18492"/>
                    <a:pt x="942409" y="10475"/>
                    <a:pt x="924888" y="5757"/>
                  </a:cubicBezTo>
                  <a:cubicBezTo>
                    <a:pt x="911248" y="2130"/>
                    <a:pt x="897213" y="197"/>
                    <a:pt x="883099" y="0"/>
                  </a:cubicBezTo>
                  <a:cubicBezTo>
                    <a:pt x="869280" y="116"/>
                    <a:pt x="855537" y="2067"/>
                    <a:pt x="842231" y="5802"/>
                  </a:cubicBezTo>
                  <a:cubicBezTo>
                    <a:pt x="824763" y="10523"/>
                    <a:pt x="808352" y="18527"/>
                    <a:pt x="793878" y="29388"/>
                  </a:cubicBezTo>
                  <a:cubicBezTo>
                    <a:pt x="787767" y="34067"/>
                    <a:pt x="783534" y="40779"/>
                    <a:pt x="781943" y="48308"/>
                  </a:cubicBezTo>
                  <a:lnTo>
                    <a:pt x="757732" y="176781"/>
                  </a:lnTo>
                  <a:cubicBezTo>
                    <a:pt x="757732" y="176844"/>
                    <a:pt x="757681" y="176895"/>
                    <a:pt x="757618" y="176895"/>
                  </a:cubicBezTo>
                  <a:cubicBezTo>
                    <a:pt x="757556" y="176895"/>
                    <a:pt x="757504" y="176844"/>
                    <a:pt x="757504" y="176781"/>
                  </a:cubicBezTo>
                  <a:lnTo>
                    <a:pt x="733214" y="47648"/>
                  </a:lnTo>
                  <a:cubicBezTo>
                    <a:pt x="731554" y="40359"/>
                    <a:pt x="727376" y="33889"/>
                    <a:pt x="721415" y="29376"/>
                  </a:cubicBezTo>
                  <a:cubicBezTo>
                    <a:pt x="706959" y="18533"/>
                    <a:pt x="690574" y="10537"/>
                    <a:pt x="673130" y="5814"/>
                  </a:cubicBezTo>
                  <a:cubicBezTo>
                    <a:pt x="659795" y="2071"/>
                    <a:pt x="646021" y="115"/>
                    <a:pt x="632172" y="0"/>
                  </a:cubicBezTo>
                  <a:cubicBezTo>
                    <a:pt x="618000" y="201"/>
                    <a:pt x="603907" y="2150"/>
                    <a:pt x="590212" y="5802"/>
                  </a:cubicBezTo>
                  <a:cubicBezTo>
                    <a:pt x="572960" y="10450"/>
                    <a:pt x="556745" y="18327"/>
                    <a:pt x="542427" y="29012"/>
                  </a:cubicBezTo>
                  <a:cubicBezTo>
                    <a:pt x="536137" y="33860"/>
                    <a:pt x="531715" y="40733"/>
                    <a:pt x="529912" y="48467"/>
                  </a:cubicBezTo>
                  <a:lnTo>
                    <a:pt x="506748" y="182527"/>
                  </a:lnTo>
                  <a:cubicBezTo>
                    <a:pt x="506748" y="182589"/>
                    <a:pt x="506697" y="182640"/>
                    <a:pt x="506634" y="182640"/>
                  </a:cubicBezTo>
                  <a:cubicBezTo>
                    <a:pt x="506571" y="182640"/>
                    <a:pt x="506520" y="182589"/>
                    <a:pt x="506520" y="182527"/>
                  </a:cubicBezTo>
                  <a:lnTo>
                    <a:pt x="484585" y="47648"/>
                  </a:lnTo>
                  <a:cubicBezTo>
                    <a:pt x="482772" y="40424"/>
                    <a:pt x="478625" y="34001"/>
                    <a:pt x="472786" y="29376"/>
                  </a:cubicBezTo>
                  <a:cubicBezTo>
                    <a:pt x="458268" y="18492"/>
                    <a:pt x="441806" y="10475"/>
                    <a:pt x="424285" y="5757"/>
                  </a:cubicBezTo>
                  <a:cubicBezTo>
                    <a:pt x="410644" y="2130"/>
                    <a:pt x="396609" y="197"/>
                    <a:pt x="382496" y="0"/>
                  </a:cubicBezTo>
                  <a:cubicBezTo>
                    <a:pt x="368677" y="116"/>
                    <a:pt x="354934" y="2067"/>
                    <a:pt x="341628" y="5802"/>
                  </a:cubicBezTo>
                  <a:cubicBezTo>
                    <a:pt x="324160" y="10523"/>
                    <a:pt x="307749" y="18527"/>
                    <a:pt x="293275" y="29388"/>
                  </a:cubicBezTo>
                  <a:cubicBezTo>
                    <a:pt x="287164" y="34067"/>
                    <a:pt x="282930" y="40779"/>
                    <a:pt x="281340" y="48308"/>
                  </a:cubicBezTo>
                  <a:lnTo>
                    <a:pt x="257129" y="176781"/>
                  </a:lnTo>
                  <a:cubicBezTo>
                    <a:pt x="257129" y="176844"/>
                    <a:pt x="257078" y="176895"/>
                    <a:pt x="257015" y="176895"/>
                  </a:cubicBezTo>
                  <a:cubicBezTo>
                    <a:pt x="256952" y="176895"/>
                    <a:pt x="256901" y="176844"/>
                    <a:pt x="256901" y="176781"/>
                  </a:cubicBezTo>
                  <a:lnTo>
                    <a:pt x="232611" y="47648"/>
                  </a:lnTo>
                  <a:cubicBezTo>
                    <a:pt x="230951" y="40359"/>
                    <a:pt x="226773" y="33889"/>
                    <a:pt x="220812" y="29376"/>
                  </a:cubicBezTo>
                  <a:cubicBezTo>
                    <a:pt x="206356" y="18533"/>
                    <a:pt x="189971" y="10537"/>
                    <a:pt x="172527" y="5814"/>
                  </a:cubicBezTo>
                  <a:cubicBezTo>
                    <a:pt x="159191" y="2071"/>
                    <a:pt x="145418" y="115"/>
                    <a:pt x="131568" y="0"/>
                  </a:cubicBezTo>
                  <a:cubicBezTo>
                    <a:pt x="117397" y="201"/>
                    <a:pt x="103304" y="2150"/>
                    <a:pt x="89609" y="5802"/>
                  </a:cubicBezTo>
                  <a:cubicBezTo>
                    <a:pt x="72357" y="10450"/>
                    <a:pt x="56143" y="18327"/>
                    <a:pt x="41824" y="29012"/>
                  </a:cubicBezTo>
                  <a:cubicBezTo>
                    <a:pt x="35542" y="33853"/>
                    <a:pt x="31122" y="40713"/>
                    <a:pt x="29309" y="48433"/>
                  </a:cubicBezTo>
                  <a:lnTo>
                    <a:pt x="604" y="211346"/>
                  </a:lnTo>
                  <a:cubicBezTo>
                    <a:pt x="-2357" y="228058"/>
                    <a:pt x="5764" y="244778"/>
                    <a:pt x="20730" y="252782"/>
                  </a:cubicBezTo>
                  <a:cubicBezTo>
                    <a:pt x="26214" y="255850"/>
                    <a:pt x="33146" y="253891"/>
                    <a:pt x="36214" y="248408"/>
                  </a:cubicBezTo>
                  <a:cubicBezTo>
                    <a:pt x="39282" y="242924"/>
                    <a:pt x="37324" y="235992"/>
                    <a:pt x="31840" y="232924"/>
                  </a:cubicBezTo>
                  <a:cubicBezTo>
                    <a:pt x="31557" y="232765"/>
                    <a:pt x="31266" y="232619"/>
                    <a:pt x="30970" y="232485"/>
                  </a:cubicBezTo>
                  <a:cubicBezTo>
                    <a:pt x="24923" y="228992"/>
                    <a:pt x="21732" y="222069"/>
                    <a:pt x="23006" y="215202"/>
                  </a:cubicBezTo>
                  <a:lnTo>
                    <a:pt x="51574" y="53166"/>
                  </a:lnTo>
                  <a:cubicBezTo>
                    <a:pt x="52196" y="51034"/>
                    <a:pt x="53374" y="49107"/>
                    <a:pt x="54988" y="47580"/>
                  </a:cubicBezTo>
                  <a:cubicBezTo>
                    <a:pt x="67079" y="38505"/>
                    <a:pt x="80780" y="31803"/>
                    <a:pt x="95366" y="27829"/>
                  </a:cubicBezTo>
                  <a:cubicBezTo>
                    <a:pt x="107204" y="24664"/>
                    <a:pt x="119384" y="22959"/>
                    <a:pt x="131637" y="22755"/>
                  </a:cubicBezTo>
                  <a:cubicBezTo>
                    <a:pt x="143474" y="22873"/>
                    <a:pt x="155242" y="24565"/>
                    <a:pt x="166633" y="27783"/>
                  </a:cubicBezTo>
                  <a:cubicBezTo>
                    <a:pt x="181283" y="31752"/>
                    <a:pt x="195044" y="38470"/>
                    <a:pt x="207182" y="47580"/>
                  </a:cubicBezTo>
                  <a:cubicBezTo>
                    <a:pt x="208801" y="48796"/>
                    <a:pt x="209948" y="50538"/>
                    <a:pt x="210425" y="52506"/>
                  </a:cubicBezTo>
                  <a:lnTo>
                    <a:pt x="245865" y="241018"/>
                  </a:lnTo>
                  <a:cubicBezTo>
                    <a:pt x="247019" y="247194"/>
                    <a:pt x="252961" y="251266"/>
                    <a:pt x="259138" y="250113"/>
                  </a:cubicBezTo>
                  <a:cubicBezTo>
                    <a:pt x="263757" y="249250"/>
                    <a:pt x="267371" y="245637"/>
                    <a:pt x="268233" y="241018"/>
                  </a:cubicBezTo>
                  <a:lnTo>
                    <a:pt x="303503" y="53155"/>
                  </a:lnTo>
                  <a:cubicBezTo>
                    <a:pt x="303924" y="50940"/>
                    <a:pt x="305137" y="48953"/>
                    <a:pt x="306916" y="47569"/>
                  </a:cubicBezTo>
                  <a:cubicBezTo>
                    <a:pt x="319076" y="38450"/>
                    <a:pt x="332860" y="31728"/>
                    <a:pt x="347533" y="27761"/>
                  </a:cubicBezTo>
                  <a:cubicBezTo>
                    <a:pt x="358906" y="24547"/>
                    <a:pt x="370655" y="22859"/>
                    <a:pt x="382473" y="22743"/>
                  </a:cubicBezTo>
                  <a:cubicBezTo>
                    <a:pt x="394666" y="22944"/>
                    <a:pt x="406790" y="24632"/>
                    <a:pt x="418573" y="27772"/>
                  </a:cubicBezTo>
                  <a:cubicBezTo>
                    <a:pt x="433376" y="31801"/>
                    <a:pt x="447277" y="38611"/>
                    <a:pt x="459532" y="47842"/>
                  </a:cubicBezTo>
                  <a:cubicBezTo>
                    <a:pt x="460726" y="49117"/>
                    <a:pt x="461675" y="50602"/>
                    <a:pt x="462331" y="52222"/>
                  </a:cubicBezTo>
                  <a:lnTo>
                    <a:pt x="495109" y="253726"/>
                  </a:lnTo>
                  <a:cubicBezTo>
                    <a:pt x="496003" y="259209"/>
                    <a:pt x="500726" y="263244"/>
                    <a:pt x="506281" y="263272"/>
                  </a:cubicBezTo>
                  <a:lnTo>
                    <a:pt x="506338" y="263272"/>
                  </a:lnTo>
                  <a:cubicBezTo>
                    <a:pt x="511870" y="263271"/>
                    <a:pt x="516599" y="259290"/>
                    <a:pt x="517545" y="253840"/>
                  </a:cubicBezTo>
                  <a:lnTo>
                    <a:pt x="552178" y="53166"/>
                  </a:lnTo>
                  <a:cubicBezTo>
                    <a:pt x="552800" y="51034"/>
                    <a:pt x="553977" y="49107"/>
                    <a:pt x="555591" y="47580"/>
                  </a:cubicBezTo>
                  <a:cubicBezTo>
                    <a:pt x="567681" y="38505"/>
                    <a:pt x="581383" y="31803"/>
                    <a:pt x="595969" y="27829"/>
                  </a:cubicBezTo>
                  <a:cubicBezTo>
                    <a:pt x="607807" y="24664"/>
                    <a:pt x="619988" y="22959"/>
                    <a:pt x="632240" y="22755"/>
                  </a:cubicBezTo>
                  <a:cubicBezTo>
                    <a:pt x="644077" y="22873"/>
                    <a:pt x="655846" y="24565"/>
                    <a:pt x="667237" y="27783"/>
                  </a:cubicBezTo>
                  <a:cubicBezTo>
                    <a:pt x="681886" y="31752"/>
                    <a:pt x="695647" y="38470"/>
                    <a:pt x="707785" y="47580"/>
                  </a:cubicBezTo>
                  <a:cubicBezTo>
                    <a:pt x="709404" y="48796"/>
                    <a:pt x="710551" y="50538"/>
                    <a:pt x="711028" y="52506"/>
                  </a:cubicBezTo>
                  <a:lnTo>
                    <a:pt x="746468" y="241018"/>
                  </a:lnTo>
                  <a:cubicBezTo>
                    <a:pt x="747622" y="247194"/>
                    <a:pt x="753564" y="251266"/>
                    <a:pt x="759741" y="250113"/>
                  </a:cubicBezTo>
                  <a:cubicBezTo>
                    <a:pt x="764360" y="249250"/>
                    <a:pt x="767974" y="245637"/>
                    <a:pt x="768836" y="241018"/>
                  </a:cubicBezTo>
                  <a:lnTo>
                    <a:pt x="804106" y="53155"/>
                  </a:lnTo>
                  <a:cubicBezTo>
                    <a:pt x="804527" y="50940"/>
                    <a:pt x="805740" y="48953"/>
                    <a:pt x="807519" y="47569"/>
                  </a:cubicBezTo>
                  <a:cubicBezTo>
                    <a:pt x="819679" y="38450"/>
                    <a:pt x="833464" y="31728"/>
                    <a:pt x="848136" y="27761"/>
                  </a:cubicBezTo>
                  <a:cubicBezTo>
                    <a:pt x="859509" y="24547"/>
                    <a:pt x="871258" y="22859"/>
                    <a:pt x="883076" y="22743"/>
                  </a:cubicBezTo>
                  <a:cubicBezTo>
                    <a:pt x="895269" y="22944"/>
                    <a:pt x="907393" y="24632"/>
                    <a:pt x="919176" y="27772"/>
                  </a:cubicBezTo>
                  <a:cubicBezTo>
                    <a:pt x="933980" y="31801"/>
                    <a:pt x="947880" y="38611"/>
                    <a:pt x="960135" y="47842"/>
                  </a:cubicBezTo>
                  <a:cubicBezTo>
                    <a:pt x="961367" y="49158"/>
                    <a:pt x="962325" y="50704"/>
                    <a:pt x="962956" y="52393"/>
                  </a:cubicBezTo>
                  <a:lnTo>
                    <a:pt x="991662" y="215089"/>
                  </a:lnTo>
                  <a:cubicBezTo>
                    <a:pt x="993225" y="222963"/>
                    <a:pt x="988743" y="230784"/>
                    <a:pt x="981160" y="233418"/>
                  </a:cubicBezTo>
                  <a:cubicBezTo>
                    <a:pt x="979033" y="234000"/>
                    <a:pt x="976803" y="234106"/>
                    <a:pt x="974630" y="233725"/>
                  </a:cubicBezTo>
                  <a:cubicBezTo>
                    <a:pt x="968440" y="232628"/>
                    <a:pt x="962534" y="236757"/>
                    <a:pt x="961438" y="242946"/>
                  </a:cubicBezTo>
                  <a:cubicBezTo>
                    <a:pt x="960341" y="249135"/>
                    <a:pt x="964470" y="255041"/>
                    <a:pt x="970659" y="256138"/>
                  </a:cubicBezTo>
                  <a:cubicBezTo>
                    <a:pt x="976109" y="257100"/>
                    <a:pt x="981702" y="256847"/>
                    <a:pt x="987042" y="255399"/>
                  </a:cubicBezTo>
                  <a:cubicBezTo>
                    <a:pt x="1005973" y="249710"/>
                    <a:pt x="1017596" y="230696"/>
                    <a:pt x="1014029" y="211254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aphic 10" descr="Group outline">
            <a:extLst>
              <a:ext uri="{FF2B5EF4-FFF2-40B4-BE49-F238E27FC236}">
                <a16:creationId xmlns:a16="http://schemas.microsoft.com/office/drawing/2014/main" id="{624EBB72-75D3-9F8B-4325-C9F4D854C8F6}"/>
              </a:ext>
            </a:extLst>
          </p:cNvPr>
          <p:cNvGrpSpPr/>
          <p:nvPr/>
        </p:nvGrpSpPr>
        <p:grpSpPr>
          <a:xfrm>
            <a:off x="6851968" y="3759077"/>
            <a:ext cx="1014670" cy="637370"/>
            <a:chOff x="6794927" y="1044114"/>
            <a:chExt cx="1014670" cy="637370"/>
          </a:xfrm>
          <a:solidFill>
            <a:srgbClr val="00B050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715B573-0DD9-6618-7A8C-7EA542139AE3}"/>
                </a:ext>
              </a:extLst>
            </p:cNvPr>
            <p:cNvSpPr/>
            <p:nvPr/>
          </p:nvSpPr>
          <p:spPr>
            <a:xfrm>
              <a:off x="6826522" y="1260272"/>
              <a:ext cx="200593" cy="421155"/>
            </a:xfrm>
            <a:custGeom>
              <a:avLst/>
              <a:gdLst>
                <a:gd name="connsiteX0" fmla="*/ 157178 w 200593"/>
                <a:gd name="connsiteY0" fmla="*/ 11377 h 421155"/>
                <a:gd name="connsiteX1" fmla="*/ 145801 w 200593"/>
                <a:gd name="connsiteY1" fmla="*/ 0 h 421155"/>
                <a:gd name="connsiteX2" fmla="*/ 145801 w 200593"/>
                <a:gd name="connsiteY2" fmla="*/ 0 h 421155"/>
                <a:gd name="connsiteX3" fmla="*/ 134423 w 200593"/>
                <a:gd name="connsiteY3" fmla="*/ 11377 h 421155"/>
                <a:gd name="connsiteX4" fmla="*/ 134423 w 200593"/>
                <a:gd name="connsiteY4" fmla="*/ 95718 h 421155"/>
                <a:gd name="connsiteX5" fmla="*/ 170660 w 200593"/>
                <a:gd name="connsiteY5" fmla="*/ 227695 h 421155"/>
                <a:gd name="connsiteX6" fmla="*/ 29934 w 200593"/>
                <a:gd name="connsiteY6" fmla="*/ 227695 h 421155"/>
                <a:gd name="connsiteX7" fmla="*/ 66159 w 200593"/>
                <a:gd name="connsiteY7" fmla="*/ 97276 h 421155"/>
                <a:gd name="connsiteX8" fmla="*/ 66159 w 200593"/>
                <a:gd name="connsiteY8" fmla="*/ 11377 h 421155"/>
                <a:gd name="connsiteX9" fmla="*/ 54782 w 200593"/>
                <a:gd name="connsiteY9" fmla="*/ 0 h 421155"/>
                <a:gd name="connsiteX10" fmla="*/ 54782 w 200593"/>
                <a:gd name="connsiteY10" fmla="*/ 0 h 421155"/>
                <a:gd name="connsiteX11" fmla="*/ 43405 w 200593"/>
                <a:gd name="connsiteY11" fmla="*/ 11377 h 421155"/>
                <a:gd name="connsiteX12" fmla="*/ 43405 w 200593"/>
                <a:gd name="connsiteY12" fmla="*/ 94159 h 421155"/>
                <a:gd name="connsiteX13" fmla="*/ 0 w 200593"/>
                <a:gd name="connsiteY13" fmla="*/ 250495 h 421155"/>
                <a:gd name="connsiteX14" fmla="*/ 43405 w 200593"/>
                <a:gd name="connsiteY14" fmla="*/ 250495 h 421155"/>
                <a:gd name="connsiteX15" fmla="*/ 43405 w 200593"/>
                <a:gd name="connsiteY15" fmla="*/ 421155 h 421155"/>
                <a:gd name="connsiteX16" fmla="*/ 157178 w 200593"/>
                <a:gd name="connsiteY16" fmla="*/ 421155 h 421155"/>
                <a:gd name="connsiteX17" fmla="*/ 157178 w 200593"/>
                <a:gd name="connsiteY17" fmla="*/ 250495 h 421155"/>
                <a:gd name="connsiteX18" fmla="*/ 200594 w 200593"/>
                <a:gd name="connsiteY18" fmla="*/ 250495 h 421155"/>
                <a:gd name="connsiteX19" fmla="*/ 157178 w 200593"/>
                <a:gd name="connsiteY19" fmla="*/ 94170 h 421155"/>
                <a:gd name="connsiteX20" fmla="*/ 66159 w 200593"/>
                <a:gd name="connsiteY20" fmla="*/ 250495 h 421155"/>
                <a:gd name="connsiteX21" fmla="*/ 88914 w 200593"/>
                <a:gd name="connsiteY21" fmla="*/ 250495 h 421155"/>
                <a:gd name="connsiteX22" fmla="*/ 88914 w 200593"/>
                <a:gd name="connsiteY22" fmla="*/ 398400 h 421155"/>
                <a:gd name="connsiteX23" fmla="*/ 66159 w 200593"/>
                <a:gd name="connsiteY23" fmla="*/ 398400 h 421155"/>
                <a:gd name="connsiteX24" fmla="*/ 134423 w 200593"/>
                <a:gd name="connsiteY24" fmla="*/ 398400 h 421155"/>
                <a:gd name="connsiteX25" fmla="*/ 111669 w 200593"/>
                <a:gd name="connsiteY25" fmla="*/ 398400 h 421155"/>
                <a:gd name="connsiteX26" fmla="*/ 111669 w 200593"/>
                <a:gd name="connsiteY26" fmla="*/ 250495 h 421155"/>
                <a:gd name="connsiteX27" fmla="*/ 134423 w 200593"/>
                <a:gd name="connsiteY27" fmla="*/ 250495 h 42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593" h="421155">
                  <a:moveTo>
                    <a:pt x="157178" y="11377"/>
                  </a:moveTo>
                  <a:cubicBezTo>
                    <a:pt x="157178" y="5094"/>
                    <a:pt x="152084" y="0"/>
                    <a:pt x="145801" y="0"/>
                  </a:cubicBezTo>
                  <a:lnTo>
                    <a:pt x="145801" y="0"/>
                  </a:lnTo>
                  <a:cubicBezTo>
                    <a:pt x="139517" y="0"/>
                    <a:pt x="134423" y="5094"/>
                    <a:pt x="134423" y="11377"/>
                  </a:cubicBezTo>
                  <a:lnTo>
                    <a:pt x="134423" y="95718"/>
                  </a:lnTo>
                  <a:lnTo>
                    <a:pt x="170660" y="227695"/>
                  </a:lnTo>
                  <a:lnTo>
                    <a:pt x="29934" y="227695"/>
                  </a:lnTo>
                  <a:lnTo>
                    <a:pt x="66159" y="97276"/>
                  </a:lnTo>
                  <a:lnTo>
                    <a:pt x="66159" y="11377"/>
                  </a:lnTo>
                  <a:cubicBezTo>
                    <a:pt x="66159" y="5094"/>
                    <a:pt x="61066" y="0"/>
                    <a:pt x="54782" y="0"/>
                  </a:cubicBezTo>
                  <a:lnTo>
                    <a:pt x="54782" y="0"/>
                  </a:lnTo>
                  <a:cubicBezTo>
                    <a:pt x="48498" y="0"/>
                    <a:pt x="43405" y="5094"/>
                    <a:pt x="43405" y="11377"/>
                  </a:cubicBezTo>
                  <a:lnTo>
                    <a:pt x="43405" y="94159"/>
                  </a:lnTo>
                  <a:lnTo>
                    <a:pt x="0" y="250495"/>
                  </a:lnTo>
                  <a:lnTo>
                    <a:pt x="43405" y="250495"/>
                  </a:lnTo>
                  <a:lnTo>
                    <a:pt x="43405" y="421155"/>
                  </a:lnTo>
                  <a:lnTo>
                    <a:pt x="157178" y="421155"/>
                  </a:lnTo>
                  <a:lnTo>
                    <a:pt x="157178" y="250495"/>
                  </a:lnTo>
                  <a:lnTo>
                    <a:pt x="200594" y="250495"/>
                  </a:lnTo>
                  <a:lnTo>
                    <a:pt x="157178" y="94170"/>
                  </a:lnTo>
                  <a:close/>
                  <a:moveTo>
                    <a:pt x="66159" y="250495"/>
                  </a:moveTo>
                  <a:lnTo>
                    <a:pt x="88914" y="250495"/>
                  </a:lnTo>
                  <a:lnTo>
                    <a:pt x="88914" y="398400"/>
                  </a:lnTo>
                  <a:lnTo>
                    <a:pt x="66159" y="398400"/>
                  </a:lnTo>
                  <a:close/>
                  <a:moveTo>
                    <a:pt x="134423" y="398400"/>
                  </a:moveTo>
                  <a:lnTo>
                    <a:pt x="111669" y="398400"/>
                  </a:lnTo>
                  <a:lnTo>
                    <a:pt x="111669" y="250495"/>
                  </a:lnTo>
                  <a:lnTo>
                    <a:pt x="134423" y="250495"/>
                  </a:ln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05032C8-B1EA-7510-190F-85265DA2E9EE}"/>
                </a:ext>
              </a:extLst>
            </p:cNvPr>
            <p:cNvSpPr/>
            <p:nvPr/>
          </p:nvSpPr>
          <p:spPr>
            <a:xfrm>
              <a:off x="7120229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0581EA2-8203-D796-0852-EB0BD0434F79}"/>
                </a:ext>
              </a:extLst>
            </p:cNvPr>
            <p:cNvSpPr/>
            <p:nvPr/>
          </p:nvSpPr>
          <p:spPr>
            <a:xfrm>
              <a:off x="7120229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C4337DA-ACA9-1D9A-1A0F-D52CC49E65F7}"/>
                </a:ext>
              </a:extLst>
            </p:cNvPr>
            <p:cNvSpPr/>
            <p:nvPr/>
          </p:nvSpPr>
          <p:spPr>
            <a:xfrm>
              <a:off x="6869927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E69D7C-E4C0-173D-7016-3392F184F462}"/>
                </a:ext>
              </a:extLst>
            </p:cNvPr>
            <p:cNvSpPr/>
            <p:nvPr/>
          </p:nvSpPr>
          <p:spPr>
            <a:xfrm>
              <a:off x="7327114" y="1260272"/>
              <a:ext cx="200605" cy="421143"/>
            </a:xfrm>
            <a:custGeom>
              <a:avLst/>
              <a:gdLst>
                <a:gd name="connsiteX0" fmla="*/ 157189 w 200605"/>
                <a:gd name="connsiteY0" fmla="*/ 11377 h 421143"/>
                <a:gd name="connsiteX1" fmla="*/ 145812 w 200605"/>
                <a:gd name="connsiteY1" fmla="*/ 0 h 421143"/>
                <a:gd name="connsiteX2" fmla="*/ 145812 w 200605"/>
                <a:gd name="connsiteY2" fmla="*/ 0 h 421143"/>
                <a:gd name="connsiteX3" fmla="*/ 134435 w 200605"/>
                <a:gd name="connsiteY3" fmla="*/ 11377 h 421143"/>
                <a:gd name="connsiteX4" fmla="*/ 134435 w 200605"/>
                <a:gd name="connsiteY4" fmla="*/ 95718 h 421143"/>
                <a:gd name="connsiteX5" fmla="*/ 170672 w 200605"/>
                <a:gd name="connsiteY5" fmla="*/ 227695 h 421143"/>
                <a:gd name="connsiteX6" fmla="*/ 29945 w 200605"/>
                <a:gd name="connsiteY6" fmla="*/ 227695 h 421143"/>
                <a:gd name="connsiteX7" fmla="*/ 66171 w 200605"/>
                <a:gd name="connsiteY7" fmla="*/ 97276 h 421143"/>
                <a:gd name="connsiteX8" fmla="*/ 66171 w 200605"/>
                <a:gd name="connsiteY8" fmla="*/ 11377 h 421143"/>
                <a:gd name="connsiteX9" fmla="*/ 54793 w 200605"/>
                <a:gd name="connsiteY9" fmla="*/ 0 h 421143"/>
                <a:gd name="connsiteX10" fmla="*/ 54793 w 200605"/>
                <a:gd name="connsiteY10" fmla="*/ 0 h 421143"/>
                <a:gd name="connsiteX11" fmla="*/ 43416 w 200605"/>
                <a:gd name="connsiteY11" fmla="*/ 11377 h 421143"/>
                <a:gd name="connsiteX12" fmla="*/ 43416 w 200605"/>
                <a:gd name="connsiteY12" fmla="*/ 94159 h 421143"/>
                <a:gd name="connsiteX13" fmla="*/ 0 w 200605"/>
                <a:gd name="connsiteY13" fmla="*/ 250484 h 421143"/>
                <a:gd name="connsiteX14" fmla="*/ 43416 w 200605"/>
                <a:gd name="connsiteY14" fmla="*/ 250484 h 421143"/>
                <a:gd name="connsiteX15" fmla="*/ 43416 w 200605"/>
                <a:gd name="connsiteY15" fmla="*/ 421144 h 421143"/>
                <a:gd name="connsiteX16" fmla="*/ 157189 w 200605"/>
                <a:gd name="connsiteY16" fmla="*/ 421144 h 421143"/>
                <a:gd name="connsiteX17" fmla="*/ 157189 w 200605"/>
                <a:gd name="connsiteY17" fmla="*/ 250484 h 421143"/>
                <a:gd name="connsiteX18" fmla="*/ 200605 w 200605"/>
                <a:gd name="connsiteY18" fmla="*/ 250484 h 421143"/>
                <a:gd name="connsiteX19" fmla="*/ 157189 w 200605"/>
                <a:gd name="connsiteY19" fmla="*/ 94170 h 421143"/>
                <a:gd name="connsiteX20" fmla="*/ 66171 w 200605"/>
                <a:gd name="connsiteY20" fmla="*/ 250495 h 421143"/>
                <a:gd name="connsiteX21" fmla="*/ 88925 w 200605"/>
                <a:gd name="connsiteY21" fmla="*/ 250495 h 421143"/>
                <a:gd name="connsiteX22" fmla="*/ 88925 w 200605"/>
                <a:gd name="connsiteY22" fmla="*/ 398400 h 421143"/>
                <a:gd name="connsiteX23" fmla="*/ 66171 w 200605"/>
                <a:gd name="connsiteY23" fmla="*/ 398400 h 421143"/>
                <a:gd name="connsiteX24" fmla="*/ 134435 w 200605"/>
                <a:gd name="connsiteY24" fmla="*/ 398400 h 421143"/>
                <a:gd name="connsiteX25" fmla="*/ 111680 w 200605"/>
                <a:gd name="connsiteY25" fmla="*/ 398400 h 421143"/>
                <a:gd name="connsiteX26" fmla="*/ 111680 w 200605"/>
                <a:gd name="connsiteY26" fmla="*/ 250495 h 421143"/>
                <a:gd name="connsiteX27" fmla="*/ 134435 w 200605"/>
                <a:gd name="connsiteY27" fmla="*/ 250495 h 4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605" h="421143">
                  <a:moveTo>
                    <a:pt x="157189" y="11377"/>
                  </a:moveTo>
                  <a:cubicBezTo>
                    <a:pt x="157189" y="5094"/>
                    <a:pt x="152096" y="0"/>
                    <a:pt x="145812" y="0"/>
                  </a:cubicBezTo>
                  <a:lnTo>
                    <a:pt x="145812" y="0"/>
                  </a:lnTo>
                  <a:cubicBezTo>
                    <a:pt x="139528" y="0"/>
                    <a:pt x="134435" y="5094"/>
                    <a:pt x="134435" y="11377"/>
                  </a:cubicBezTo>
                  <a:lnTo>
                    <a:pt x="134435" y="95718"/>
                  </a:lnTo>
                  <a:lnTo>
                    <a:pt x="170672" y="227695"/>
                  </a:lnTo>
                  <a:lnTo>
                    <a:pt x="29945" y="227695"/>
                  </a:lnTo>
                  <a:lnTo>
                    <a:pt x="66171" y="97276"/>
                  </a:lnTo>
                  <a:lnTo>
                    <a:pt x="66171" y="11377"/>
                  </a:lnTo>
                  <a:cubicBezTo>
                    <a:pt x="66171" y="5094"/>
                    <a:pt x="61077" y="0"/>
                    <a:pt x="54793" y="0"/>
                  </a:cubicBezTo>
                  <a:lnTo>
                    <a:pt x="54793" y="0"/>
                  </a:lnTo>
                  <a:cubicBezTo>
                    <a:pt x="48510" y="0"/>
                    <a:pt x="43416" y="5094"/>
                    <a:pt x="43416" y="11377"/>
                  </a:cubicBezTo>
                  <a:lnTo>
                    <a:pt x="43416" y="94159"/>
                  </a:lnTo>
                  <a:lnTo>
                    <a:pt x="0" y="250484"/>
                  </a:lnTo>
                  <a:lnTo>
                    <a:pt x="43416" y="250484"/>
                  </a:lnTo>
                  <a:lnTo>
                    <a:pt x="43416" y="421144"/>
                  </a:lnTo>
                  <a:lnTo>
                    <a:pt x="157189" y="421144"/>
                  </a:lnTo>
                  <a:lnTo>
                    <a:pt x="157189" y="250484"/>
                  </a:lnTo>
                  <a:lnTo>
                    <a:pt x="200605" y="250484"/>
                  </a:lnTo>
                  <a:lnTo>
                    <a:pt x="157189" y="94170"/>
                  </a:lnTo>
                  <a:close/>
                  <a:moveTo>
                    <a:pt x="66171" y="250495"/>
                  </a:moveTo>
                  <a:lnTo>
                    <a:pt x="88925" y="250495"/>
                  </a:lnTo>
                  <a:lnTo>
                    <a:pt x="88925" y="398400"/>
                  </a:lnTo>
                  <a:lnTo>
                    <a:pt x="66171" y="398400"/>
                  </a:lnTo>
                  <a:close/>
                  <a:moveTo>
                    <a:pt x="134435" y="398400"/>
                  </a:moveTo>
                  <a:lnTo>
                    <a:pt x="111680" y="398400"/>
                  </a:lnTo>
                  <a:lnTo>
                    <a:pt x="111680" y="250495"/>
                  </a:lnTo>
                  <a:lnTo>
                    <a:pt x="134435" y="250495"/>
                  </a:ln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4752703-2993-125F-902C-48EE61350362}"/>
                </a:ext>
              </a:extLst>
            </p:cNvPr>
            <p:cNvSpPr/>
            <p:nvPr/>
          </p:nvSpPr>
          <p:spPr>
            <a:xfrm>
              <a:off x="7620832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417C2FB-6147-DFCC-F349-3EEC33ACF6C6}"/>
                </a:ext>
              </a:extLst>
            </p:cNvPr>
            <p:cNvSpPr/>
            <p:nvPr/>
          </p:nvSpPr>
          <p:spPr>
            <a:xfrm>
              <a:off x="7620832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BF433EE-6733-0CA1-44D4-DED0F47DB024}"/>
                </a:ext>
              </a:extLst>
            </p:cNvPr>
            <p:cNvSpPr/>
            <p:nvPr/>
          </p:nvSpPr>
          <p:spPr>
            <a:xfrm>
              <a:off x="7370530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C2FE06B-C815-7224-52B8-D28C305D8538}"/>
                </a:ext>
              </a:extLst>
            </p:cNvPr>
            <p:cNvSpPr/>
            <p:nvPr/>
          </p:nvSpPr>
          <p:spPr>
            <a:xfrm>
              <a:off x="6794927" y="1180642"/>
              <a:ext cx="1014670" cy="263271"/>
            </a:xfrm>
            <a:custGeom>
              <a:avLst/>
              <a:gdLst>
                <a:gd name="connsiteX0" fmla="*/ 1014029 w 1014670"/>
                <a:gd name="connsiteY0" fmla="*/ 211254 h 263271"/>
                <a:gd name="connsiteX1" fmla="*/ 985188 w 1014670"/>
                <a:gd name="connsiteY1" fmla="*/ 47648 h 263271"/>
                <a:gd name="connsiteX2" fmla="*/ 973389 w 1014670"/>
                <a:gd name="connsiteY2" fmla="*/ 29376 h 263271"/>
                <a:gd name="connsiteX3" fmla="*/ 924888 w 1014670"/>
                <a:gd name="connsiteY3" fmla="*/ 5757 h 263271"/>
                <a:gd name="connsiteX4" fmla="*/ 883099 w 1014670"/>
                <a:gd name="connsiteY4" fmla="*/ 0 h 263271"/>
                <a:gd name="connsiteX5" fmla="*/ 842231 w 1014670"/>
                <a:gd name="connsiteY5" fmla="*/ 5802 h 263271"/>
                <a:gd name="connsiteX6" fmla="*/ 793878 w 1014670"/>
                <a:gd name="connsiteY6" fmla="*/ 29388 h 263271"/>
                <a:gd name="connsiteX7" fmla="*/ 781943 w 1014670"/>
                <a:gd name="connsiteY7" fmla="*/ 48308 h 263271"/>
                <a:gd name="connsiteX8" fmla="*/ 757732 w 1014670"/>
                <a:gd name="connsiteY8" fmla="*/ 176781 h 263271"/>
                <a:gd name="connsiteX9" fmla="*/ 757618 w 1014670"/>
                <a:gd name="connsiteY9" fmla="*/ 176895 h 263271"/>
                <a:gd name="connsiteX10" fmla="*/ 757504 w 1014670"/>
                <a:gd name="connsiteY10" fmla="*/ 176781 h 263271"/>
                <a:gd name="connsiteX11" fmla="*/ 733214 w 1014670"/>
                <a:gd name="connsiteY11" fmla="*/ 47648 h 263271"/>
                <a:gd name="connsiteX12" fmla="*/ 721415 w 1014670"/>
                <a:gd name="connsiteY12" fmla="*/ 29376 h 263271"/>
                <a:gd name="connsiteX13" fmla="*/ 673130 w 1014670"/>
                <a:gd name="connsiteY13" fmla="*/ 5814 h 263271"/>
                <a:gd name="connsiteX14" fmla="*/ 632172 w 1014670"/>
                <a:gd name="connsiteY14" fmla="*/ 0 h 263271"/>
                <a:gd name="connsiteX15" fmla="*/ 590212 w 1014670"/>
                <a:gd name="connsiteY15" fmla="*/ 5802 h 263271"/>
                <a:gd name="connsiteX16" fmla="*/ 542427 w 1014670"/>
                <a:gd name="connsiteY16" fmla="*/ 29012 h 263271"/>
                <a:gd name="connsiteX17" fmla="*/ 529912 w 1014670"/>
                <a:gd name="connsiteY17" fmla="*/ 48467 h 263271"/>
                <a:gd name="connsiteX18" fmla="*/ 506748 w 1014670"/>
                <a:gd name="connsiteY18" fmla="*/ 182527 h 263271"/>
                <a:gd name="connsiteX19" fmla="*/ 506634 w 1014670"/>
                <a:gd name="connsiteY19" fmla="*/ 182640 h 263271"/>
                <a:gd name="connsiteX20" fmla="*/ 506520 w 1014670"/>
                <a:gd name="connsiteY20" fmla="*/ 182527 h 263271"/>
                <a:gd name="connsiteX21" fmla="*/ 484585 w 1014670"/>
                <a:gd name="connsiteY21" fmla="*/ 47648 h 263271"/>
                <a:gd name="connsiteX22" fmla="*/ 472786 w 1014670"/>
                <a:gd name="connsiteY22" fmla="*/ 29376 h 263271"/>
                <a:gd name="connsiteX23" fmla="*/ 424285 w 1014670"/>
                <a:gd name="connsiteY23" fmla="*/ 5757 h 263271"/>
                <a:gd name="connsiteX24" fmla="*/ 382496 w 1014670"/>
                <a:gd name="connsiteY24" fmla="*/ 0 h 263271"/>
                <a:gd name="connsiteX25" fmla="*/ 341628 w 1014670"/>
                <a:gd name="connsiteY25" fmla="*/ 5802 h 263271"/>
                <a:gd name="connsiteX26" fmla="*/ 293275 w 1014670"/>
                <a:gd name="connsiteY26" fmla="*/ 29388 h 263271"/>
                <a:gd name="connsiteX27" fmla="*/ 281340 w 1014670"/>
                <a:gd name="connsiteY27" fmla="*/ 48308 h 263271"/>
                <a:gd name="connsiteX28" fmla="*/ 257129 w 1014670"/>
                <a:gd name="connsiteY28" fmla="*/ 176781 h 263271"/>
                <a:gd name="connsiteX29" fmla="*/ 257015 w 1014670"/>
                <a:gd name="connsiteY29" fmla="*/ 176895 h 263271"/>
                <a:gd name="connsiteX30" fmla="*/ 256901 w 1014670"/>
                <a:gd name="connsiteY30" fmla="*/ 176781 h 263271"/>
                <a:gd name="connsiteX31" fmla="*/ 232611 w 1014670"/>
                <a:gd name="connsiteY31" fmla="*/ 47648 h 263271"/>
                <a:gd name="connsiteX32" fmla="*/ 220812 w 1014670"/>
                <a:gd name="connsiteY32" fmla="*/ 29376 h 263271"/>
                <a:gd name="connsiteX33" fmla="*/ 172527 w 1014670"/>
                <a:gd name="connsiteY33" fmla="*/ 5814 h 263271"/>
                <a:gd name="connsiteX34" fmla="*/ 131568 w 1014670"/>
                <a:gd name="connsiteY34" fmla="*/ 0 h 263271"/>
                <a:gd name="connsiteX35" fmla="*/ 89609 w 1014670"/>
                <a:gd name="connsiteY35" fmla="*/ 5802 h 263271"/>
                <a:gd name="connsiteX36" fmla="*/ 41824 w 1014670"/>
                <a:gd name="connsiteY36" fmla="*/ 29012 h 263271"/>
                <a:gd name="connsiteX37" fmla="*/ 29309 w 1014670"/>
                <a:gd name="connsiteY37" fmla="*/ 48433 h 263271"/>
                <a:gd name="connsiteX38" fmla="*/ 604 w 1014670"/>
                <a:gd name="connsiteY38" fmla="*/ 211346 h 263271"/>
                <a:gd name="connsiteX39" fmla="*/ 20730 w 1014670"/>
                <a:gd name="connsiteY39" fmla="*/ 252782 h 263271"/>
                <a:gd name="connsiteX40" fmla="*/ 36214 w 1014670"/>
                <a:gd name="connsiteY40" fmla="*/ 248408 h 263271"/>
                <a:gd name="connsiteX41" fmla="*/ 31840 w 1014670"/>
                <a:gd name="connsiteY41" fmla="*/ 232924 h 263271"/>
                <a:gd name="connsiteX42" fmla="*/ 30970 w 1014670"/>
                <a:gd name="connsiteY42" fmla="*/ 232485 h 263271"/>
                <a:gd name="connsiteX43" fmla="*/ 23006 w 1014670"/>
                <a:gd name="connsiteY43" fmla="*/ 215202 h 263271"/>
                <a:gd name="connsiteX44" fmla="*/ 51574 w 1014670"/>
                <a:gd name="connsiteY44" fmla="*/ 53166 h 263271"/>
                <a:gd name="connsiteX45" fmla="*/ 54988 w 1014670"/>
                <a:gd name="connsiteY45" fmla="*/ 47580 h 263271"/>
                <a:gd name="connsiteX46" fmla="*/ 95366 w 1014670"/>
                <a:gd name="connsiteY46" fmla="*/ 27829 h 263271"/>
                <a:gd name="connsiteX47" fmla="*/ 131637 w 1014670"/>
                <a:gd name="connsiteY47" fmla="*/ 22755 h 263271"/>
                <a:gd name="connsiteX48" fmla="*/ 166633 w 1014670"/>
                <a:gd name="connsiteY48" fmla="*/ 27783 h 263271"/>
                <a:gd name="connsiteX49" fmla="*/ 207182 w 1014670"/>
                <a:gd name="connsiteY49" fmla="*/ 47580 h 263271"/>
                <a:gd name="connsiteX50" fmla="*/ 210425 w 1014670"/>
                <a:gd name="connsiteY50" fmla="*/ 52506 h 263271"/>
                <a:gd name="connsiteX51" fmla="*/ 245865 w 1014670"/>
                <a:gd name="connsiteY51" fmla="*/ 241018 h 263271"/>
                <a:gd name="connsiteX52" fmla="*/ 259138 w 1014670"/>
                <a:gd name="connsiteY52" fmla="*/ 250113 h 263271"/>
                <a:gd name="connsiteX53" fmla="*/ 268233 w 1014670"/>
                <a:gd name="connsiteY53" fmla="*/ 241018 h 263271"/>
                <a:gd name="connsiteX54" fmla="*/ 303503 w 1014670"/>
                <a:gd name="connsiteY54" fmla="*/ 53155 h 263271"/>
                <a:gd name="connsiteX55" fmla="*/ 306916 w 1014670"/>
                <a:gd name="connsiteY55" fmla="*/ 47569 h 263271"/>
                <a:gd name="connsiteX56" fmla="*/ 347533 w 1014670"/>
                <a:gd name="connsiteY56" fmla="*/ 27761 h 263271"/>
                <a:gd name="connsiteX57" fmla="*/ 382473 w 1014670"/>
                <a:gd name="connsiteY57" fmla="*/ 22743 h 263271"/>
                <a:gd name="connsiteX58" fmla="*/ 418573 w 1014670"/>
                <a:gd name="connsiteY58" fmla="*/ 27772 h 263271"/>
                <a:gd name="connsiteX59" fmla="*/ 459532 w 1014670"/>
                <a:gd name="connsiteY59" fmla="*/ 47842 h 263271"/>
                <a:gd name="connsiteX60" fmla="*/ 462331 w 1014670"/>
                <a:gd name="connsiteY60" fmla="*/ 52222 h 263271"/>
                <a:gd name="connsiteX61" fmla="*/ 495109 w 1014670"/>
                <a:gd name="connsiteY61" fmla="*/ 253726 h 263271"/>
                <a:gd name="connsiteX62" fmla="*/ 506281 w 1014670"/>
                <a:gd name="connsiteY62" fmla="*/ 263272 h 263271"/>
                <a:gd name="connsiteX63" fmla="*/ 506338 w 1014670"/>
                <a:gd name="connsiteY63" fmla="*/ 263272 h 263271"/>
                <a:gd name="connsiteX64" fmla="*/ 517545 w 1014670"/>
                <a:gd name="connsiteY64" fmla="*/ 253840 h 263271"/>
                <a:gd name="connsiteX65" fmla="*/ 552178 w 1014670"/>
                <a:gd name="connsiteY65" fmla="*/ 53166 h 263271"/>
                <a:gd name="connsiteX66" fmla="*/ 555591 w 1014670"/>
                <a:gd name="connsiteY66" fmla="*/ 47580 h 263271"/>
                <a:gd name="connsiteX67" fmla="*/ 595969 w 1014670"/>
                <a:gd name="connsiteY67" fmla="*/ 27829 h 263271"/>
                <a:gd name="connsiteX68" fmla="*/ 632240 w 1014670"/>
                <a:gd name="connsiteY68" fmla="*/ 22755 h 263271"/>
                <a:gd name="connsiteX69" fmla="*/ 667237 w 1014670"/>
                <a:gd name="connsiteY69" fmla="*/ 27783 h 263271"/>
                <a:gd name="connsiteX70" fmla="*/ 707785 w 1014670"/>
                <a:gd name="connsiteY70" fmla="*/ 47580 h 263271"/>
                <a:gd name="connsiteX71" fmla="*/ 711028 w 1014670"/>
                <a:gd name="connsiteY71" fmla="*/ 52506 h 263271"/>
                <a:gd name="connsiteX72" fmla="*/ 746468 w 1014670"/>
                <a:gd name="connsiteY72" fmla="*/ 241018 h 263271"/>
                <a:gd name="connsiteX73" fmla="*/ 759741 w 1014670"/>
                <a:gd name="connsiteY73" fmla="*/ 250113 h 263271"/>
                <a:gd name="connsiteX74" fmla="*/ 768836 w 1014670"/>
                <a:gd name="connsiteY74" fmla="*/ 241018 h 263271"/>
                <a:gd name="connsiteX75" fmla="*/ 804106 w 1014670"/>
                <a:gd name="connsiteY75" fmla="*/ 53155 h 263271"/>
                <a:gd name="connsiteX76" fmla="*/ 807519 w 1014670"/>
                <a:gd name="connsiteY76" fmla="*/ 47569 h 263271"/>
                <a:gd name="connsiteX77" fmla="*/ 848136 w 1014670"/>
                <a:gd name="connsiteY77" fmla="*/ 27761 h 263271"/>
                <a:gd name="connsiteX78" fmla="*/ 883076 w 1014670"/>
                <a:gd name="connsiteY78" fmla="*/ 22743 h 263271"/>
                <a:gd name="connsiteX79" fmla="*/ 919176 w 1014670"/>
                <a:gd name="connsiteY79" fmla="*/ 27772 h 263271"/>
                <a:gd name="connsiteX80" fmla="*/ 960135 w 1014670"/>
                <a:gd name="connsiteY80" fmla="*/ 47842 h 263271"/>
                <a:gd name="connsiteX81" fmla="*/ 962956 w 1014670"/>
                <a:gd name="connsiteY81" fmla="*/ 52393 h 263271"/>
                <a:gd name="connsiteX82" fmla="*/ 991662 w 1014670"/>
                <a:gd name="connsiteY82" fmla="*/ 215089 h 263271"/>
                <a:gd name="connsiteX83" fmla="*/ 981160 w 1014670"/>
                <a:gd name="connsiteY83" fmla="*/ 233418 h 263271"/>
                <a:gd name="connsiteX84" fmla="*/ 974630 w 1014670"/>
                <a:gd name="connsiteY84" fmla="*/ 233725 h 263271"/>
                <a:gd name="connsiteX85" fmla="*/ 961438 w 1014670"/>
                <a:gd name="connsiteY85" fmla="*/ 242946 h 263271"/>
                <a:gd name="connsiteX86" fmla="*/ 970659 w 1014670"/>
                <a:gd name="connsiteY86" fmla="*/ 256138 h 263271"/>
                <a:gd name="connsiteX87" fmla="*/ 987042 w 1014670"/>
                <a:gd name="connsiteY87" fmla="*/ 255399 h 263271"/>
                <a:gd name="connsiteX88" fmla="*/ 1014029 w 1014670"/>
                <a:gd name="connsiteY88" fmla="*/ 211254 h 26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14670" h="263271">
                  <a:moveTo>
                    <a:pt x="1014029" y="211254"/>
                  </a:moveTo>
                  <a:lnTo>
                    <a:pt x="985188" y="47648"/>
                  </a:lnTo>
                  <a:cubicBezTo>
                    <a:pt x="983375" y="40424"/>
                    <a:pt x="979228" y="34001"/>
                    <a:pt x="973389" y="29376"/>
                  </a:cubicBezTo>
                  <a:cubicBezTo>
                    <a:pt x="958871" y="18492"/>
                    <a:pt x="942409" y="10475"/>
                    <a:pt x="924888" y="5757"/>
                  </a:cubicBezTo>
                  <a:cubicBezTo>
                    <a:pt x="911248" y="2130"/>
                    <a:pt x="897213" y="197"/>
                    <a:pt x="883099" y="0"/>
                  </a:cubicBezTo>
                  <a:cubicBezTo>
                    <a:pt x="869280" y="116"/>
                    <a:pt x="855537" y="2067"/>
                    <a:pt x="842231" y="5802"/>
                  </a:cubicBezTo>
                  <a:cubicBezTo>
                    <a:pt x="824763" y="10523"/>
                    <a:pt x="808352" y="18527"/>
                    <a:pt x="793878" y="29388"/>
                  </a:cubicBezTo>
                  <a:cubicBezTo>
                    <a:pt x="787767" y="34067"/>
                    <a:pt x="783534" y="40779"/>
                    <a:pt x="781943" y="48308"/>
                  </a:cubicBezTo>
                  <a:lnTo>
                    <a:pt x="757732" y="176781"/>
                  </a:lnTo>
                  <a:cubicBezTo>
                    <a:pt x="757732" y="176844"/>
                    <a:pt x="757681" y="176895"/>
                    <a:pt x="757618" y="176895"/>
                  </a:cubicBezTo>
                  <a:cubicBezTo>
                    <a:pt x="757556" y="176895"/>
                    <a:pt x="757504" y="176844"/>
                    <a:pt x="757504" y="176781"/>
                  </a:cubicBezTo>
                  <a:lnTo>
                    <a:pt x="733214" y="47648"/>
                  </a:lnTo>
                  <a:cubicBezTo>
                    <a:pt x="731554" y="40359"/>
                    <a:pt x="727376" y="33889"/>
                    <a:pt x="721415" y="29376"/>
                  </a:cubicBezTo>
                  <a:cubicBezTo>
                    <a:pt x="706959" y="18533"/>
                    <a:pt x="690574" y="10537"/>
                    <a:pt x="673130" y="5814"/>
                  </a:cubicBezTo>
                  <a:cubicBezTo>
                    <a:pt x="659795" y="2071"/>
                    <a:pt x="646021" y="115"/>
                    <a:pt x="632172" y="0"/>
                  </a:cubicBezTo>
                  <a:cubicBezTo>
                    <a:pt x="618000" y="201"/>
                    <a:pt x="603907" y="2150"/>
                    <a:pt x="590212" y="5802"/>
                  </a:cubicBezTo>
                  <a:cubicBezTo>
                    <a:pt x="572960" y="10450"/>
                    <a:pt x="556745" y="18327"/>
                    <a:pt x="542427" y="29012"/>
                  </a:cubicBezTo>
                  <a:cubicBezTo>
                    <a:pt x="536137" y="33860"/>
                    <a:pt x="531715" y="40733"/>
                    <a:pt x="529912" y="48467"/>
                  </a:cubicBezTo>
                  <a:lnTo>
                    <a:pt x="506748" y="182527"/>
                  </a:lnTo>
                  <a:cubicBezTo>
                    <a:pt x="506748" y="182589"/>
                    <a:pt x="506697" y="182640"/>
                    <a:pt x="506634" y="182640"/>
                  </a:cubicBezTo>
                  <a:cubicBezTo>
                    <a:pt x="506571" y="182640"/>
                    <a:pt x="506520" y="182589"/>
                    <a:pt x="506520" y="182527"/>
                  </a:cubicBezTo>
                  <a:lnTo>
                    <a:pt x="484585" y="47648"/>
                  </a:lnTo>
                  <a:cubicBezTo>
                    <a:pt x="482772" y="40424"/>
                    <a:pt x="478625" y="34001"/>
                    <a:pt x="472786" y="29376"/>
                  </a:cubicBezTo>
                  <a:cubicBezTo>
                    <a:pt x="458268" y="18492"/>
                    <a:pt x="441806" y="10475"/>
                    <a:pt x="424285" y="5757"/>
                  </a:cubicBezTo>
                  <a:cubicBezTo>
                    <a:pt x="410644" y="2130"/>
                    <a:pt x="396609" y="197"/>
                    <a:pt x="382496" y="0"/>
                  </a:cubicBezTo>
                  <a:cubicBezTo>
                    <a:pt x="368677" y="116"/>
                    <a:pt x="354934" y="2067"/>
                    <a:pt x="341628" y="5802"/>
                  </a:cubicBezTo>
                  <a:cubicBezTo>
                    <a:pt x="324160" y="10523"/>
                    <a:pt x="307749" y="18527"/>
                    <a:pt x="293275" y="29388"/>
                  </a:cubicBezTo>
                  <a:cubicBezTo>
                    <a:pt x="287164" y="34067"/>
                    <a:pt x="282930" y="40779"/>
                    <a:pt x="281340" y="48308"/>
                  </a:cubicBezTo>
                  <a:lnTo>
                    <a:pt x="257129" y="176781"/>
                  </a:lnTo>
                  <a:cubicBezTo>
                    <a:pt x="257129" y="176844"/>
                    <a:pt x="257078" y="176895"/>
                    <a:pt x="257015" y="176895"/>
                  </a:cubicBezTo>
                  <a:cubicBezTo>
                    <a:pt x="256952" y="176895"/>
                    <a:pt x="256901" y="176844"/>
                    <a:pt x="256901" y="176781"/>
                  </a:cubicBezTo>
                  <a:lnTo>
                    <a:pt x="232611" y="47648"/>
                  </a:lnTo>
                  <a:cubicBezTo>
                    <a:pt x="230951" y="40359"/>
                    <a:pt x="226773" y="33889"/>
                    <a:pt x="220812" y="29376"/>
                  </a:cubicBezTo>
                  <a:cubicBezTo>
                    <a:pt x="206356" y="18533"/>
                    <a:pt x="189971" y="10537"/>
                    <a:pt x="172527" y="5814"/>
                  </a:cubicBezTo>
                  <a:cubicBezTo>
                    <a:pt x="159191" y="2071"/>
                    <a:pt x="145418" y="115"/>
                    <a:pt x="131568" y="0"/>
                  </a:cubicBezTo>
                  <a:cubicBezTo>
                    <a:pt x="117397" y="201"/>
                    <a:pt x="103304" y="2150"/>
                    <a:pt x="89609" y="5802"/>
                  </a:cubicBezTo>
                  <a:cubicBezTo>
                    <a:pt x="72357" y="10450"/>
                    <a:pt x="56143" y="18327"/>
                    <a:pt x="41824" y="29012"/>
                  </a:cubicBezTo>
                  <a:cubicBezTo>
                    <a:pt x="35542" y="33853"/>
                    <a:pt x="31122" y="40713"/>
                    <a:pt x="29309" y="48433"/>
                  </a:cubicBezTo>
                  <a:lnTo>
                    <a:pt x="604" y="211346"/>
                  </a:lnTo>
                  <a:cubicBezTo>
                    <a:pt x="-2357" y="228058"/>
                    <a:pt x="5764" y="244778"/>
                    <a:pt x="20730" y="252782"/>
                  </a:cubicBezTo>
                  <a:cubicBezTo>
                    <a:pt x="26214" y="255850"/>
                    <a:pt x="33146" y="253891"/>
                    <a:pt x="36214" y="248408"/>
                  </a:cubicBezTo>
                  <a:cubicBezTo>
                    <a:pt x="39282" y="242924"/>
                    <a:pt x="37324" y="235992"/>
                    <a:pt x="31840" y="232924"/>
                  </a:cubicBezTo>
                  <a:cubicBezTo>
                    <a:pt x="31557" y="232765"/>
                    <a:pt x="31266" y="232619"/>
                    <a:pt x="30970" y="232485"/>
                  </a:cubicBezTo>
                  <a:cubicBezTo>
                    <a:pt x="24923" y="228992"/>
                    <a:pt x="21732" y="222069"/>
                    <a:pt x="23006" y="215202"/>
                  </a:cubicBezTo>
                  <a:lnTo>
                    <a:pt x="51574" y="53166"/>
                  </a:lnTo>
                  <a:cubicBezTo>
                    <a:pt x="52196" y="51034"/>
                    <a:pt x="53374" y="49107"/>
                    <a:pt x="54988" y="47580"/>
                  </a:cubicBezTo>
                  <a:cubicBezTo>
                    <a:pt x="67079" y="38505"/>
                    <a:pt x="80780" y="31803"/>
                    <a:pt x="95366" y="27829"/>
                  </a:cubicBezTo>
                  <a:cubicBezTo>
                    <a:pt x="107204" y="24664"/>
                    <a:pt x="119384" y="22959"/>
                    <a:pt x="131637" y="22755"/>
                  </a:cubicBezTo>
                  <a:cubicBezTo>
                    <a:pt x="143474" y="22873"/>
                    <a:pt x="155242" y="24565"/>
                    <a:pt x="166633" y="27783"/>
                  </a:cubicBezTo>
                  <a:cubicBezTo>
                    <a:pt x="181283" y="31752"/>
                    <a:pt x="195044" y="38470"/>
                    <a:pt x="207182" y="47580"/>
                  </a:cubicBezTo>
                  <a:cubicBezTo>
                    <a:pt x="208801" y="48796"/>
                    <a:pt x="209948" y="50538"/>
                    <a:pt x="210425" y="52506"/>
                  </a:cubicBezTo>
                  <a:lnTo>
                    <a:pt x="245865" y="241018"/>
                  </a:lnTo>
                  <a:cubicBezTo>
                    <a:pt x="247019" y="247194"/>
                    <a:pt x="252961" y="251266"/>
                    <a:pt x="259138" y="250113"/>
                  </a:cubicBezTo>
                  <a:cubicBezTo>
                    <a:pt x="263757" y="249250"/>
                    <a:pt x="267371" y="245637"/>
                    <a:pt x="268233" y="241018"/>
                  </a:cubicBezTo>
                  <a:lnTo>
                    <a:pt x="303503" y="53155"/>
                  </a:lnTo>
                  <a:cubicBezTo>
                    <a:pt x="303924" y="50940"/>
                    <a:pt x="305137" y="48953"/>
                    <a:pt x="306916" y="47569"/>
                  </a:cubicBezTo>
                  <a:cubicBezTo>
                    <a:pt x="319076" y="38450"/>
                    <a:pt x="332860" y="31728"/>
                    <a:pt x="347533" y="27761"/>
                  </a:cubicBezTo>
                  <a:cubicBezTo>
                    <a:pt x="358906" y="24547"/>
                    <a:pt x="370655" y="22859"/>
                    <a:pt x="382473" y="22743"/>
                  </a:cubicBezTo>
                  <a:cubicBezTo>
                    <a:pt x="394666" y="22944"/>
                    <a:pt x="406790" y="24632"/>
                    <a:pt x="418573" y="27772"/>
                  </a:cubicBezTo>
                  <a:cubicBezTo>
                    <a:pt x="433376" y="31801"/>
                    <a:pt x="447277" y="38611"/>
                    <a:pt x="459532" y="47842"/>
                  </a:cubicBezTo>
                  <a:cubicBezTo>
                    <a:pt x="460726" y="49117"/>
                    <a:pt x="461675" y="50602"/>
                    <a:pt x="462331" y="52222"/>
                  </a:cubicBezTo>
                  <a:lnTo>
                    <a:pt x="495109" y="253726"/>
                  </a:lnTo>
                  <a:cubicBezTo>
                    <a:pt x="496003" y="259209"/>
                    <a:pt x="500726" y="263244"/>
                    <a:pt x="506281" y="263272"/>
                  </a:cubicBezTo>
                  <a:lnTo>
                    <a:pt x="506338" y="263272"/>
                  </a:lnTo>
                  <a:cubicBezTo>
                    <a:pt x="511870" y="263271"/>
                    <a:pt x="516599" y="259290"/>
                    <a:pt x="517545" y="253840"/>
                  </a:cubicBezTo>
                  <a:lnTo>
                    <a:pt x="552178" y="53166"/>
                  </a:lnTo>
                  <a:cubicBezTo>
                    <a:pt x="552800" y="51034"/>
                    <a:pt x="553977" y="49107"/>
                    <a:pt x="555591" y="47580"/>
                  </a:cubicBezTo>
                  <a:cubicBezTo>
                    <a:pt x="567681" y="38505"/>
                    <a:pt x="581383" y="31803"/>
                    <a:pt x="595969" y="27829"/>
                  </a:cubicBezTo>
                  <a:cubicBezTo>
                    <a:pt x="607807" y="24664"/>
                    <a:pt x="619988" y="22959"/>
                    <a:pt x="632240" y="22755"/>
                  </a:cubicBezTo>
                  <a:cubicBezTo>
                    <a:pt x="644077" y="22873"/>
                    <a:pt x="655846" y="24565"/>
                    <a:pt x="667237" y="27783"/>
                  </a:cubicBezTo>
                  <a:cubicBezTo>
                    <a:pt x="681886" y="31752"/>
                    <a:pt x="695647" y="38470"/>
                    <a:pt x="707785" y="47580"/>
                  </a:cubicBezTo>
                  <a:cubicBezTo>
                    <a:pt x="709404" y="48796"/>
                    <a:pt x="710551" y="50538"/>
                    <a:pt x="711028" y="52506"/>
                  </a:cubicBezTo>
                  <a:lnTo>
                    <a:pt x="746468" y="241018"/>
                  </a:lnTo>
                  <a:cubicBezTo>
                    <a:pt x="747622" y="247194"/>
                    <a:pt x="753564" y="251266"/>
                    <a:pt x="759741" y="250113"/>
                  </a:cubicBezTo>
                  <a:cubicBezTo>
                    <a:pt x="764360" y="249250"/>
                    <a:pt x="767974" y="245637"/>
                    <a:pt x="768836" y="241018"/>
                  </a:cubicBezTo>
                  <a:lnTo>
                    <a:pt x="804106" y="53155"/>
                  </a:lnTo>
                  <a:cubicBezTo>
                    <a:pt x="804527" y="50940"/>
                    <a:pt x="805740" y="48953"/>
                    <a:pt x="807519" y="47569"/>
                  </a:cubicBezTo>
                  <a:cubicBezTo>
                    <a:pt x="819679" y="38450"/>
                    <a:pt x="833464" y="31728"/>
                    <a:pt x="848136" y="27761"/>
                  </a:cubicBezTo>
                  <a:cubicBezTo>
                    <a:pt x="859509" y="24547"/>
                    <a:pt x="871258" y="22859"/>
                    <a:pt x="883076" y="22743"/>
                  </a:cubicBezTo>
                  <a:cubicBezTo>
                    <a:pt x="895269" y="22944"/>
                    <a:pt x="907393" y="24632"/>
                    <a:pt x="919176" y="27772"/>
                  </a:cubicBezTo>
                  <a:cubicBezTo>
                    <a:pt x="933980" y="31801"/>
                    <a:pt x="947880" y="38611"/>
                    <a:pt x="960135" y="47842"/>
                  </a:cubicBezTo>
                  <a:cubicBezTo>
                    <a:pt x="961367" y="49158"/>
                    <a:pt x="962325" y="50704"/>
                    <a:pt x="962956" y="52393"/>
                  </a:cubicBezTo>
                  <a:lnTo>
                    <a:pt x="991662" y="215089"/>
                  </a:lnTo>
                  <a:cubicBezTo>
                    <a:pt x="993225" y="222963"/>
                    <a:pt x="988743" y="230784"/>
                    <a:pt x="981160" y="233418"/>
                  </a:cubicBezTo>
                  <a:cubicBezTo>
                    <a:pt x="979033" y="234000"/>
                    <a:pt x="976803" y="234106"/>
                    <a:pt x="974630" y="233725"/>
                  </a:cubicBezTo>
                  <a:cubicBezTo>
                    <a:pt x="968440" y="232628"/>
                    <a:pt x="962534" y="236757"/>
                    <a:pt x="961438" y="242946"/>
                  </a:cubicBezTo>
                  <a:cubicBezTo>
                    <a:pt x="960341" y="249135"/>
                    <a:pt x="964470" y="255041"/>
                    <a:pt x="970659" y="256138"/>
                  </a:cubicBezTo>
                  <a:cubicBezTo>
                    <a:pt x="976109" y="257100"/>
                    <a:pt x="981702" y="256847"/>
                    <a:pt x="987042" y="255399"/>
                  </a:cubicBezTo>
                  <a:cubicBezTo>
                    <a:pt x="1005973" y="249710"/>
                    <a:pt x="1017596" y="230696"/>
                    <a:pt x="1014029" y="211254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084789-0162-5A17-9ABF-DBDBF2471D24}"/>
              </a:ext>
            </a:extLst>
          </p:cNvPr>
          <p:cNvCxnSpPr>
            <a:cxnSpLocks/>
          </p:cNvCxnSpPr>
          <p:nvPr/>
        </p:nvCxnSpPr>
        <p:spPr>
          <a:xfrm flipH="1">
            <a:off x="3649362" y="1534867"/>
            <a:ext cx="2973860" cy="0"/>
          </a:xfrm>
          <a:prstGeom prst="straightConnector1">
            <a:avLst/>
          </a:prstGeom>
          <a:ln w="19050">
            <a:solidFill>
              <a:srgbClr val="12004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B60878-4596-A129-079E-B3821CA85E67}"/>
              </a:ext>
            </a:extLst>
          </p:cNvPr>
          <p:cNvCxnSpPr>
            <a:cxnSpLocks/>
          </p:cNvCxnSpPr>
          <p:nvPr/>
        </p:nvCxnSpPr>
        <p:spPr>
          <a:xfrm flipH="1">
            <a:off x="3649362" y="2352411"/>
            <a:ext cx="2973860" cy="0"/>
          </a:xfrm>
          <a:prstGeom prst="straightConnector1">
            <a:avLst/>
          </a:prstGeom>
          <a:ln w="19050">
            <a:solidFill>
              <a:srgbClr val="12004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C56FF99-0C34-1289-3EDD-A5CCFE3F7DA5}"/>
              </a:ext>
            </a:extLst>
          </p:cNvPr>
          <p:cNvCxnSpPr>
            <a:cxnSpLocks/>
          </p:cNvCxnSpPr>
          <p:nvPr/>
        </p:nvCxnSpPr>
        <p:spPr>
          <a:xfrm flipH="1">
            <a:off x="3649362" y="3178316"/>
            <a:ext cx="2973860" cy="0"/>
          </a:xfrm>
          <a:prstGeom prst="straightConnector1">
            <a:avLst/>
          </a:prstGeom>
          <a:ln w="19050">
            <a:solidFill>
              <a:srgbClr val="12004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04046E-74B8-4819-A5DF-FC3B6F2E23B7}"/>
              </a:ext>
            </a:extLst>
          </p:cNvPr>
          <p:cNvCxnSpPr>
            <a:cxnSpLocks/>
          </p:cNvCxnSpPr>
          <p:nvPr/>
        </p:nvCxnSpPr>
        <p:spPr>
          <a:xfrm flipH="1">
            <a:off x="3649362" y="3975235"/>
            <a:ext cx="2973860" cy="0"/>
          </a:xfrm>
          <a:prstGeom prst="straightConnector1">
            <a:avLst/>
          </a:prstGeom>
          <a:ln w="19050">
            <a:solidFill>
              <a:srgbClr val="12004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2745C9E-BBB2-22A2-6153-8735F810F689}"/>
              </a:ext>
            </a:extLst>
          </p:cNvPr>
          <p:cNvSpPr txBox="1"/>
          <p:nvPr/>
        </p:nvSpPr>
        <p:spPr>
          <a:xfrm>
            <a:off x="4411362" y="1246826"/>
            <a:ext cx="144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1M requests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A32014-5B3D-F4A6-2642-77FCCA7A4461}"/>
              </a:ext>
            </a:extLst>
          </p:cNvPr>
          <p:cNvSpPr txBox="1"/>
          <p:nvPr/>
        </p:nvSpPr>
        <p:spPr>
          <a:xfrm>
            <a:off x="4409976" y="2062372"/>
            <a:ext cx="144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20K requests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409DAA-147C-64C0-E439-256FC404E0B1}"/>
              </a:ext>
            </a:extLst>
          </p:cNvPr>
          <p:cNvSpPr txBox="1"/>
          <p:nvPr/>
        </p:nvSpPr>
        <p:spPr>
          <a:xfrm>
            <a:off x="4404161" y="2867619"/>
            <a:ext cx="144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15K requests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74774A-CAD5-EFA7-DF78-73D3620507EE}"/>
              </a:ext>
            </a:extLst>
          </p:cNvPr>
          <p:cNvSpPr txBox="1"/>
          <p:nvPr/>
        </p:nvSpPr>
        <p:spPr>
          <a:xfrm>
            <a:off x="4411362" y="3664537"/>
            <a:ext cx="144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17K requests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720F07-F9A9-F65C-25A6-964365D94FB9}"/>
              </a:ext>
            </a:extLst>
          </p:cNvPr>
          <p:cNvSpPr/>
          <p:nvPr/>
        </p:nvSpPr>
        <p:spPr>
          <a:xfrm>
            <a:off x="6779740" y="922638"/>
            <a:ext cx="1178011" cy="892817"/>
          </a:xfrm>
          <a:prstGeom prst="rect">
            <a:avLst/>
          </a:prstGeom>
          <a:noFill/>
          <a:ln>
            <a:solidFill>
              <a:srgbClr val="CC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F84B62-BD91-4342-4850-191236B54B4B}"/>
              </a:ext>
            </a:extLst>
          </p:cNvPr>
          <p:cNvSpPr/>
          <p:nvPr/>
        </p:nvSpPr>
        <p:spPr>
          <a:xfrm>
            <a:off x="6779740" y="1829878"/>
            <a:ext cx="1178011" cy="89281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2B9E27-093C-920E-09E1-85BF6046451F}"/>
              </a:ext>
            </a:extLst>
          </p:cNvPr>
          <p:cNvSpPr/>
          <p:nvPr/>
        </p:nvSpPr>
        <p:spPr>
          <a:xfrm>
            <a:off x="6779740" y="2735156"/>
            <a:ext cx="1178011" cy="89281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A13D1D-56FA-191B-ED08-817C17DAF1A3}"/>
              </a:ext>
            </a:extLst>
          </p:cNvPr>
          <p:cNvSpPr/>
          <p:nvPr/>
        </p:nvSpPr>
        <p:spPr>
          <a:xfrm>
            <a:off x="6770297" y="3650728"/>
            <a:ext cx="1178011" cy="892817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243A9AD-0974-CB84-48D6-A7591571193B}"/>
              </a:ext>
            </a:extLst>
          </p:cNvPr>
          <p:cNvSpPr/>
          <p:nvPr/>
        </p:nvSpPr>
        <p:spPr>
          <a:xfrm>
            <a:off x="2446756" y="1511525"/>
            <a:ext cx="923843" cy="271552"/>
          </a:xfrm>
          <a:prstGeom prst="roundRect">
            <a:avLst/>
          </a:prstGeom>
          <a:solidFill>
            <a:srgbClr val="CC99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A816183-4219-5FBC-0B83-3B372F282869}"/>
              </a:ext>
            </a:extLst>
          </p:cNvPr>
          <p:cNvSpPr/>
          <p:nvPr/>
        </p:nvSpPr>
        <p:spPr>
          <a:xfrm>
            <a:off x="2458199" y="2152400"/>
            <a:ext cx="923843" cy="271552"/>
          </a:xfrm>
          <a:prstGeom prst="roundRect">
            <a:avLst/>
          </a:prstGeom>
          <a:solidFill>
            <a:srgbClr val="92D050"/>
          </a:solidFill>
          <a:ln w="19050">
            <a:solidFill>
              <a:srgbClr val="00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6FF4398-DB03-9C9B-3B73-D61BB1EEEAF2}"/>
              </a:ext>
            </a:extLst>
          </p:cNvPr>
          <p:cNvSpPr/>
          <p:nvPr/>
        </p:nvSpPr>
        <p:spPr>
          <a:xfrm>
            <a:off x="2462536" y="3051220"/>
            <a:ext cx="923843" cy="271552"/>
          </a:xfrm>
          <a:prstGeom prst="roundRect">
            <a:avLst/>
          </a:prstGeom>
          <a:solidFill>
            <a:srgbClr val="FFCC66"/>
          </a:solidFill>
          <a:ln w="19050">
            <a:solidFill>
              <a:srgbClr val="00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6062540-77B8-1C91-B7F2-558084A549A6}"/>
              </a:ext>
            </a:extLst>
          </p:cNvPr>
          <p:cNvSpPr/>
          <p:nvPr/>
        </p:nvSpPr>
        <p:spPr>
          <a:xfrm>
            <a:off x="2488079" y="3836538"/>
            <a:ext cx="923843" cy="271552"/>
          </a:xfrm>
          <a:prstGeom prst="roundRect">
            <a:avLst/>
          </a:prstGeom>
          <a:solidFill>
            <a:srgbClr val="FF7C80"/>
          </a:solidFill>
          <a:ln w="19050">
            <a:solidFill>
              <a:srgbClr val="00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AF00E8-B76F-94BD-30FB-06105E520C56}"/>
              </a:ext>
            </a:extLst>
          </p:cNvPr>
          <p:cNvSpPr/>
          <p:nvPr/>
        </p:nvSpPr>
        <p:spPr>
          <a:xfrm>
            <a:off x="4572000" y="1265454"/>
            <a:ext cx="1083733" cy="2694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519F680-773A-DB4E-143A-1F84A1856AAF}"/>
              </a:ext>
            </a:extLst>
          </p:cNvPr>
          <p:cNvSpPr/>
          <p:nvPr/>
        </p:nvSpPr>
        <p:spPr>
          <a:xfrm>
            <a:off x="2307906" y="1418827"/>
            <a:ext cx="923843" cy="271552"/>
          </a:xfrm>
          <a:prstGeom prst="roundRect">
            <a:avLst/>
          </a:prstGeom>
          <a:solidFill>
            <a:srgbClr val="CC99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9F83E15-BBB8-947B-962E-197FE53AEFA3}"/>
              </a:ext>
            </a:extLst>
          </p:cNvPr>
          <p:cNvSpPr/>
          <p:nvPr/>
        </p:nvSpPr>
        <p:spPr>
          <a:xfrm>
            <a:off x="2164878" y="1322718"/>
            <a:ext cx="923843" cy="271552"/>
          </a:xfrm>
          <a:prstGeom prst="roundRect">
            <a:avLst/>
          </a:prstGeom>
          <a:solidFill>
            <a:srgbClr val="CC99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268112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B7FB88-A27D-138A-DB8D-350A65EAACC2}"/>
              </a:ext>
            </a:extLst>
          </p:cNvPr>
          <p:cNvSpPr txBox="1"/>
          <p:nvPr/>
        </p:nvSpPr>
        <p:spPr>
          <a:xfrm>
            <a:off x="683400" y="222412"/>
            <a:ext cx="2473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Scenario 4: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4977E3-9AC6-02B1-E907-03C0E101010B}"/>
              </a:ext>
            </a:extLst>
          </p:cNvPr>
          <p:cNvSpPr/>
          <p:nvPr/>
        </p:nvSpPr>
        <p:spPr>
          <a:xfrm>
            <a:off x="1614616" y="922638"/>
            <a:ext cx="1878227" cy="3690551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X</a:t>
            </a:r>
          </a:p>
        </p:txBody>
      </p:sp>
      <p:grpSp>
        <p:nvGrpSpPr>
          <p:cNvPr id="6" name="Graphic 10" descr="Group outline">
            <a:extLst>
              <a:ext uri="{FF2B5EF4-FFF2-40B4-BE49-F238E27FC236}">
                <a16:creationId xmlns:a16="http://schemas.microsoft.com/office/drawing/2014/main" id="{9987F82F-D47B-F92C-5F96-98264F99B4F7}"/>
              </a:ext>
            </a:extLst>
          </p:cNvPr>
          <p:cNvGrpSpPr/>
          <p:nvPr/>
        </p:nvGrpSpPr>
        <p:grpSpPr>
          <a:xfrm>
            <a:off x="6852465" y="1099091"/>
            <a:ext cx="1014670" cy="637370"/>
            <a:chOff x="6794927" y="1044114"/>
            <a:chExt cx="1014670" cy="637370"/>
          </a:xfrm>
          <a:solidFill>
            <a:srgbClr val="00B050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BAA6F91-C7E1-591C-CDF0-518C82BFEC76}"/>
                </a:ext>
              </a:extLst>
            </p:cNvPr>
            <p:cNvSpPr/>
            <p:nvPr/>
          </p:nvSpPr>
          <p:spPr>
            <a:xfrm>
              <a:off x="6826522" y="1260272"/>
              <a:ext cx="200593" cy="421155"/>
            </a:xfrm>
            <a:custGeom>
              <a:avLst/>
              <a:gdLst>
                <a:gd name="connsiteX0" fmla="*/ 157178 w 200593"/>
                <a:gd name="connsiteY0" fmla="*/ 11377 h 421155"/>
                <a:gd name="connsiteX1" fmla="*/ 145801 w 200593"/>
                <a:gd name="connsiteY1" fmla="*/ 0 h 421155"/>
                <a:gd name="connsiteX2" fmla="*/ 145801 w 200593"/>
                <a:gd name="connsiteY2" fmla="*/ 0 h 421155"/>
                <a:gd name="connsiteX3" fmla="*/ 134423 w 200593"/>
                <a:gd name="connsiteY3" fmla="*/ 11377 h 421155"/>
                <a:gd name="connsiteX4" fmla="*/ 134423 w 200593"/>
                <a:gd name="connsiteY4" fmla="*/ 95718 h 421155"/>
                <a:gd name="connsiteX5" fmla="*/ 170660 w 200593"/>
                <a:gd name="connsiteY5" fmla="*/ 227695 h 421155"/>
                <a:gd name="connsiteX6" fmla="*/ 29934 w 200593"/>
                <a:gd name="connsiteY6" fmla="*/ 227695 h 421155"/>
                <a:gd name="connsiteX7" fmla="*/ 66159 w 200593"/>
                <a:gd name="connsiteY7" fmla="*/ 97276 h 421155"/>
                <a:gd name="connsiteX8" fmla="*/ 66159 w 200593"/>
                <a:gd name="connsiteY8" fmla="*/ 11377 h 421155"/>
                <a:gd name="connsiteX9" fmla="*/ 54782 w 200593"/>
                <a:gd name="connsiteY9" fmla="*/ 0 h 421155"/>
                <a:gd name="connsiteX10" fmla="*/ 54782 w 200593"/>
                <a:gd name="connsiteY10" fmla="*/ 0 h 421155"/>
                <a:gd name="connsiteX11" fmla="*/ 43405 w 200593"/>
                <a:gd name="connsiteY11" fmla="*/ 11377 h 421155"/>
                <a:gd name="connsiteX12" fmla="*/ 43405 w 200593"/>
                <a:gd name="connsiteY12" fmla="*/ 94159 h 421155"/>
                <a:gd name="connsiteX13" fmla="*/ 0 w 200593"/>
                <a:gd name="connsiteY13" fmla="*/ 250495 h 421155"/>
                <a:gd name="connsiteX14" fmla="*/ 43405 w 200593"/>
                <a:gd name="connsiteY14" fmla="*/ 250495 h 421155"/>
                <a:gd name="connsiteX15" fmla="*/ 43405 w 200593"/>
                <a:gd name="connsiteY15" fmla="*/ 421155 h 421155"/>
                <a:gd name="connsiteX16" fmla="*/ 157178 w 200593"/>
                <a:gd name="connsiteY16" fmla="*/ 421155 h 421155"/>
                <a:gd name="connsiteX17" fmla="*/ 157178 w 200593"/>
                <a:gd name="connsiteY17" fmla="*/ 250495 h 421155"/>
                <a:gd name="connsiteX18" fmla="*/ 200594 w 200593"/>
                <a:gd name="connsiteY18" fmla="*/ 250495 h 421155"/>
                <a:gd name="connsiteX19" fmla="*/ 157178 w 200593"/>
                <a:gd name="connsiteY19" fmla="*/ 94170 h 421155"/>
                <a:gd name="connsiteX20" fmla="*/ 66159 w 200593"/>
                <a:gd name="connsiteY20" fmla="*/ 250495 h 421155"/>
                <a:gd name="connsiteX21" fmla="*/ 88914 w 200593"/>
                <a:gd name="connsiteY21" fmla="*/ 250495 h 421155"/>
                <a:gd name="connsiteX22" fmla="*/ 88914 w 200593"/>
                <a:gd name="connsiteY22" fmla="*/ 398400 h 421155"/>
                <a:gd name="connsiteX23" fmla="*/ 66159 w 200593"/>
                <a:gd name="connsiteY23" fmla="*/ 398400 h 421155"/>
                <a:gd name="connsiteX24" fmla="*/ 134423 w 200593"/>
                <a:gd name="connsiteY24" fmla="*/ 398400 h 421155"/>
                <a:gd name="connsiteX25" fmla="*/ 111669 w 200593"/>
                <a:gd name="connsiteY25" fmla="*/ 398400 h 421155"/>
                <a:gd name="connsiteX26" fmla="*/ 111669 w 200593"/>
                <a:gd name="connsiteY26" fmla="*/ 250495 h 421155"/>
                <a:gd name="connsiteX27" fmla="*/ 134423 w 200593"/>
                <a:gd name="connsiteY27" fmla="*/ 250495 h 42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593" h="421155">
                  <a:moveTo>
                    <a:pt x="157178" y="11377"/>
                  </a:moveTo>
                  <a:cubicBezTo>
                    <a:pt x="157178" y="5094"/>
                    <a:pt x="152084" y="0"/>
                    <a:pt x="145801" y="0"/>
                  </a:cubicBezTo>
                  <a:lnTo>
                    <a:pt x="145801" y="0"/>
                  </a:lnTo>
                  <a:cubicBezTo>
                    <a:pt x="139517" y="0"/>
                    <a:pt x="134423" y="5094"/>
                    <a:pt x="134423" y="11377"/>
                  </a:cubicBezTo>
                  <a:lnTo>
                    <a:pt x="134423" y="95718"/>
                  </a:lnTo>
                  <a:lnTo>
                    <a:pt x="170660" y="227695"/>
                  </a:lnTo>
                  <a:lnTo>
                    <a:pt x="29934" y="227695"/>
                  </a:lnTo>
                  <a:lnTo>
                    <a:pt x="66159" y="97276"/>
                  </a:lnTo>
                  <a:lnTo>
                    <a:pt x="66159" y="11377"/>
                  </a:lnTo>
                  <a:cubicBezTo>
                    <a:pt x="66159" y="5094"/>
                    <a:pt x="61066" y="0"/>
                    <a:pt x="54782" y="0"/>
                  </a:cubicBezTo>
                  <a:lnTo>
                    <a:pt x="54782" y="0"/>
                  </a:lnTo>
                  <a:cubicBezTo>
                    <a:pt x="48498" y="0"/>
                    <a:pt x="43405" y="5094"/>
                    <a:pt x="43405" y="11377"/>
                  </a:cubicBezTo>
                  <a:lnTo>
                    <a:pt x="43405" y="94159"/>
                  </a:lnTo>
                  <a:lnTo>
                    <a:pt x="0" y="250495"/>
                  </a:lnTo>
                  <a:lnTo>
                    <a:pt x="43405" y="250495"/>
                  </a:lnTo>
                  <a:lnTo>
                    <a:pt x="43405" y="421155"/>
                  </a:lnTo>
                  <a:lnTo>
                    <a:pt x="157178" y="421155"/>
                  </a:lnTo>
                  <a:lnTo>
                    <a:pt x="157178" y="250495"/>
                  </a:lnTo>
                  <a:lnTo>
                    <a:pt x="200594" y="250495"/>
                  </a:lnTo>
                  <a:lnTo>
                    <a:pt x="157178" y="94170"/>
                  </a:lnTo>
                  <a:close/>
                  <a:moveTo>
                    <a:pt x="66159" y="250495"/>
                  </a:moveTo>
                  <a:lnTo>
                    <a:pt x="88914" y="250495"/>
                  </a:lnTo>
                  <a:lnTo>
                    <a:pt x="88914" y="398400"/>
                  </a:lnTo>
                  <a:lnTo>
                    <a:pt x="66159" y="398400"/>
                  </a:lnTo>
                  <a:close/>
                  <a:moveTo>
                    <a:pt x="134423" y="398400"/>
                  </a:moveTo>
                  <a:lnTo>
                    <a:pt x="111669" y="398400"/>
                  </a:lnTo>
                  <a:lnTo>
                    <a:pt x="111669" y="250495"/>
                  </a:lnTo>
                  <a:lnTo>
                    <a:pt x="134423" y="250495"/>
                  </a:ln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3CC7383-681E-24D2-4C6D-A4BDF0D89AB7}"/>
                </a:ext>
              </a:extLst>
            </p:cNvPr>
            <p:cNvSpPr/>
            <p:nvPr/>
          </p:nvSpPr>
          <p:spPr>
            <a:xfrm>
              <a:off x="7120229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817C3B-DF10-9AF0-F7FE-B89C26327E33}"/>
                </a:ext>
              </a:extLst>
            </p:cNvPr>
            <p:cNvSpPr/>
            <p:nvPr/>
          </p:nvSpPr>
          <p:spPr>
            <a:xfrm>
              <a:off x="7120229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1E791E2-16D2-92F9-7749-2AAA4F0CD1D8}"/>
                </a:ext>
              </a:extLst>
            </p:cNvPr>
            <p:cNvSpPr/>
            <p:nvPr/>
          </p:nvSpPr>
          <p:spPr>
            <a:xfrm>
              <a:off x="6869927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4E7222A-2639-1FB5-9531-17456BA4B0E4}"/>
                </a:ext>
              </a:extLst>
            </p:cNvPr>
            <p:cNvSpPr/>
            <p:nvPr/>
          </p:nvSpPr>
          <p:spPr>
            <a:xfrm>
              <a:off x="7327114" y="1260272"/>
              <a:ext cx="200605" cy="421143"/>
            </a:xfrm>
            <a:custGeom>
              <a:avLst/>
              <a:gdLst>
                <a:gd name="connsiteX0" fmla="*/ 157189 w 200605"/>
                <a:gd name="connsiteY0" fmla="*/ 11377 h 421143"/>
                <a:gd name="connsiteX1" fmla="*/ 145812 w 200605"/>
                <a:gd name="connsiteY1" fmla="*/ 0 h 421143"/>
                <a:gd name="connsiteX2" fmla="*/ 145812 w 200605"/>
                <a:gd name="connsiteY2" fmla="*/ 0 h 421143"/>
                <a:gd name="connsiteX3" fmla="*/ 134435 w 200605"/>
                <a:gd name="connsiteY3" fmla="*/ 11377 h 421143"/>
                <a:gd name="connsiteX4" fmla="*/ 134435 w 200605"/>
                <a:gd name="connsiteY4" fmla="*/ 95718 h 421143"/>
                <a:gd name="connsiteX5" fmla="*/ 170672 w 200605"/>
                <a:gd name="connsiteY5" fmla="*/ 227695 h 421143"/>
                <a:gd name="connsiteX6" fmla="*/ 29945 w 200605"/>
                <a:gd name="connsiteY6" fmla="*/ 227695 h 421143"/>
                <a:gd name="connsiteX7" fmla="*/ 66171 w 200605"/>
                <a:gd name="connsiteY7" fmla="*/ 97276 h 421143"/>
                <a:gd name="connsiteX8" fmla="*/ 66171 w 200605"/>
                <a:gd name="connsiteY8" fmla="*/ 11377 h 421143"/>
                <a:gd name="connsiteX9" fmla="*/ 54793 w 200605"/>
                <a:gd name="connsiteY9" fmla="*/ 0 h 421143"/>
                <a:gd name="connsiteX10" fmla="*/ 54793 w 200605"/>
                <a:gd name="connsiteY10" fmla="*/ 0 h 421143"/>
                <a:gd name="connsiteX11" fmla="*/ 43416 w 200605"/>
                <a:gd name="connsiteY11" fmla="*/ 11377 h 421143"/>
                <a:gd name="connsiteX12" fmla="*/ 43416 w 200605"/>
                <a:gd name="connsiteY12" fmla="*/ 94159 h 421143"/>
                <a:gd name="connsiteX13" fmla="*/ 0 w 200605"/>
                <a:gd name="connsiteY13" fmla="*/ 250484 h 421143"/>
                <a:gd name="connsiteX14" fmla="*/ 43416 w 200605"/>
                <a:gd name="connsiteY14" fmla="*/ 250484 h 421143"/>
                <a:gd name="connsiteX15" fmla="*/ 43416 w 200605"/>
                <a:gd name="connsiteY15" fmla="*/ 421144 h 421143"/>
                <a:gd name="connsiteX16" fmla="*/ 157189 w 200605"/>
                <a:gd name="connsiteY16" fmla="*/ 421144 h 421143"/>
                <a:gd name="connsiteX17" fmla="*/ 157189 w 200605"/>
                <a:gd name="connsiteY17" fmla="*/ 250484 h 421143"/>
                <a:gd name="connsiteX18" fmla="*/ 200605 w 200605"/>
                <a:gd name="connsiteY18" fmla="*/ 250484 h 421143"/>
                <a:gd name="connsiteX19" fmla="*/ 157189 w 200605"/>
                <a:gd name="connsiteY19" fmla="*/ 94170 h 421143"/>
                <a:gd name="connsiteX20" fmla="*/ 66171 w 200605"/>
                <a:gd name="connsiteY20" fmla="*/ 250495 h 421143"/>
                <a:gd name="connsiteX21" fmla="*/ 88925 w 200605"/>
                <a:gd name="connsiteY21" fmla="*/ 250495 h 421143"/>
                <a:gd name="connsiteX22" fmla="*/ 88925 w 200605"/>
                <a:gd name="connsiteY22" fmla="*/ 398400 h 421143"/>
                <a:gd name="connsiteX23" fmla="*/ 66171 w 200605"/>
                <a:gd name="connsiteY23" fmla="*/ 398400 h 421143"/>
                <a:gd name="connsiteX24" fmla="*/ 134435 w 200605"/>
                <a:gd name="connsiteY24" fmla="*/ 398400 h 421143"/>
                <a:gd name="connsiteX25" fmla="*/ 111680 w 200605"/>
                <a:gd name="connsiteY25" fmla="*/ 398400 h 421143"/>
                <a:gd name="connsiteX26" fmla="*/ 111680 w 200605"/>
                <a:gd name="connsiteY26" fmla="*/ 250495 h 421143"/>
                <a:gd name="connsiteX27" fmla="*/ 134435 w 200605"/>
                <a:gd name="connsiteY27" fmla="*/ 250495 h 4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605" h="421143">
                  <a:moveTo>
                    <a:pt x="157189" y="11377"/>
                  </a:moveTo>
                  <a:cubicBezTo>
                    <a:pt x="157189" y="5094"/>
                    <a:pt x="152096" y="0"/>
                    <a:pt x="145812" y="0"/>
                  </a:cubicBezTo>
                  <a:lnTo>
                    <a:pt x="145812" y="0"/>
                  </a:lnTo>
                  <a:cubicBezTo>
                    <a:pt x="139528" y="0"/>
                    <a:pt x="134435" y="5094"/>
                    <a:pt x="134435" y="11377"/>
                  </a:cubicBezTo>
                  <a:lnTo>
                    <a:pt x="134435" y="95718"/>
                  </a:lnTo>
                  <a:lnTo>
                    <a:pt x="170672" y="227695"/>
                  </a:lnTo>
                  <a:lnTo>
                    <a:pt x="29945" y="227695"/>
                  </a:lnTo>
                  <a:lnTo>
                    <a:pt x="66171" y="97276"/>
                  </a:lnTo>
                  <a:lnTo>
                    <a:pt x="66171" y="11377"/>
                  </a:lnTo>
                  <a:cubicBezTo>
                    <a:pt x="66171" y="5094"/>
                    <a:pt x="61077" y="0"/>
                    <a:pt x="54793" y="0"/>
                  </a:cubicBezTo>
                  <a:lnTo>
                    <a:pt x="54793" y="0"/>
                  </a:lnTo>
                  <a:cubicBezTo>
                    <a:pt x="48510" y="0"/>
                    <a:pt x="43416" y="5094"/>
                    <a:pt x="43416" y="11377"/>
                  </a:cubicBezTo>
                  <a:lnTo>
                    <a:pt x="43416" y="94159"/>
                  </a:lnTo>
                  <a:lnTo>
                    <a:pt x="0" y="250484"/>
                  </a:lnTo>
                  <a:lnTo>
                    <a:pt x="43416" y="250484"/>
                  </a:lnTo>
                  <a:lnTo>
                    <a:pt x="43416" y="421144"/>
                  </a:lnTo>
                  <a:lnTo>
                    <a:pt x="157189" y="421144"/>
                  </a:lnTo>
                  <a:lnTo>
                    <a:pt x="157189" y="250484"/>
                  </a:lnTo>
                  <a:lnTo>
                    <a:pt x="200605" y="250484"/>
                  </a:lnTo>
                  <a:lnTo>
                    <a:pt x="157189" y="94170"/>
                  </a:lnTo>
                  <a:close/>
                  <a:moveTo>
                    <a:pt x="66171" y="250495"/>
                  </a:moveTo>
                  <a:lnTo>
                    <a:pt x="88925" y="250495"/>
                  </a:lnTo>
                  <a:lnTo>
                    <a:pt x="88925" y="398400"/>
                  </a:lnTo>
                  <a:lnTo>
                    <a:pt x="66171" y="398400"/>
                  </a:lnTo>
                  <a:close/>
                  <a:moveTo>
                    <a:pt x="134435" y="398400"/>
                  </a:moveTo>
                  <a:lnTo>
                    <a:pt x="111680" y="398400"/>
                  </a:lnTo>
                  <a:lnTo>
                    <a:pt x="111680" y="250495"/>
                  </a:lnTo>
                  <a:lnTo>
                    <a:pt x="134435" y="250495"/>
                  </a:ln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75202DA-2A4E-DC0E-8DFA-068E0BDED57B}"/>
                </a:ext>
              </a:extLst>
            </p:cNvPr>
            <p:cNvSpPr/>
            <p:nvPr/>
          </p:nvSpPr>
          <p:spPr>
            <a:xfrm>
              <a:off x="7620832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ADB779A-63D5-2064-0811-39DC5526AC75}"/>
                </a:ext>
              </a:extLst>
            </p:cNvPr>
            <p:cNvSpPr/>
            <p:nvPr/>
          </p:nvSpPr>
          <p:spPr>
            <a:xfrm>
              <a:off x="7620832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6129E0-EAEF-5444-780A-710B0A1D33C9}"/>
                </a:ext>
              </a:extLst>
            </p:cNvPr>
            <p:cNvSpPr/>
            <p:nvPr/>
          </p:nvSpPr>
          <p:spPr>
            <a:xfrm>
              <a:off x="7370530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361A74-64F9-D7B5-8D85-A3342471C679}"/>
                </a:ext>
              </a:extLst>
            </p:cNvPr>
            <p:cNvSpPr/>
            <p:nvPr/>
          </p:nvSpPr>
          <p:spPr>
            <a:xfrm>
              <a:off x="6794927" y="1180642"/>
              <a:ext cx="1014670" cy="263271"/>
            </a:xfrm>
            <a:custGeom>
              <a:avLst/>
              <a:gdLst>
                <a:gd name="connsiteX0" fmla="*/ 1014029 w 1014670"/>
                <a:gd name="connsiteY0" fmla="*/ 211254 h 263271"/>
                <a:gd name="connsiteX1" fmla="*/ 985188 w 1014670"/>
                <a:gd name="connsiteY1" fmla="*/ 47648 h 263271"/>
                <a:gd name="connsiteX2" fmla="*/ 973389 w 1014670"/>
                <a:gd name="connsiteY2" fmla="*/ 29376 h 263271"/>
                <a:gd name="connsiteX3" fmla="*/ 924888 w 1014670"/>
                <a:gd name="connsiteY3" fmla="*/ 5757 h 263271"/>
                <a:gd name="connsiteX4" fmla="*/ 883099 w 1014670"/>
                <a:gd name="connsiteY4" fmla="*/ 0 h 263271"/>
                <a:gd name="connsiteX5" fmla="*/ 842231 w 1014670"/>
                <a:gd name="connsiteY5" fmla="*/ 5802 h 263271"/>
                <a:gd name="connsiteX6" fmla="*/ 793878 w 1014670"/>
                <a:gd name="connsiteY6" fmla="*/ 29388 h 263271"/>
                <a:gd name="connsiteX7" fmla="*/ 781943 w 1014670"/>
                <a:gd name="connsiteY7" fmla="*/ 48308 h 263271"/>
                <a:gd name="connsiteX8" fmla="*/ 757732 w 1014670"/>
                <a:gd name="connsiteY8" fmla="*/ 176781 h 263271"/>
                <a:gd name="connsiteX9" fmla="*/ 757618 w 1014670"/>
                <a:gd name="connsiteY9" fmla="*/ 176895 h 263271"/>
                <a:gd name="connsiteX10" fmla="*/ 757504 w 1014670"/>
                <a:gd name="connsiteY10" fmla="*/ 176781 h 263271"/>
                <a:gd name="connsiteX11" fmla="*/ 733214 w 1014670"/>
                <a:gd name="connsiteY11" fmla="*/ 47648 h 263271"/>
                <a:gd name="connsiteX12" fmla="*/ 721415 w 1014670"/>
                <a:gd name="connsiteY12" fmla="*/ 29376 h 263271"/>
                <a:gd name="connsiteX13" fmla="*/ 673130 w 1014670"/>
                <a:gd name="connsiteY13" fmla="*/ 5814 h 263271"/>
                <a:gd name="connsiteX14" fmla="*/ 632172 w 1014670"/>
                <a:gd name="connsiteY14" fmla="*/ 0 h 263271"/>
                <a:gd name="connsiteX15" fmla="*/ 590212 w 1014670"/>
                <a:gd name="connsiteY15" fmla="*/ 5802 h 263271"/>
                <a:gd name="connsiteX16" fmla="*/ 542427 w 1014670"/>
                <a:gd name="connsiteY16" fmla="*/ 29012 h 263271"/>
                <a:gd name="connsiteX17" fmla="*/ 529912 w 1014670"/>
                <a:gd name="connsiteY17" fmla="*/ 48467 h 263271"/>
                <a:gd name="connsiteX18" fmla="*/ 506748 w 1014670"/>
                <a:gd name="connsiteY18" fmla="*/ 182527 h 263271"/>
                <a:gd name="connsiteX19" fmla="*/ 506634 w 1014670"/>
                <a:gd name="connsiteY19" fmla="*/ 182640 h 263271"/>
                <a:gd name="connsiteX20" fmla="*/ 506520 w 1014670"/>
                <a:gd name="connsiteY20" fmla="*/ 182527 h 263271"/>
                <a:gd name="connsiteX21" fmla="*/ 484585 w 1014670"/>
                <a:gd name="connsiteY21" fmla="*/ 47648 h 263271"/>
                <a:gd name="connsiteX22" fmla="*/ 472786 w 1014670"/>
                <a:gd name="connsiteY22" fmla="*/ 29376 h 263271"/>
                <a:gd name="connsiteX23" fmla="*/ 424285 w 1014670"/>
                <a:gd name="connsiteY23" fmla="*/ 5757 h 263271"/>
                <a:gd name="connsiteX24" fmla="*/ 382496 w 1014670"/>
                <a:gd name="connsiteY24" fmla="*/ 0 h 263271"/>
                <a:gd name="connsiteX25" fmla="*/ 341628 w 1014670"/>
                <a:gd name="connsiteY25" fmla="*/ 5802 h 263271"/>
                <a:gd name="connsiteX26" fmla="*/ 293275 w 1014670"/>
                <a:gd name="connsiteY26" fmla="*/ 29388 h 263271"/>
                <a:gd name="connsiteX27" fmla="*/ 281340 w 1014670"/>
                <a:gd name="connsiteY27" fmla="*/ 48308 h 263271"/>
                <a:gd name="connsiteX28" fmla="*/ 257129 w 1014670"/>
                <a:gd name="connsiteY28" fmla="*/ 176781 h 263271"/>
                <a:gd name="connsiteX29" fmla="*/ 257015 w 1014670"/>
                <a:gd name="connsiteY29" fmla="*/ 176895 h 263271"/>
                <a:gd name="connsiteX30" fmla="*/ 256901 w 1014670"/>
                <a:gd name="connsiteY30" fmla="*/ 176781 h 263271"/>
                <a:gd name="connsiteX31" fmla="*/ 232611 w 1014670"/>
                <a:gd name="connsiteY31" fmla="*/ 47648 h 263271"/>
                <a:gd name="connsiteX32" fmla="*/ 220812 w 1014670"/>
                <a:gd name="connsiteY32" fmla="*/ 29376 h 263271"/>
                <a:gd name="connsiteX33" fmla="*/ 172527 w 1014670"/>
                <a:gd name="connsiteY33" fmla="*/ 5814 h 263271"/>
                <a:gd name="connsiteX34" fmla="*/ 131568 w 1014670"/>
                <a:gd name="connsiteY34" fmla="*/ 0 h 263271"/>
                <a:gd name="connsiteX35" fmla="*/ 89609 w 1014670"/>
                <a:gd name="connsiteY35" fmla="*/ 5802 h 263271"/>
                <a:gd name="connsiteX36" fmla="*/ 41824 w 1014670"/>
                <a:gd name="connsiteY36" fmla="*/ 29012 h 263271"/>
                <a:gd name="connsiteX37" fmla="*/ 29309 w 1014670"/>
                <a:gd name="connsiteY37" fmla="*/ 48433 h 263271"/>
                <a:gd name="connsiteX38" fmla="*/ 604 w 1014670"/>
                <a:gd name="connsiteY38" fmla="*/ 211346 h 263271"/>
                <a:gd name="connsiteX39" fmla="*/ 20730 w 1014670"/>
                <a:gd name="connsiteY39" fmla="*/ 252782 h 263271"/>
                <a:gd name="connsiteX40" fmla="*/ 36214 w 1014670"/>
                <a:gd name="connsiteY40" fmla="*/ 248408 h 263271"/>
                <a:gd name="connsiteX41" fmla="*/ 31840 w 1014670"/>
                <a:gd name="connsiteY41" fmla="*/ 232924 h 263271"/>
                <a:gd name="connsiteX42" fmla="*/ 30970 w 1014670"/>
                <a:gd name="connsiteY42" fmla="*/ 232485 h 263271"/>
                <a:gd name="connsiteX43" fmla="*/ 23006 w 1014670"/>
                <a:gd name="connsiteY43" fmla="*/ 215202 h 263271"/>
                <a:gd name="connsiteX44" fmla="*/ 51574 w 1014670"/>
                <a:gd name="connsiteY44" fmla="*/ 53166 h 263271"/>
                <a:gd name="connsiteX45" fmla="*/ 54988 w 1014670"/>
                <a:gd name="connsiteY45" fmla="*/ 47580 h 263271"/>
                <a:gd name="connsiteX46" fmla="*/ 95366 w 1014670"/>
                <a:gd name="connsiteY46" fmla="*/ 27829 h 263271"/>
                <a:gd name="connsiteX47" fmla="*/ 131637 w 1014670"/>
                <a:gd name="connsiteY47" fmla="*/ 22755 h 263271"/>
                <a:gd name="connsiteX48" fmla="*/ 166633 w 1014670"/>
                <a:gd name="connsiteY48" fmla="*/ 27783 h 263271"/>
                <a:gd name="connsiteX49" fmla="*/ 207182 w 1014670"/>
                <a:gd name="connsiteY49" fmla="*/ 47580 h 263271"/>
                <a:gd name="connsiteX50" fmla="*/ 210425 w 1014670"/>
                <a:gd name="connsiteY50" fmla="*/ 52506 h 263271"/>
                <a:gd name="connsiteX51" fmla="*/ 245865 w 1014670"/>
                <a:gd name="connsiteY51" fmla="*/ 241018 h 263271"/>
                <a:gd name="connsiteX52" fmla="*/ 259138 w 1014670"/>
                <a:gd name="connsiteY52" fmla="*/ 250113 h 263271"/>
                <a:gd name="connsiteX53" fmla="*/ 268233 w 1014670"/>
                <a:gd name="connsiteY53" fmla="*/ 241018 h 263271"/>
                <a:gd name="connsiteX54" fmla="*/ 303503 w 1014670"/>
                <a:gd name="connsiteY54" fmla="*/ 53155 h 263271"/>
                <a:gd name="connsiteX55" fmla="*/ 306916 w 1014670"/>
                <a:gd name="connsiteY55" fmla="*/ 47569 h 263271"/>
                <a:gd name="connsiteX56" fmla="*/ 347533 w 1014670"/>
                <a:gd name="connsiteY56" fmla="*/ 27761 h 263271"/>
                <a:gd name="connsiteX57" fmla="*/ 382473 w 1014670"/>
                <a:gd name="connsiteY57" fmla="*/ 22743 h 263271"/>
                <a:gd name="connsiteX58" fmla="*/ 418573 w 1014670"/>
                <a:gd name="connsiteY58" fmla="*/ 27772 h 263271"/>
                <a:gd name="connsiteX59" fmla="*/ 459532 w 1014670"/>
                <a:gd name="connsiteY59" fmla="*/ 47842 h 263271"/>
                <a:gd name="connsiteX60" fmla="*/ 462331 w 1014670"/>
                <a:gd name="connsiteY60" fmla="*/ 52222 h 263271"/>
                <a:gd name="connsiteX61" fmla="*/ 495109 w 1014670"/>
                <a:gd name="connsiteY61" fmla="*/ 253726 h 263271"/>
                <a:gd name="connsiteX62" fmla="*/ 506281 w 1014670"/>
                <a:gd name="connsiteY62" fmla="*/ 263272 h 263271"/>
                <a:gd name="connsiteX63" fmla="*/ 506338 w 1014670"/>
                <a:gd name="connsiteY63" fmla="*/ 263272 h 263271"/>
                <a:gd name="connsiteX64" fmla="*/ 517545 w 1014670"/>
                <a:gd name="connsiteY64" fmla="*/ 253840 h 263271"/>
                <a:gd name="connsiteX65" fmla="*/ 552178 w 1014670"/>
                <a:gd name="connsiteY65" fmla="*/ 53166 h 263271"/>
                <a:gd name="connsiteX66" fmla="*/ 555591 w 1014670"/>
                <a:gd name="connsiteY66" fmla="*/ 47580 h 263271"/>
                <a:gd name="connsiteX67" fmla="*/ 595969 w 1014670"/>
                <a:gd name="connsiteY67" fmla="*/ 27829 h 263271"/>
                <a:gd name="connsiteX68" fmla="*/ 632240 w 1014670"/>
                <a:gd name="connsiteY68" fmla="*/ 22755 h 263271"/>
                <a:gd name="connsiteX69" fmla="*/ 667237 w 1014670"/>
                <a:gd name="connsiteY69" fmla="*/ 27783 h 263271"/>
                <a:gd name="connsiteX70" fmla="*/ 707785 w 1014670"/>
                <a:gd name="connsiteY70" fmla="*/ 47580 h 263271"/>
                <a:gd name="connsiteX71" fmla="*/ 711028 w 1014670"/>
                <a:gd name="connsiteY71" fmla="*/ 52506 h 263271"/>
                <a:gd name="connsiteX72" fmla="*/ 746468 w 1014670"/>
                <a:gd name="connsiteY72" fmla="*/ 241018 h 263271"/>
                <a:gd name="connsiteX73" fmla="*/ 759741 w 1014670"/>
                <a:gd name="connsiteY73" fmla="*/ 250113 h 263271"/>
                <a:gd name="connsiteX74" fmla="*/ 768836 w 1014670"/>
                <a:gd name="connsiteY74" fmla="*/ 241018 h 263271"/>
                <a:gd name="connsiteX75" fmla="*/ 804106 w 1014670"/>
                <a:gd name="connsiteY75" fmla="*/ 53155 h 263271"/>
                <a:gd name="connsiteX76" fmla="*/ 807519 w 1014670"/>
                <a:gd name="connsiteY76" fmla="*/ 47569 h 263271"/>
                <a:gd name="connsiteX77" fmla="*/ 848136 w 1014670"/>
                <a:gd name="connsiteY77" fmla="*/ 27761 h 263271"/>
                <a:gd name="connsiteX78" fmla="*/ 883076 w 1014670"/>
                <a:gd name="connsiteY78" fmla="*/ 22743 h 263271"/>
                <a:gd name="connsiteX79" fmla="*/ 919176 w 1014670"/>
                <a:gd name="connsiteY79" fmla="*/ 27772 h 263271"/>
                <a:gd name="connsiteX80" fmla="*/ 960135 w 1014670"/>
                <a:gd name="connsiteY80" fmla="*/ 47842 h 263271"/>
                <a:gd name="connsiteX81" fmla="*/ 962956 w 1014670"/>
                <a:gd name="connsiteY81" fmla="*/ 52393 h 263271"/>
                <a:gd name="connsiteX82" fmla="*/ 991662 w 1014670"/>
                <a:gd name="connsiteY82" fmla="*/ 215089 h 263271"/>
                <a:gd name="connsiteX83" fmla="*/ 981160 w 1014670"/>
                <a:gd name="connsiteY83" fmla="*/ 233418 h 263271"/>
                <a:gd name="connsiteX84" fmla="*/ 974630 w 1014670"/>
                <a:gd name="connsiteY84" fmla="*/ 233725 h 263271"/>
                <a:gd name="connsiteX85" fmla="*/ 961438 w 1014670"/>
                <a:gd name="connsiteY85" fmla="*/ 242946 h 263271"/>
                <a:gd name="connsiteX86" fmla="*/ 970659 w 1014670"/>
                <a:gd name="connsiteY86" fmla="*/ 256138 h 263271"/>
                <a:gd name="connsiteX87" fmla="*/ 987042 w 1014670"/>
                <a:gd name="connsiteY87" fmla="*/ 255399 h 263271"/>
                <a:gd name="connsiteX88" fmla="*/ 1014029 w 1014670"/>
                <a:gd name="connsiteY88" fmla="*/ 211254 h 26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14670" h="263271">
                  <a:moveTo>
                    <a:pt x="1014029" y="211254"/>
                  </a:moveTo>
                  <a:lnTo>
                    <a:pt x="985188" y="47648"/>
                  </a:lnTo>
                  <a:cubicBezTo>
                    <a:pt x="983375" y="40424"/>
                    <a:pt x="979228" y="34001"/>
                    <a:pt x="973389" y="29376"/>
                  </a:cubicBezTo>
                  <a:cubicBezTo>
                    <a:pt x="958871" y="18492"/>
                    <a:pt x="942409" y="10475"/>
                    <a:pt x="924888" y="5757"/>
                  </a:cubicBezTo>
                  <a:cubicBezTo>
                    <a:pt x="911248" y="2130"/>
                    <a:pt x="897213" y="197"/>
                    <a:pt x="883099" y="0"/>
                  </a:cubicBezTo>
                  <a:cubicBezTo>
                    <a:pt x="869280" y="116"/>
                    <a:pt x="855537" y="2067"/>
                    <a:pt x="842231" y="5802"/>
                  </a:cubicBezTo>
                  <a:cubicBezTo>
                    <a:pt x="824763" y="10523"/>
                    <a:pt x="808352" y="18527"/>
                    <a:pt x="793878" y="29388"/>
                  </a:cubicBezTo>
                  <a:cubicBezTo>
                    <a:pt x="787767" y="34067"/>
                    <a:pt x="783534" y="40779"/>
                    <a:pt x="781943" y="48308"/>
                  </a:cubicBezTo>
                  <a:lnTo>
                    <a:pt x="757732" y="176781"/>
                  </a:lnTo>
                  <a:cubicBezTo>
                    <a:pt x="757732" y="176844"/>
                    <a:pt x="757681" y="176895"/>
                    <a:pt x="757618" y="176895"/>
                  </a:cubicBezTo>
                  <a:cubicBezTo>
                    <a:pt x="757556" y="176895"/>
                    <a:pt x="757504" y="176844"/>
                    <a:pt x="757504" y="176781"/>
                  </a:cubicBezTo>
                  <a:lnTo>
                    <a:pt x="733214" y="47648"/>
                  </a:lnTo>
                  <a:cubicBezTo>
                    <a:pt x="731554" y="40359"/>
                    <a:pt x="727376" y="33889"/>
                    <a:pt x="721415" y="29376"/>
                  </a:cubicBezTo>
                  <a:cubicBezTo>
                    <a:pt x="706959" y="18533"/>
                    <a:pt x="690574" y="10537"/>
                    <a:pt x="673130" y="5814"/>
                  </a:cubicBezTo>
                  <a:cubicBezTo>
                    <a:pt x="659795" y="2071"/>
                    <a:pt x="646021" y="115"/>
                    <a:pt x="632172" y="0"/>
                  </a:cubicBezTo>
                  <a:cubicBezTo>
                    <a:pt x="618000" y="201"/>
                    <a:pt x="603907" y="2150"/>
                    <a:pt x="590212" y="5802"/>
                  </a:cubicBezTo>
                  <a:cubicBezTo>
                    <a:pt x="572960" y="10450"/>
                    <a:pt x="556745" y="18327"/>
                    <a:pt x="542427" y="29012"/>
                  </a:cubicBezTo>
                  <a:cubicBezTo>
                    <a:pt x="536137" y="33860"/>
                    <a:pt x="531715" y="40733"/>
                    <a:pt x="529912" y="48467"/>
                  </a:cubicBezTo>
                  <a:lnTo>
                    <a:pt x="506748" y="182527"/>
                  </a:lnTo>
                  <a:cubicBezTo>
                    <a:pt x="506748" y="182589"/>
                    <a:pt x="506697" y="182640"/>
                    <a:pt x="506634" y="182640"/>
                  </a:cubicBezTo>
                  <a:cubicBezTo>
                    <a:pt x="506571" y="182640"/>
                    <a:pt x="506520" y="182589"/>
                    <a:pt x="506520" y="182527"/>
                  </a:cubicBezTo>
                  <a:lnTo>
                    <a:pt x="484585" y="47648"/>
                  </a:lnTo>
                  <a:cubicBezTo>
                    <a:pt x="482772" y="40424"/>
                    <a:pt x="478625" y="34001"/>
                    <a:pt x="472786" y="29376"/>
                  </a:cubicBezTo>
                  <a:cubicBezTo>
                    <a:pt x="458268" y="18492"/>
                    <a:pt x="441806" y="10475"/>
                    <a:pt x="424285" y="5757"/>
                  </a:cubicBezTo>
                  <a:cubicBezTo>
                    <a:pt x="410644" y="2130"/>
                    <a:pt x="396609" y="197"/>
                    <a:pt x="382496" y="0"/>
                  </a:cubicBezTo>
                  <a:cubicBezTo>
                    <a:pt x="368677" y="116"/>
                    <a:pt x="354934" y="2067"/>
                    <a:pt x="341628" y="5802"/>
                  </a:cubicBezTo>
                  <a:cubicBezTo>
                    <a:pt x="324160" y="10523"/>
                    <a:pt x="307749" y="18527"/>
                    <a:pt x="293275" y="29388"/>
                  </a:cubicBezTo>
                  <a:cubicBezTo>
                    <a:pt x="287164" y="34067"/>
                    <a:pt x="282930" y="40779"/>
                    <a:pt x="281340" y="48308"/>
                  </a:cubicBezTo>
                  <a:lnTo>
                    <a:pt x="257129" y="176781"/>
                  </a:lnTo>
                  <a:cubicBezTo>
                    <a:pt x="257129" y="176844"/>
                    <a:pt x="257078" y="176895"/>
                    <a:pt x="257015" y="176895"/>
                  </a:cubicBezTo>
                  <a:cubicBezTo>
                    <a:pt x="256952" y="176895"/>
                    <a:pt x="256901" y="176844"/>
                    <a:pt x="256901" y="176781"/>
                  </a:cubicBezTo>
                  <a:lnTo>
                    <a:pt x="232611" y="47648"/>
                  </a:lnTo>
                  <a:cubicBezTo>
                    <a:pt x="230951" y="40359"/>
                    <a:pt x="226773" y="33889"/>
                    <a:pt x="220812" y="29376"/>
                  </a:cubicBezTo>
                  <a:cubicBezTo>
                    <a:pt x="206356" y="18533"/>
                    <a:pt x="189971" y="10537"/>
                    <a:pt x="172527" y="5814"/>
                  </a:cubicBezTo>
                  <a:cubicBezTo>
                    <a:pt x="159191" y="2071"/>
                    <a:pt x="145418" y="115"/>
                    <a:pt x="131568" y="0"/>
                  </a:cubicBezTo>
                  <a:cubicBezTo>
                    <a:pt x="117397" y="201"/>
                    <a:pt x="103304" y="2150"/>
                    <a:pt x="89609" y="5802"/>
                  </a:cubicBezTo>
                  <a:cubicBezTo>
                    <a:pt x="72357" y="10450"/>
                    <a:pt x="56143" y="18327"/>
                    <a:pt x="41824" y="29012"/>
                  </a:cubicBezTo>
                  <a:cubicBezTo>
                    <a:pt x="35542" y="33853"/>
                    <a:pt x="31122" y="40713"/>
                    <a:pt x="29309" y="48433"/>
                  </a:cubicBezTo>
                  <a:lnTo>
                    <a:pt x="604" y="211346"/>
                  </a:lnTo>
                  <a:cubicBezTo>
                    <a:pt x="-2357" y="228058"/>
                    <a:pt x="5764" y="244778"/>
                    <a:pt x="20730" y="252782"/>
                  </a:cubicBezTo>
                  <a:cubicBezTo>
                    <a:pt x="26214" y="255850"/>
                    <a:pt x="33146" y="253891"/>
                    <a:pt x="36214" y="248408"/>
                  </a:cubicBezTo>
                  <a:cubicBezTo>
                    <a:pt x="39282" y="242924"/>
                    <a:pt x="37324" y="235992"/>
                    <a:pt x="31840" y="232924"/>
                  </a:cubicBezTo>
                  <a:cubicBezTo>
                    <a:pt x="31557" y="232765"/>
                    <a:pt x="31266" y="232619"/>
                    <a:pt x="30970" y="232485"/>
                  </a:cubicBezTo>
                  <a:cubicBezTo>
                    <a:pt x="24923" y="228992"/>
                    <a:pt x="21732" y="222069"/>
                    <a:pt x="23006" y="215202"/>
                  </a:cubicBezTo>
                  <a:lnTo>
                    <a:pt x="51574" y="53166"/>
                  </a:lnTo>
                  <a:cubicBezTo>
                    <a:pt x="52196" y="51034"/>
                    <a:pt x="53374" y="49107"/>
                    <a:pt x="54988" y="47580"/>
                  </a:cubicBezTo>
                  <a:cubicBezTo>
                    <a:pt x="67079" y="38505"/>
                    <a:pt x="80780" y="31803"/>
                    <a:pt x="95366" y="27829"/>
                  </a:cubicBezTo>
                  <a:cubicBezTo>
                    <a:pt x="107204" y="24664"/>
                    <a:pt x="119384" y="22959"/>
                    <a:pt x="131637" y="22755"/>
                  </a:cubicBezTo>
                  <a:cubicBezTo>
                    <a:pt x="143474" y="22873"/>
                    <a:pt x="155242" y="24565"/>
                    <a:pt x="166633" y="27783"/>
                  </a:cubicBezTo>
                  <a:cubicBezTo>
                    <a:pt x="181283" y="31752"/>
                    <a:pt x="195044" y="38470"/>
                    <a:pt x="207182" y="47580"/>
                  </a:cubicBezTo>
                  <a:cubicBezTo>
                    <a:pt x="208801" y="48796"/>
                    <a:pt x="209948" y="50538"/>
                    <a:pt x="210425" y="52506"/>
                  </a:cubicBezTo>
                  <a:lnTo>
                    <a:pt x="245865" y="241018"/>
                  </a:lnTo>
                  <a:cubicBezTo>
                    <a:pt x="247019" y="247194"/>
                    <a:pt x="252961" y="251266"/>
                    <a:pt x="259138" y="250113"/>
                  </a:cubicBezTo>
                  <a:cubicBezTo>
                    <a:pt x="263757" y="249250"/>
                    <a:pt x="267371" y="245637"/>
                    <a:pt x="268233" y="241018"/>
                  </a:cubicBezTo>
                  <a:lnTo>
                    <a:pt x="303503" y="53155"/>
                  </a:lnTo>
                  <a:cubicBezTo>
                    <a:pt x="303924" y="50940"/>
                    <a:pt x="305137" y="48953"/>
                    <a:pt x="306916" y="47569"/>
                  </a:cubicBezTo>
                  <a:cubicBezTo>
                    <a:pt x="319076" y="38450"/>
                    <a:pt x="332860" y="31728"/>
                    <a:pt x="347533" y="27761"/>
                  </a:cubicBezTo>
                  <a:cubicBezTo>
                    <a:pt x="358906" y="24547"/>
                    <a:pt x="370655" y="22859"/>
                    <a:pt x="382473" y="22743"/>
                  </a:cubicBezTo>
                  <a:cubicBezTo>
                    <a:pt x="394666" y="22944"/>
                    <a:pt x="406790" y="24632"/>
                    <a:pt x="418573" y="27772"/>
                  </a:cubicBezTo>
                  <a:cubicBezTo>
                    <a:pt x="433376" y="31801"/>
                    <a:pt x="447277" y="38611"/>
                    <a:pt x="459532" y="47842"/>
                  </a:cubicBezTo>
                  <a:cubicBezTo>
                    <a:pt x="460726" y="49117"/>
                    <a:pt x="461675" y="50602"/>
                    <a:pt x="462331" y="52222"/>
                  </a:cubicBezTo>
                  <a:lnTo>
                    <a:pt x="495109" y="253726"/>
                  </a:lnTo>
                  <a:cubicBezTo>
                    <a:pt x="496003" y="259209"/>
                    <a:pt x="500726" y="263244"/>
                    <a:pt x="506281" y="263272"/>
                  </a:cubicBezTo>
                  <a:lnTo>
                    <a:pt x="506338" y="263272"/>
                  </a:lnTo>
                  <a:cubicBezTo>
                    <a:pt x="511870" y="263271"/>
                    <a:pt x="516599" y="259290"/>
                    <a:pt x="517545" y="253840"/>
                  </a:cubicBezTo>
                  <a:lnTo>
                    <a:pt x="552178" y="53166"/>
                  </a:lnTo>
                  <a:cubicBezTo>
                    <a:pt x="552800" y="51034"/>
                    <a:pt x="553977" y="49107"/>
                    <a:pt x="555591" y="47580"/>
                  </a:cubicBezTo>
                  <a:cubicBezTo>
                    <a:pt x="567681" y="38505"/>
                    <a:pt x="581383" y="31803"/>
                    <a:pt x="595969" y="27829"/>
                  </a:cubicBezTo>
                  <a:cubicBezTo>
                    <a:pt x="607807" y="24664"/>
                    <a:pt x="619988" y="22959"/>
                    <a:pt x="632240" y="22755"/>
                  </a:cubicBezTo>
                  <a:cubicBezTo>
                    <a:pt x="644077" y="22873"/>
                    <a:pt x="655846" y="24565"/>
                    <a:pt x="667237" y="27783"/>
                  </a:cubicBezTo>
                  <a:cubicBezTo>
                    <a:pt x="681886" y="31752"/>
                    <a:pt x="695647" y="38470"/>
                    <a:pt x="707785" y="47580"/>
                  </a:cubicBezTo>
                  <a:cubicBezTo>
                    <a:pt x="709404" y="48796"/>
                    <a:pt x="710551" y="50538"/>
                    <a:pt x="711028" y="52506"/>
                  </a:cubicBezTo>
                  <a:lnTo>
                    <a:pt x="746468" y="241018"/>
                  </a:lnTo>
                  <a:cubicBezTo>
                    <a:pt x="747622" y="247194"/>
                    <a:pt x="753564" y="251266"/>
                    <a:pt x="759741" y="250113"/>
                  </a:cubicBezTo>
                  <a:cubicBezTo>
                    <a:pt x="764360" y="249250"/>
                    <a:pt x="767974" y="245637"/>
                    <a:pt x="768836" y="241018"/>
                  </a:cubicBezTo>
                  <a:lnTo>
                    <a:pt x="804106" y="53155"/>
                  </a:lnTo>
                  <a:cubicBezTo>
                    <a:pt x="804527" y="50940"/>
                    <a:pt x="805740" y="48953"/>
                    <a:pt x="807519" y="47569"/>
                  </a:cubicBezTo>
                  <a:cubicBezTo>
                    <a:pt x="819679" y="38450"/>
                    <a:pt x="833464" y="31728"/>
                    <a:pt x="848136" y="27761"/>
                  </a:cubicBezTo>
                  <a:cubicBezTo>
                    <a:pt x="859509" y="24547"/>
                    <a:pt x="871258" y="22859"/>
                    <a:pt x="883076" y="22743"/>
                  </a:cubicBezTo>
                  <a:cubicBezTo>
                    <a:pt x="895269" y="22944"/>
                    <a:pt x="907393" y="24632"/>
                    <a:pt x="919176" y="27772"/>
                  </a:cubicBezTo>
                  <a:cubicBezTo>
                    <a:pt x="933980" y="31801"/>
                    <a:pt x="947880" y="38611"/>
                    <a:pt x="960135" y="47842"/>
                  </a:cubicBezTo>
                  <a:cubicBezTo>
                    <a:pt x="961367" y="49158"/>
                    <a:pt x="962325" y="50704"/>
                    <a:pt x="962956" y="52393"/>
                  </a:cubicBezTo>
                  <a:lnTo>
                    <a:pt x="991662" y="215089"/>
                  </a:lnTo>
                  <a:cubicBezTo>
                    <a:pt x="993225" y="222963"/>
                    <a:pt x="988743" y="230784"/>
                    <a:pt x="981160" y="233418"/>
                  </a:cubicBezTo>
                  <a:cubicBezTo>
                    <a:pt x="979033" y="234000"/>
                    <a:pt x="976803" y="234106"/>
                    <a:pt x="974630" y="233725"/>
                  </a:cubicBezTo>
                  <a:cubicBezTo>
                    <a:pt x="968440" y="232628"/>
                    <a:pt x="962534" y="236757"/>
                    <a:pt x="961438" y="242946"/>
                  </a:cubicBezTo>
                  <a:cubicBezTo>
                    <a:pt x="960341" y="249135"/>
                    <a:pt x="964470" y="255041"/>
                    <a:pt x="970659" y="256138"/>
                  </a:cubicBezTo>
                  <a:cubicBezTo>
                    <a:pt x="976109" y="257100"/>
                    <a:pt x="981702" y="256847"/>
                    <a:pt x="987042" y="255399"/>
                  </a:cubicBezTo>
                  <a:cubicBezTo>
                    <a:pt x="1005973" y="249710"/>
                    <a:pt x="1017596" y="230696"/>
                    <a:pt x="1014029" y="211254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aphic 10" descr="Group outline">
            <a:extLst>
              <a:ext uri="{FF2B5EF4-FFF2-40B4-BE49-F238E27FC236}">
                <a16:creationId xmlns:a16="http://schemas.microsoft.com/office/drawing/2014/main" id="{17DA0DE2-3559-F4A5-B15B-0FF1F1134224}"/>
              </a:ext>
            </a:extLst>
          </p:cNvPr>
          <p:cNvGrpSpPr/>
          <p:nvPr/>
        </p:nvGrpSpPr>
        <p:grpSpPr>
          <a:xfrm>
            <a:off x="6851968" y="1978815"/>
            <a:ext cx="1014670" cy="637370"/>
            <a:chOff x="6794927" y="1044114"/>
            <a:chExt cx="1014670" cy="637370"/>
          </a:xfrm>
          <a:solidFill>
            <a:srgbClr val="00B050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DF0052-1D32-045F-BA6D-6F3CFEEE1B16}"/>
                </a:ext>
              </a:extLst>
            </p:cNvPr>
            <p:cNvSpPr/>
            <p:nvPr/>
          </p:nvSpPr>
          <p:spPr>
            <a:xfrm>
              <a:off x="6826522" y="1260272"/>
              <a:ext cx="200593" cy="421155"/>
            </a:xfrm>
            <a:custGeom>
              <a:avLst/>
              <a:gdLst>
                <a:gd name="connsiteX0" fmla="*/ 157178 w 200593"/>
                <a:gd name="connsiteY0" fmla="*/ 11377 h 421155"/>
                <a:gd name="connsiteX1" fmla="*/ 145801 w 200593"/>
                <a:gd name="connsiteY1" fmla="*/ 0 h 421155"/>
                <a:gd name="connsiteX2" fmla="*/ 145801 w 200593"/>
                <a:gd name="connsiteY2" fmla="*/ 0 h 421155"/>
                <a:gd name="connsiteX3" fmla="*/ 134423 w 200593"/>
                <a:gd name="connsiteY3" fmla="*/ 11377 h 421155"/>
                <a:gd name="connsiteX4" fmla="*/ 134423 w 200593"/>
                <a:gd name="connsiteY4" fmla="*/ 95718 h 421155"/>
                <a:gd name="connsiteX5" fmla="*/ 170660 w 200593"/>
                <a:gd name="connsiteY5" fmla="*/ 227695 h 421155"/>
                <a:gd name="connsiteX6" fmla="*/ 29934 w 200593"/>
                <a:gd name="connsiteY6" fmla="*/ 227695 h 421155"/>
                <a:gd name="connsiteX7" fmla="*/ 66159 w 200593"/>
                <a:gd name="connsiteY7" fmla="*/ 97276 h 421155"/>
                <a:gd name="connsiteX8" fmla="*/ 66159 w 200593"/>
                <a:gd name="connsiteY8" fmla="*/ 11377 h 421155"/>
                <a:gd name="connsiteX9" fmla="*/ 54782 w 200593"/>
                <a:gd name="connsiteY9" fmla="*/ 0 h 421155"/>
                <a:gd name="connsiteX10" fmla="*/ 54782 w 200593"/>
                <a:gd name="connsiteY10" fmla="*/ 0 h 421155"/>
                <a:gd name="connsiteX11" fmla="*/ 43405 w 200593"/>
                <a:gd name="connsiteY11" fmla="*/ 11377 h 421155"/>
                <a:gd name="connsiteX12" fmla="*/ 43405 w 200593"/>
                <a:gd name="connsiteY12" fmla="*/ 94159 h 421155"/>
                <a:gd name="connsiteX13" fmla="*/ 0 w 200593"/>
                <a:gd name="connsiteY13" fmla="*/ 250495 h 421155"/>
                <a:gd name="connsiteX14" fmla="*/ 43405 w 200593"/>
                <a:gd name="connsiteY14" fmla="*/ 250495 h 421155"/>
                <a:gd name="connsiteX15" fmla="*/ 43405 w 200593"/>
                <a:gd name="connsiteY15" fmla="*/ 421155 h 421155"/>
                <a:gd name="connsiteX16" fmla="*/ 157178 w 200593"/>
                <a:gd name="connsiteY16" fmla="*/ 421155 h 421155"/>
                <a:gd name="connsiteX17" fmla="*/ 157178 w 200593"/>
                <a:gd name="connsiteY17" fmla="*/ 250495 h 421155"/>
                <a:gd name="connsiteX18" fmla="*/ 200594 w 200593"/>
                <a:gd name="connsiteY18" fmla="*/ 250495 h 421155"/>
                <a:gd name="connsiteX19" fmla="*/ 157178 w 200593"/>
                <a:gd name="connsiteY19" fmla="*/ 94170 h 421155"/>
                <a:gd name="connsiteX20" fmla="*/ 66159 w 200593"/>
                <a:gd name="connsiteY20" fmla="*/ 250495 h 421155"/>
                <a:gd name="connsiteX21" fmla="*/ 88914 w 200593"/>
                <a:gd name="connsiteY21" fmla="*/ 250495 h 421155"/>
                <a:gd name="connsiteX22" fmla="*/ 88914 w 200593"/>
                <a:gd name="connsiteY22" fmla="*/ 398400 h 421155"/>
                <a:gd name="connsiteX23" fmla="*/ 66159 w 200593"/>
                <a:gd name="connsiteY23" fmla="*/ 398400 h 421155"/>
                <a:gd name="connsiteX24" fmla="*/ 134423 w 200593"/>
                <a:gd name="connsiteY24" fmla="*/ 398400 h 421155"/>
                <a:gd name="connsiteX25" fmla="*/ 111669 w 200593"/>
                <a:gd name="connsiteY25" fmla="*/ 398400 h 421155"/>
                <a:gd name="connsiteX26" fmla="*/ 111669 w 200593"/>
                <a:gd name="connsiteY26" fmla="*/ 250495 h 421155"/>
                <a:gd name="connsiteX27" fmla="*/ 134423 w 200593"/>
                <a:gd name="connsiteY27" fmla="*/ 250495 h 42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593" h="421155">
                  <a:moveTo>
                    <a:pt x="157178" y="11377"/>
                  </a:moveTo>
                  <a:cubicBezTo>
                    <a:pt x="157178" y="5094"/>
                    <a:pt x="152084" y="0"/>
                    <a:pt x="145801" y="0"/>
                  </a:cubicBezTo>
                  <a:lnTo>
                    <a:pt x="145801" y="0"/>
                  </a:lnTo>
                  <a:cubicBezTo>
                    <a:pt x="139517" y="0"/>
                    <a:pt x="134423" y="5094"/>
                    <a:pt x="134423" y="11377"/>
                  </a:cubicBezTo>
                  <a:lnTo>
                    <a:pt x="134423" y="95718"/>
                  </a:lnTo>
                  <a:lnTo>
                    <a:pt x="170660" y="227695"/>
                  </a:lnTo>
                  <a:lnTo>
                    <a:pt x="29934" y="227695"/>
                  </a:lnTo>
                  <a:lnTo>
                    <a:pt x="66159" y="97276"/>
                  </a:lnTo>
                  <a:lnTo>
                    <a:pt x="66159" y="11377"/>
                  </a:lnTo>
                  <a:cubicBezTo>
                    <a:pt x="66159" y="5094"/>
                    <a:pt x="61066" y="0"/>
                    <a:pt x="54782" y="0"/>
                  </a:cubicBezTo>
                  <a:lnTo>
                    <a:pt x="54782" y="0"/>
                  </a:lnTo>
                  <a:cubicBezTo>
                    <a:pt x="48498" y="0"/>
                    <a:pt x="43405" y="5094"/>
                    <a:pt x="43405" y="11377"/>
                  </a:cubicBezTo>
                  <a:lnTo>
                    <a:pt x="43405" y="94159"/>
                  </a:lnTo>
                  <a:lnTo>
                    <a:pt x="0" y="250495"/>
                  </a:lnTo>
                  <a:lnTo>
                    <a:pt x="43405" y="250495"/>
                  </a:lnTo>
                  <a:lnTo>
                    <a:pt x="43405" y="421155"/>
                  </a:lnTo>
                  <a:lnTo>
                    <a:pt x="157178" y="421155"/>
                  </a:lnTo>
                  <a:lnTo>
                    <a:pt x="157178" y="250495"/>
                  </a:lnTo>
                  <a:lnTo>
                    <a:pt x="200594" y="250495"/>
                  </a:lnTo>
                  <a:lnTo>
                    <a:pt x="157178" y="94170"/>
                  </a:lnTo>
                  <a:close/>
                  <a:moveTo>
                    <a:pt x="66159" y="250495"/>
                  </a:moveTo>
                  <a:lnTo>
                    <a:pt x="88914" y="250495"/>
                  </a:lnTo>
                  <a:lnTo>
                    <a:pt x="88914" y="398400"/>
                  </a:lnTo>
                  <a:lnTo>
                    <a:pt x="66159" y="398400"/>
                  </a:lnTo>
                  <a:close/>
                  <a:moveTo>
                    <a:pt x="134423" y="398400"/>
                  </a:moveTo>
                  <a:lnTo>
                    <a:pt x="111669" y="398400"/>
                  </a:lnTo>
                  <a:lnTo>
                    <a:pt x="111669" y="250495"/>
                  </a:lnTo>
                  <a:lnTo>
                    <a:pt x="134423" y="250495"/>
                  </a:ln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5B57D15-29CE-8A97-7DA3-E9BE332127FB}"/>
                </a:ext>
              </a:extLst>
            </p:cNvPr>
            <p:cNvSpPr/>
            <p:nvPr/>
          </p:nvSpPr>
          <p:spPr>
            <a:xfrm>
              <a:off x="7120229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949E3A2-2B98-BDF6-8625-44EC6991BD49}"/>
                </a:ext>
              </a:extLst>
            </p:cNvPr>
            <p:cNvSpPr/>
            <p:nvPr/>
          </p:nvSpPr>
          <p:spPr>
            <a:xfrm>
              <a:off x="7120229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D0FD2-C82E-FF73-B45A-CD2269058E85}"/>
                </a:ext>
              </a:extLst>
            </p:cNvPr>
            <p:cNvSpPr/>
            <p:nvPr/>
          </p:nvSpPr>
          <p:spPr>
            <a:xfrm>
              <a:off x="6869927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6604EE7-039B-3330-DAFE-6238210E6673}"/>
                </a:ext>
              </a:extLst>
            </p:cNvPr>
            <p:cNvSpPr/>
            <p:nvPr/>
          </p:nvSpPr>
          <p:spPr>
            <a:xfrm>
              <a:off x="7327114" y="1260272"/>
              <a:ext cx="200605" cy="421143"/>
            </a:xfrm>
            <a:custGeom>
              <a:avLst/>
              <a:gdLst>
                <a:gd name="connsiteX0" fmla="*/ 157189 w 200605"/>
                <a:gd name="connsiteY0" fmla="*/ 11377 h 421143"/>
                <a:gd name="connsiteX1" fmla="*/ 145812 w 200605"/>
                <a:gd name="connsiteY1" fmla="*/ 0 h 421143"/>
                <a:gd name="connsiteX2" fmla="*/ 145812 w 200605"/>
                <a:gd name="connsiteY2" fmla="*/ 0 h 421143"/>
                <a:gd name="connsiteX3" fmla="*/ 134435 w 200605"/>
                <a:gd name="connsiteY3" fmla="*/ 11377 h 421143"/>
                <a:gd name="connsiteX4" fmla="*/ 134435 w 200605"/>
                <a:gd name="connsiteY4" fmla="*/ 95718 h 421143"/>
                <a:gd name="connsiteX5" fmla="*/ 170672 w 200605"/>
                <a:gd name="connsiteY5" fmla="*/ 227695 h 421143"/>
                <a:gd name="connsiteX6" fmla="*/ 29945 w 200605"/>
                <a:gd name="connsiteY6" fmla="*/ 227695 h 421143"/>
                <a:gd name="connsiteX7" fmla="*/ 66171 w 200605"/>
                <a:gd name="connsiteY7" fmla="*/ 97276 h 421143"/>
                <a:gd name="connsiteX8" fmla="*/ 66171 w 200605"/>
                <a:gd name="connsiteY8" fmla="*/ 11377 h 421143"/>
                <a:gd name="connsiteX9" fmla="*/ 54793 w 200605"/>
                <a:gd name="connsiteY9" fmla="*/ 0 h 421143"/>
                <a:gd name="connsiteX10" fmla="*/ 54793 w 200605"/>
                <a:gd name="connsiteY10" fmla="*/ 0 h 421143"/>
                <a:gd name="connsiteX11" fmla="*/ 43416 w 200605"/>
                <a:gd name="connsiteY11" fmla="*/ 11377 h 421143"/>
                <a:gd name="connsiteX12" fmla="*/ 43416 w 200605"/>
                <a:gd name="connsiteY12" fmla="*/ 94159 h 421143"/>
                <a:gd name="connsiteX13" fmla="*/ 0 w 200605"/>
                <a:gd name="connsiteY13" fmla="*/ 250484 h 421143"/>
                <a:gd name="connsiteX14" fmla="*/ 43416 w 200605"/>
                <a:gd name="connsiteY14" fmla="*/ 250484 h 421143"/>
                <a:gd name="connsiteX15" fmla="*/ 43416 w 200605"/>
                <a:gd name="connsiteY15" fmla="*/ 421144 h 421143"/>
                <a:gd name="connsiteX16" fmla="*/ 157189 w 200605"/>
                <a:gd name="connsiteY16" fmla="*/ 421144 h 421143"/>
                <a:gd name="connsiteX17" fmla="*/ 157189 w 200605"/>
                <a:gd name="connsiteY17" fmla="*/ 250484 h 421143"/>
                <a:gd name="connsiteX18" fmla="*/ 200605 w 200605"/>
                <a:gd name="connsiteY18" fmla="*/ 250484 h 421143"/>
                <a:gd name="connsiteX19" fmla="*/ 157189 w 200605"/>
                <a:gd name="connsiteY19" fmla="*/ 94170 h 421143"/>
                <a:gd name="connsiteX20" fmla="*/ 66171 w 200605"/>
                <a:gd name="connsiteY20" fmla="*/ 250495 h 421143"/>
                <a:gd name="connsiteX21" fmla="*/ 88925 w 200605"/>
                <a:gd name="connsiteY21" fmla="*/ 250495 h 421143"/>
                <a:gd name="connsiteX22" fmla="*/ 88925 w 200605"/>
                <a:gd name="connsiteY22" fmla="*/ 398400 h 421143"/>
                <a:gd name="connsiteX23" fmla="*/ 66171 w 200605"/>
                <a:gd name="connsiteY23" fmla="*/ 398400 h 421143"/>
                <a:gd name="connsiteX24" fmla="*/ 134435 w 200605"/>
                <a:gd name="connsiteY24" fmla="*/ 398400 h 421143"/>
                <a:gd name="connsiteX25" fmla="*/ 111680 w 200605"/>
                <a:gd name="connsiteY25" fmla="*/ 398400 h 421143"/>
                <a:gd name="connsiteX26" fmla="*/ 111680 w 200605"/>
                <a:gd name="connsiteY26" fmla="*/ 250495 h 421143"/>
                <a:gd name="connsiteX27" fmla="*/ 134435 w 200605"/>
                <a:gd name="connsiteY27" fmla="*/ 250495 h 4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605" h="421143">
                  <a:moveTo>
                    <a:pt x="157189" y="11377"/>
                  </a:moveTo>
                  <a:cubicBezTo>
                    <a:pt x="157189" y="5094"/>
                    <a:pt x="152096" y="0"/>
                    <a:pt x="145812" y="0"/>
                  </a:cubicBezTo>
                  <a:lnTo>
                    <a:pt x="145812" y="0"/>
                  </a:lnTo>
                  <a:cubicBezTo>
                    <a:pt x="139528" y="0"/>
                    <a:pt x="134435" y="5094"/>
                    <a:pt x="134435" y="11377"/>
                  </a:cubicBezTo>
                  <a:lnTo>
                    <a:pt x="134435" y="95718"/>
                  </a:lnTo>
                  <a:lnTo>
                    <a:pt x="170672" y="227695"/>
                  </a:lnTo>
                  <a:lnTo>
                    <a:pt x="29945" y="227695"/>
                  </a:lnTo>
                  <a:lnTo>
                    <a:pt x="66171" y="97276"/>
                  </a:lnTo>
                  <a:lnTo>
                    <a:pt x="66171" y="11377"/>
                  </a:lnTo>
                  <a:cubicBezTo>
                    <a:pt x="66171" y="5094"/>
                    <a:pt x="61077" y="0"/>
                    <a:pt x="54793" y="0"/>
                  </a:cubicBezTo>
                  <a:lnTo>
                    <a:pt x="54793" y="0"/>
                  </a:lnTo>
                  <a:cubicBezTo>
                    <a:pt x="48510" y="0"/>
                    <a:pt x="43416" y="5094"/>
                    <a:pt x="43416" y="11377"/>
                  </a:cubicBezTo>
                  <a:lnTo>
                    <a:pt x="43416" y="94159"/>
                  </a:lnTo>
                  <a:lnTo>
                    <a:pt x="0" y="250484"/>
                  </a:lnTo>
                  <a:lnTo>
                    <a:pt x="43416" y="250484"/>
                  </a:lnTo>
                  <a:lnTo>
                    <a:pt x="43416" y="421144"/>
                  </a:lnTo>
                  <a:lnTo>
                    <a:pt x="157189" y="421144"/>
                  </a:lnTo>
                  <a:lnTo>
                    <a:pt x="157189" y="250484"/>
                  </a:lnTo>
                  <a:lnTo>
                    <a:pt x="200605" y="250484"/>
                  </a:lnTo>
                  <a:lnTo>
                    <a:pt x="157189" y="94170"/>
                  </a:lnTo>
                  <a:close/>
                  <a:moveTo>
                    <a:pt x="66171" y="250495"/>
                  </a:moveTo>
                  <a:lnTo>
                    <a:pt x="88925" y="250495"/>
                  </a:lnTo>
                  <a:lnTo>
                    <a:pt x="88925" y="398400"/>
                  </a:lnTo>
                  <a:lnTo>
                    <a:pt x="66171" y="398400"/>
                  </a:lnTo>
                  <a:close/>
                  <a:moveTo>
                    <a:pt x="134435" y="398400"/>
                  </a:moveTo>
                  <a:lnTo>
                    <a:pt x="111680" y="398400"/>
                  </a:lnTo>
                  <a:lnTo>
                    <a:pt x="111680" y="250495"/>
                  </a:lnTo>
                  <a:lnTo>
                    <a:pt x="134435" y="250495"/>
                  </a:ln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32F9892-1170-A3B9-6570-0B221B0E36C6}"/>
                </a:ext>
              </a:extLst>
            </p:cNvPr>
            <p:cNvSpPr/>
            <p:nvPr/>
          </p:nvSpPr>
          <p:spPr>
            <a:xfrm>
              <a:off x="7620832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0238C5A-23F5-0560-F712-D199176117F2}"/>
                </a:ext>
              </a:extLst>
            </p:cNvPr>
            <p:cNvSpPr/>
            <p:nvPr/>
          </p:nvSpPr>
          <p:spPr>
            <a:xfrm>
              <a:off x="7620832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244E03C-0A3F-6D37-09BC-FE30DCD9C0DD}"/>
                </a:ext>
              </a:extLst>
            </p:cNvPr>
            <p:cNvSpPr/>
            <p:nvPr/>
          </p:nvSpPr>
          <p:spPr>
            <a:xfrm>
              <a:off x="7370530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BC772D9-A8CB-763C-9395-21F529CE30D1}"/>
                </a:ext>
              </a:extLst>
            </p:cNvPr>
            <p:cNvSpPr/>
            <p:nvPr/>
          </p:nvSpPr>
          <p:spPr>
            <a:xfrm>
              <a:off x="6794927" y="1180642"/>
              <a:ext cx="1014670" cy="263271"/>
            </a:xfrm>
            <a:custGeom>
              <a:avLst/>
              <a:gdLst>
                <a:gd name="connsiteX0" fmla="*/ 1014029 w 1014670"/>
                <a:gd name="connsiteY0" fmla="*/ 211254 h 263271"/>
                <a:gd name="connsiteX1" fmla="*/ 985188 w 1014670"/>
                <a:gd name="connsiteY1" fmla="*/ 47648 h 263271"/>
                <a:gd name="connsiteX2" fmla="*/ 973389 w 1014670"/>
                <a:gd name="connsiteY2" fmla="*/ 29376 h 263271"/>
                <a:gd name="connsiteX3" fmla="*/ 924888 w 1014670"/>
                <a:gd name="connsiteY3" fmla="*/ 5757 h 263271"/>
                <a:gd name="connsiteX4" fmla="*/ 883099 w 1014670"/>
                <a:gd name="connsiteY4" fmla="*/ 0 h 263271"/>
                <a:gd name="connsiteX5" fmla="*/ 842231 w 1014670"/>
                <a:gd name="connsiteY5" fmla="*/ 5802 h 263271"/>
                <a:gd name="connsiteX6" fmla="*/ 793878 w 1014670"/>
                <a:gd name="connsiteY6" fmla="*/ 29388 h 263271"/>
                <a:gd name="connsiteX7" fmla="*/ 781943 w 1014670"/>
                <a:gd name="connsiteY7" fmla="*/ 48308 h 263271"/>
                <a:gd name="connsiteX8" fmla="*/ 757732 w 1014670"/>
                <a:gd name="connsiteY8" fmla="*/ 176781 h 263271"/>
                <a:gd name="connsiteX9" fmla="*/ 757618 w 1014670"/>
                <a:gd name="connsiteY9" fmla="*/ 176895 h 263271"/>
                <a:gd name="connsiteX10" fmla="*/ 757504 w 1014670"/>
                <a:gd name="connsiteY10" fmla="*/ 176781 h 263271"/>
                <a:gd name="connsiteX11" fmla="*/ 733214 w 1014670"/>
                <a:gd name="connsiteY11" fmla="*/ 47648 h 263271"/>
                <a:gd name="connsiteX12" fmla="*/ 721415 w 1014670"/>
                <a:gd name="connsiteY12" fmla="*/ 29376 h 263271"/>
                <a:gd name="connsiteX13" fmla="*/ 673130 w 1014670"/>
                <a:gd name="connsiteY13" fmla="*/ 5814 h 263271"/>
                <a:gd name="connsiteX14" fmla="*/ 632172 w 1014670"/>
                <a:gd name="connsiteY14" fmla="*/ 0 h 263271"/>
                <a:gd name="connsiteX15" fmla="*/ 590212 w 1014670"/>
                <a:gd name="connsiteY15" fmla="*/ 5802 h 263271"/>
                <a:gd name="connsiteX16" fmla="*/ 542427 w 1014670"/>
                <a:gd name="connsiteY16" fmla="*/ 29012 h 263271"/>
                <a:gd name="connsiteX17" fmla="*/ 529912 w 1014670"/>
                <a:gd name="connsiteY17" fmla="*/ 48467 h 263271"/>
                <a:gd name="connsiteX18" fmla="*/ 506748 w 1014670"/>
                <a:gd name="connsiteY18" fmla="*/ 182527 h 263271"/>
                <a:gd name="connsiteX19" fmla="*/ 506634 w 1014670"/>
                <a:gd name="connsiteY19" fmla="*/ 182640 h 263271"/>
                <a:gd name="connsiteX20" fmla="*/ 506520 w 1014670"/>
                <a:gd name="connsiteY20" fmla="*/ 182527 h 263271"/>
                <a:gd name="connsiteX21" fmla="*/ 484585 w 1014670"/>
                <a:gd name="connsiteY21" fmla="*/ 47648 h 263271"/>
                <a:gd name="connsiteX22" fmla="*/ 472786 w 1014670"/>
                <a:gd name="connsiteY22" fmla="*/ 29376 h 263271"/>
                <a:gd name="connsiteX23" fmla="*/ 424285 w 1014670"/>
                <a:gd name="connsiteY23" fmla="*/ 5757 h 263271"/>
                <a:gd name="connsiteX24" fmla="*/ 382496 w 1014670"/>
                <a:gd name="connsiteY24" fmla="*/ 0 h 263271"/>
                <a:gd name="connsiteX25" fmla="*/ 341628 w 1014670"/>
                <a:gd name="connsiteY25" fmla="*/ 5802 h 263271"/>
                <a:gd name="connsiteX26" fmla="*/ 293275 w 1014670"/>
                <a:gd name="connsiteY26" fmla="*/ 29388 h 263271"/>
                <a:gd name="connsiteX27" fmla="*/ 281340 w 1014670"/>
                <a:gd name="connsiteY27" fmla="*/ 48308 h 263271"/>
                <a:gd name="connsiteX28" fmla="*/ 257129 w 1014670"/>
                <a:gd name="connsiteY28" fmla="*/ 176781 h 263271"/>
                <a:gd name="connsiteX29" fmla="*/ 257015 w 1014670"/>
                <a:gd name="connsiteY29" fmla="*/ 176895 h 263271"/>
                <a:gd name="connsiteX30" fmla="*/ 256901 w 1014670"/>
                <a:gd name="connsiteY30" fmla="*/ 176781 h 263271"/>
                <a:gd name="connsiteX31" fmla="*/ 232611 w 1014670"/>
                <a:gd name="connsiteY31" fmla="*/ 47648 h 263271"/>
                <a:gd name="connsiteX32" fmla="*/ 220812 w 1014670"/>
                <a:gd name="connsiteY32" fmla="*/ 29376 h 263271"/>
                <a:gd name="connsiteX33" fmla="*/ 172527 w 1014670"/>
                <a:gd name="connsiteY33" fmla="*/ 5814 h 263271"/>
                <a:gd name="connsiteX34" fmla="*/ 131568 w 1014670"/>
                <a:gd name="connsiteY34" fmla="*/ 0 h 263271"/>
                <a:gd name="connsiteX35" fmla="*/ 89609 w 1014670"/>
                <a:gd name="connsiteY35" fmla="*/ 5802 h 263271"/>
                <a:gd name="connsiteX36" fmla="*/ 41824 w 1014670"/>
                <a:gd name="connsiteY36" fmla="*/ 29012 h 263271"/>
                <a:gd name="connsiteX37" fmla="*/ 29309 w 1014670"/>
                <a:gd name="connsiteY37" fmla="*/ 48433 h 263271"/>
                <a:gd name="connsiteX38" fmla="*/ 604 w 1014670"/>
                <a:gd name="connsiteY38" fmla="*/ 211346 h 263271"/>
                <a:gd name="connsiteX39" fmla="*/ 20730 w 1014670"/>
                <a:gd name="connsiteY39" fmla="*/ 252782 h 263271"/>
                <a:gd name="connsiteX40" fmla="*/ 36214 w 1014670"/>
                <a:gd name="connsiteY40" fmla="*/ 248408 h 263271"/>
                <a:gd name="connsiteX41" fmla="*/ 31840 w 1014670"/>
                <a:gd name="connsiteY41" fmla="*/ 232924 h 263271"/>
                <a:gd name="connsiteX42" fmla="*/ 30970 w 1014670"/>
                <a:gd name="connsiteY42" fmla="*/ 232485 h 263271"/>
                <a:gd name="connsiteX43" fmla="*/ 23006 w 1014670"/>
                <a:gd name="connsiteY43" fmla="*/ 215202 h 263271"/>
                <a:gd name="connsiteX44" fmla="*/ 51574 w 1014670"/>
                <a:gd name="connsiteY44" fmla="*/ 53166 h 263271"/>
                <a:gd name="connsiteX45" fmla="*/ 54988 w 1014670"/>
                <a:gd name="connsiteY45" fmla="*/ 47580 h 263271"/>
                <a:gd name="connsiteX46" fmla="*/ 95366 w 1014670"/>
                <a:gd name="connsiteY46" fmla="*/ 27829 h 263271"/>
                <a:gd name="connsiteX47" fmla="*/ 131637 w 1014670"/>
                <a:gd name="connsiteY47" fmla="*/ 22755 h 263271"/>
                <a:gd name="connsiteX48" fmla="*/ 166633 w 1014670"/>
                <a:gd name="connsiteY48" fmla="*/ 27783 h 263271"/>
                <a:gd name="connsiteX49" fmla="*/ 207182 w 1014670"/>
                <a:gd name="connsiteY49" fmla="*/ 47580 h 263271"/>
                <a:gd name="connsiteX50" fmla="*/ 210425 w 1014670"/>
                <a:gd name="connsiteY50" fmla="*/ 52506 h 263271"/>
                <a:gd name="connsiteX51" fmla="*/ 245865 w 1014670"/>
                <a:gd name="connsiteY51" fmla="*/ 241018 h 263271"/>
                <a:gd name="connsiteX52" fmla="*/ 259138 w 1014670"/>
                <a:gd name="connsiteY52" fmla="*/ 250113 h 263271"/>
                <a:gd name="connsiteX53" fmla="*/ 268233 w 1014670"/>
                <a:gd name="connsiteY53" fmla="*/ 241018 h 263271"/>
                <a:gd name="connsiteX54" fmla="*/ 303503 w 1014670"/>
                <a:gd name="connsiteY54" fmla="*/ 53155 h 263271"/>
                <a:gd name="connsiteX55" fmla="*/ 306916 w 1014670"/>
                <a:gd name="connsiteY55" fmla="*/ 47569 h 263271"/>
                <a:gd name="connsiteX56" fmla="*/ 347533 w 1014670"/>
                <a:gd name="connsiteY56" fmla="*/ 27761 h 263271"/>
                <a:gd name="connsiteX57" fmla="*/ 382473 w 1014670"/>
                <a:gd name="connsiteY57" fmla="*/ 22743 h 263271"/>
                <a:gd name="connsiteX58" fmla="*/ 418573 w 1014670"/>
                <a:gd name="connsiteY58" fmla="*/ 27772 h 263271"/>
                <a:gd name="connsiteX59" fmla="*/ 459532 w 1014670"/>
                <a:gd name="connsiteY59" fmla="*/ 47842 h 263271"/>
                <a:gd name="connsiteX60" fmla="*/ 462331 w 1014670"/>
                <a:gd name="connsiteY60" fmla="*/ 52222 h 263271"/>
                <a:gd name="connsiteX61" fmla="*/ 495109 w 1014670"/>
                <a:gd name="connsiteY61" fmla="*/ 253726 h 263271"/>
                <a:gd name="connsiteX62" fmla="*/ 506281 w 1014670"/>
                <a:gd name="connsiteY62" fmla="*/ 263272 h 263271"/>
                <a:gd name="connsiteX63" fmla="*/ 506338 w 1014670"/>
                <a:gd name="connsiteY63" fmla="*/ 263272 h 263271"/>
                <a:gd name="connsiteX64" fmla="*/ 517545 w 1014670"/>
                <a:gd name="connsiteY64" fmla="*/ 253840 h 263271"/>
                <a:gd name="connsiteX65" fmla="*/ 552178 w 1014670"/>
                <a:gd name="connsiteY65" fmla="*/ 53166 h 263271"/>
                <a:gd name="connsiteX66" fmla="*/ 555591 w 1014670"/>
                <a:gd name="connsiteY66" fmla="*/ 47580 h 263271"/>
                <a:gd name="connsiteX67" fmla="*/ 595969 w 1014670"/>
                <a:gd name="connsiteY67" fmla="*/ 27829 h 263271"/>
                <a:gd name="connsiteX68" fmla="*/ 632240 w 1014670"/>
                <a:gd name="connsiteY68" fmla="*/ 22755 h 263271"/>
                <a:gd name="connsiteX69" fmla="*/ 667237 w 1014670"/>
                <a:gd name="connsiteY69" fmla="*/ 27783 h 263271"/>
                <a:gd name="connsiteX70" fmla="*/ 707785 w 1014670"/>
                <a:gd name="connsiteY70" fmla="*/ 47580 h 263271"/>
                <a:gd name="connsiteX71" fmla="*/ 711028 w 1014670"/>
                <a:gd name="connsiteY71" fmla="*/ 52506 h 263271"/>
                <a:gd name="connsiteX72" fmla="*/ 746468 w 1014670"/>
                <a:gd name="connsiteY72" fmla="*/ 241018 h 263271"/>
                <a:gd name="connsiteX73" fmla="*/ 759741 w 1014670"/>
                <a:gd name="connsiteY73" fmla="*/ 250113 h 263271"/>
                <a:gd name="connsiteX74" fmla="*/ 768836 w 1014670"/>
                <a:gd name="connsiteY74" fmla="*/ 241018 h 263271"/>
                <a:gd name="connsiteX75" fmla="*/ 804106 w 1014670"/>
                <a:gd name="connsiteY75" fmla="*/ 53155 h 263271"/>
                <a:gd name="connsiteX76" fmla="*/ 807519 w 1014670"/>
                <a:gd name="connsiteY76" fmla="*/ 47569 h 263271"/>
                <a:gd name="connsiteX77" fmla="*/ 848136 w 1014670"/>
                <a:gd name="connsiteY77" fmla="*/ 27761 h 263271"/>
                <a:gd name="connsiteX78" fmla="*/ 883076 w 1014670"/>
                <a:gd name="connsiteY78" fmla="*/ 22743 h 263271"/>
                <a:gd name="connsiteX79" fmla="*/ 919176 w 1014670"/>
                <a:gd name="connsiteY79" fmla="*/ 27772 h 263271"/>
                <a:gd name="connsiteX80" fmla="*/ 960135 w 1014670"/>
                <a:gd name="connsiteY80" fmla="*/ 47842 h 263271"/>
                <a:gd name="connsiteX81" fmla="*/ 962956 w 1014670"/>
                <a:gd name="connsiteY81" fmla="*/ 52393 h 263271"/>
                <a:gd name="connsiteX82" fmla="*/ 991662 w 1014670"/>
                <a:gd name="connsiteY82" fmla="*/ 215089 h 263271"/>
                <a:gd name="connsiteX83" fmla="*/ 981160 w 1014670"/>
                <a:gd name="connsiteY83" fmla="*/ 233418 h 263271"/>
                <a:gd name="connsiteX84" fmla="*/ 974630 w 1014670"/>
                <a:gd name="connsiteY84" fmla="*/ 233725 h 263271"/>
                <a:gd name="connsiteX85" fmla="*/ 961438 w 1014670"/>
                <a:gd name="connsiteY85" fmla="*/ 242946 h 263271"/>
                <a:gd name="connsiteX86" fmla="*/ 970659 w 1014670"/>
                <a:gd name="connsiteY86" fmla="*/ 256138 h 263271"/>
                <a:gd name="connsiteX87" fmla="*/ 987042 w 1014670"/>
                <a:gd name="connsiteY87" fmla="*/ 255399 h 263271"/>
                <a:gd name="connsiteX88" fmla="*/ 1014029 w 1014670"/>
                <a:gd name="connsiteY88" fmla="*/ 211254 h 26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14670" h="263271">
                  <a:moveTo>
                    <a:pt x="1014029" y="211254"/>
                  </a:moveTo>
                  <a:lnTo>
                    <a:pt x="985188" y="47648"/>
                  </a:lnTo>
                  <a:cubicBezTo>
                    <a:pt x="983375" y="40424"/>
                    <a:pt x="979228" y="34001"/>
                    <a:pt x="973389" y="29376"/>
                  </a:cubicBezTo>
                  <a:cubicBezTo>
                    <a:pt x="958871" y="18492"/>
                    <a:pt x="942409" y="10475"/>
                    <a:pt x="924888" y="5757"/>
                  </a:cubicBezTo>
                  <a:cubicBezTo>
                    <a:pt x="911248" y="2130"/>
                    <a:pt x="897213" y="197"/>
                    <a:pt x="883099" y="0"/>
                  </a:cubicBezTo>
                  <a:cubicBezTo>
                    <a:pt x="869280" y="116"/>
                    <a:pt x="855537" y="2067"/>
                    <a:pt x="842231" y="5802"/>
                  </a:cubicBezTo>
                  <a:cubicBezTo>
                    <a:pt x="824763" y="10523"/>
                    <a:pt x="808352" y="18527"/>
                    <a:pt x="793878" y="29388"/>
                  </a:cubicBezTo>
                  <a:cubicBezTo>
                    <a:pt x="787767" y="34067"/>
                    <a:pt x="783534" y="40779"/>
                    <a:pt x="781943" y="48308"/>
                  </a:cubicBezTo>
                  <a:lnTo>
                    <a:pt x="757732" y="176781"/>
                  </a:lnTo>
                  <a:cubicBezTo>
                    <a:pt x="757732" y="176844"/>
                    <a:pt x="757681" y="176895"/>
                    <a:pt x="757618" y="176895"/>
                  </a:cubicBezTo>
                  <a:cubicBezTo>
                    <a:pt x="757556" y="176895"/>
                    <a:pt x="757504" y="176844"/>
                    <a:pt x="757504" y="176781"/>
                  </a:cubicBezTo>
                  <a:lnTo>
                    <a:pt x="733214" y="47648"/>
                  </a:lnTo>
                  <a:cubicBezTo>
                    <a:pt x="731554" y="40359"/>
                    <a:pt x="727376" y="33889"/>
                    <a:pt x="721415" y="29376"/>
                  </a:cubicBezTo>
                  <a:cubicBezTo>
                    <a:pt x="706959" y="18533"/>
                    <a:pt x="690574" y="10537"/>
                    <a:pt x="673130" y="5814"/>
                  </a:cubicBezTo>
                  <a:cubicBezTo>
                    <a:pt x="659795" y="2071"/>
                    <a:pt x="646021" y="115"/>
                    <a:pt x="632172" y="0"/>
                  </a:cubicBezTo>
                  <a:cubicBezTo>
                    <a:pt x="618000" y="201"/>
                    <a:pt x="603907" y="2150"/>
                    <a:pt x="590212" y="5802"/>
                  </a:cubicBezTo>
                  <a:cubicBezTo>
                    <a:pt x="572960" y="10450"/>
                    <a:pt x="556745" y="18327"/>
                    <a:pt x="542427" y="29012"/>
                  </a:cubicBezTo>
                  <a:cubicBezTo>
                    <a:pt x="536137" y="33860"/>
                    <a:pt x="531715" y="40733"/>
                    <a:pt x="529912" y="48467"/>
                  </a:cubicBezTo>
                  <a:lnTo>
                    <a:pt x="506748" y="182527"/>
                  </a:lnTo>
                  <a:cubicBezTo>
                    <a:pt x="506748" y="182589"/>
                    <a:pt x="506697" y="182640"/>
                    <a:pt x="506634" y="182640"/>
                  </a:cubicBezTo>
                  <a:cubicBezTo>
                    <a:pt x="506571" y="182640"/>
                    <a:pt x="506520" y="182589"/>
                    <a:pt x="506520" y="182527"/>
                  </a:cubicBezTo>
                  <a:lnTo>
                    <a:pt x="484585" y="47648"/>
                  </a:lnTo>
                  <a:cubicBezTo>
                    <a:pt x="482772" y="40424"/>
                    <a:pt x="478625" y="34001"/>
                    <a:pt x="472786" y="29376"/>
                  </a:cubicBezTo>
                  <a:cubicBezTo>
                    <a:pt x="458268" y="18492"/>
                    <a:pt x="441806" y="10475"/>
                    <a:pt x="424285" y="5757"/>
                  </a:cubicBezTo>
                  <a:cubicBezTo>
                    <a:pt x="410644" y="2130"/>
                    <a:pt x="396609" y="197"/>
                    <a:pt x="382496" y="0"/>
                  </a:cubicBezTo>
                  <a:cubicBezTo>
                    <a:pt x="368677" y="116"/>
                    <a:pt x="354934" y="2067"/>
                    <a:pt x="341628" y="5802"/>
                  </a:cubicBezTo>
                  <a:cubicBezTo>
                    <a:pt x="324160" y="10523"/>
                    <a:pt x="307749" y="18527"/>
                    <a:pt x="293275" y="29388"/>
                  </a:cubicBezTo>
                  <a:cubicBezTo>
                    <a:pt x="287164" y="34067"/>
                    <a:pt x="282930" y="40779"/>
                    <a:pt x="281340" y="48308"/>
                  </a:cubicBezTo>
                  <a:lnTo>
                    <a:pt x="257129" y="176781"/>
                  </a:lnTo>
                  <a:cubicBezTo>
                    <a:pt x="257129" y="176844"/>
                    <a:pt x="257078" y="176895"/>
                    <a:pt x="257015" y="176895"/>
                  </a:cubicBezTo>
                  <a:cubicBezTo>
                    <a:pt x="256952" y="176895"/>
                    <a:pt x="256901" y="176844"/>
                    <a:pt x="256901" y="176781"/>
                  </a:cubicBezTo>
                  <a:lnTo>
                    <a:pt x="232611" y="47648"/>
                  </a:lnTo>
                  <a:cubicBezTo>
                    <a:pt x="230951" y="40359"/>
                    <a:pt x="226773" y="33889"/>
                    <a:pt x="220812" y="29376"/>
                  </a:cubicBezTo>
                  <a:cubicBezTo>
                    <a:pt x="206356" y="18533"/>
                    <a:pt x="189971" y="10537"/>
                    <a:pt x="172527" y="5814"/>
                  </a:cubicBezTo>
                  <a:cubicBezTo>
                    <a:pt x="159191" y="2071"/>
                    <a:pt x="145418" y="115"/>
                    <a:pt x="131568" y="0"/>
                  </a:cubicBezTo>
                  <a:cubicBezTo>
                    <a:pt x="117397" y="201"/>
                    <a:pt x="103304" y="2150"/>
                    <a:pt x="89609" y="5802"/>
                  </a:cubicBezTo>
                  <a:cubicBezTo>
                    <a:pt x="72357" y="10450"/>
                    <a:pt x="56143" y="18327"/>
                    <a:pt x="41824" y="29012"/>
                  </a:cubicBezTo>
                  <a:cubicBezTo>
                    <a:pt x="35542" y="33853"/>
                    <a:pt x="31122" y="40713"/>
                    <a:pt x="29309" y="48433"/>
                  </a:cubicBezTo>
                  <a:lnTo>
                    <a:pt x="604" y="211346"/>
                  </a:lnTo>
                  <a:cubicBezTo>
                    <a:pt x="-2357" y="228058"/>
                    <a:pt x="5764" y="244778"/>
                    <a:pt x="20730" y="252782"/>
                  </a:cubicBezTo>
                  <a:cubicBezTo>
                    <a:pt x="26214" y="255850"/>
                    <a:pt x="33146" y="253891"/>
                    <a:pt x="36214" y="248408"/>
                  </a:cubicBezTo>
                  <a:cubicBezTo>
                    <a:pt x="39282" y="242924"/>
                    <a:pt x="37324" y="235992"/>
                    <a:pt x="31840" y="232924"/>
                  </a:cubicBezTo>
                  <a:cubicBezTo>
                    <a:pt x="31557" y="232765"/>
                    <a:pt x="31266" y="232619"/>
                    <a:pt x="30970" y="232485"/>
                  </a:cubicBezTo>
                  <a:cubicBezTo>
                    <a:pt x="24923" y="228992"/>
                    <a:pt x="21732" y="222069"/>
                    <a:pt x="23006" y="215202"/>
                  </a:cubicBezTo>
                  <a:lnTo>
                    <a:pt x="51574" y="53166"/>
                  </a:lnTo>
                  <a:cubicBezTo>
                    <a:pt x="52196" y="51034"/>
                    <a:pt x="53374" y="49107"/>
                    <a:pt x="54988" y="47580"/>
                  </a:cubicBezTo>
                  <a:cubicBezTo>
                    <a:pt x="67079" y="38505"/>
                    <a:pt x="80780" y="31803"/>
                    <a:pt x="95366" y="27829"/>
                  </a:cubicBezTo>
                  <a:cubicBezTo>
                    <a:pt x="107204" y="24664"/>
                    <a:pt x="119384" y="22959"/>
                    <a:pt x="131637" y="22755"/>
                  </a:cubicBezTo>
                  <a:cubicBezTo>
                    <a:pt x="143474" y="22873"/>
                    <a:pt x="155242" y="24565"/>
                    <a:pt x="166633" y="27783"/>
                  </a:cubicBezTo>
                  <a:cubicBezTo>
                    <a:pt x="181283" y="31752"/>
                    <a:pt x="195044" y="38470"/>
                    <a:pt x="207182" y="47580"/>
                  </a:cubicBezTo>
                  <a:cubicBezTo>
                    <a:pt x="208801" y="48796"/>
                    <a:pt x="209948" y="50538"/>
                    <a:pt x="210425" y="52506"/>
                  </a:cubicBezTo>
                  <a:lnTo>
                    <a:pt x="245865" y="241018"/>
                  </a:lnTo>
                  <a:cubicBezTo>
                    <a:pt x="247019" y="247194"/>
                    <a:pt x="252961" y="251266"/>
                    <a:pt x="259138" y="250113"/>
                  </a:cubicBezTo>
                  <a:cubicBezTo>
                    <a:pt x="263757" y="249250"/>
                    <a:pt x="267371" y="245637"/>
                    <a:pt x="268233" y="241018"/>
                  </a:cubicBezTo>
                  <a:lnTo>
                    <a:pt x="303503" y="53155"/>
                  </a:lnTo>
                  <a:cubicBezTo>
                    <a:pt x="303924" y="50940"/>
                    <a:pt x="305137" y="48953"/>
                    <a:pt x="306916" y="47569"/>
                  </a:cubicBezTo>
                  <a:cubicBezTo>
                    <a:pt x="319076" y="38450"/>
                    <a:pt x="332860" y="31728"/>
                    <a:pt x="347533" y="27761"/>
                  </a:cubicBezTo>
                  <a:cubicBezTo>
                    <a:pt x="358906" y="24547"/>
                    <a:pt x="370655" y="22859"/>
                    <a:pt x="382473" y="22743"/>
                  </a:cubicBezTo>
                  <a:cubicBezTo>
                    <a:pt x="394666" y="22944"/>
                    <a:pt x="406790" y="24632"/>
                    <a:pt x="418573" y="27772"/>
                  </a:cubicBezTo>
                  <a:cubicBezTo>
                    <a:pt x="433376" y="31801"/>
                    <a:pt x="447277" y="38611"/>
                    <a:pt x="459532" y="47842"/>
                  </a:cubicBezTo>
                  <a:cubicBezTo>
                    <a:pt x="460726" y="49117"/>
                    <a:pt x="461675" y="50602"/>
                    <a:pt x="462331" y="52222"/>
                  </a:cubicBezTo>
                  <a:lnTo>
                    <a:pt x="495109" y="253726"/>
                  </a:lnTo>
                  <a:cubicBezTo>
                    <a:pt x="496003" y="259209"/>
                    <a:pt x="500726" y="263244"/>
                    <a:pt x="506281" y="263272"/>
                  </a:cubicBezTo>
                  <a:lnTo>
                    <a:pt x="506338" y="263272"/>
                  </a:lnTo>
                  <a:cubicBezTo>
                    <a:pt x="511870" y="263271"/>
                    <a:pt x="516599" y="259290"/>
                    <a:pt x="517545" y="253840"/>
                  </a:cubicBezTo>
                  <a:lnTo>
                    <a:pt x="552178" y="53166"/>
                  </a:lnTo>
                  <a:cubicBezTo>
                    <a:pt x="552800" y="51034"/>
                    <a:pt x="553977" y="49107"/>
                    <a:pt x="555591" y="47580"/>
                  </a:cubicBezTo>
                  <a:cubicBezTo>
                    <a:pt x="567681" y="38505"/>
                    <a:pt x="581383" y="31803"/>
                    <a:pt x="595969" y="27829"/>
                  </a:cubicBezTo>
                  <a:cubicBezTo>
                    <a:pt x="607807" y="24664"/>
                    <a:pt x="619988" y="22959"/>
                    <a:pt x="632240" y="22755"/>
                  </a:cubicBezTo>
                  <a:cubicBezTo>
                    <a:pt x="644077" y="22873"/>
                    <a:pt x="655846" y="24565"/>
                    <a:pt x="667237" y="27783"/>
                  </a:cubicBezTo>
                  <a:cubicBezTo>
                    <a:pt x="681886" y="31752"/>
                    <a:pt x="695647" y="38470"/>
                    <a:pt x="707785" y="47580"/>
                  </a:cubicBezTo>
                  <a:cubicBezTo>
                    <a:pt x="709404" y="48796"/>
                    <a:pt x="710551" y="50538"/>
                    <a:pt x="711028" y="52506"/>
                  </a:cubicBezTo>
                  <a:lnTo>
                    <a:pt x="746468" y="241018"/>
                  </a:lnTo>
                  <a:cubicBezTo>
                    <a:pt x="747622" y="247194"/>
                    <a:pt x="753564" y="251266"/>
                    <a:pt x="759741" y="250113"/>
                  </a:cubicBezTo>
                  <a:cubicBezTo>
                    <a:pt x="764360" y="249250"/>
                    <a:pt x="767974" y="245637"/>
                    <a:pt x="768836" y="241018"/>
                  </a:cubicBezTo>
                  <a:lnTo>
                    <a:pt x="804106" y="53155"/>
                  </a:lnTo>
                  <a:cubicBezTo>
                    <a:pt x="804527" y="50940"/>
                    <a:pt x="805740" y="48953"/>
                    <a:pt x="807519" y="47569"/>
                  </a:cubicBezTo>
                  <a:cubicBezTo>
                    <a:pt x="819679" y="38450"/>
                    <a:pt x="833464" y="31728"/>
                    <a:pt x="848136" y="27761"/>
                  </a:cubicBezTo>
                  <a:cubicBezTo>
                    <a:pt x="859509" y="24547"/>
                    <a:pt x="871258" y="22859"/>
                    <a:pt x="883076" y="22743"/>
                  </a:cubicBezTo>
                  <a:cubicBezTo>
                    <a:pt x="895269" y="22944"/>
                    <a:pt x="907393" y="24632"/>
                    <a:pt x="919176" y="27772"/>
                  </a:cubicBezTo>
                  <a:cubicBezTo>
                    <a:pt x="933980" y="31801"/>
                    <a:pt x="947880" y="38611"/>
                    <a:pt x="960135" y="47842"/>
                  </a:cubicBezTo>
                  <a:cubicBezTo>
                    <a:pt x="961367" y="49158"/>
                    <a:pt x="962325" y="50704"/>
                    <a:pt x="962956" y="52393"/>
                  </a:cubicBezTo>
                  <a:lnTo>
                    <a:pt x="991662" y="215089"/>
                  </a:lnTo>
                  <a:cubicBezTo>
                    <a:pt x="993225" y="222963"/>
                    <a:pt x="988743" y="230784"/>
                    <a:pt x="981160" y="233418"/>
                  </a:cubicBezTo>
                  <a:cubicBezTo>
                    <a:pt x="979033" y="234000"/>
                    <a:pt x="976803" y="234106"/>
                    <a:pt x="974630" y="233725"/>
                  </a:cubicBezTo>
                  <a:cubicBezTo>
                    <a:pt x="968440" y="232628"/>
                    <a:pt x="962534" y="236757"/>
                    <a:pt x="961438" y="242946"/>
                  </a:cubicBezTo>
                  <a:cubicBezTo>
                    <a:pt x="960341" y="249135"/>
                    <a:pt x="964470" y="255041"/>
                    <a:pt x="970659" y="256138"/>
                  </a:cubicBezTo>
                  <a:cubicBezTo>
                    <a:pt x="976109" y="257100"/>
                    <a:pt x="981702" y="256847"/>
                    <a:pt x="987042" y="255399"/>
                  </a:cubicBezTo>
                  <a:cubicBezTo>
                    <a:pt x="1005973" y="249710"/>
                    <a:pt x="1017596" y="230696"/>
                    <a:pt x="1014029" y="211254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aphic 10" descr="Group outline">
            <a:extLst>
              <a:ext uri="{FF2B5EF4-FFF2-40B4-BE49-F238E27FC236}">
                <a16:creationId xmlns:a16="http://schemas.microsoft.com/office/drawing/2014/main" id="{97F9BD2A-D9A6-72F5-E9B5-443A98E98B57}"/>
              </a:ext>
            </a:extLst>
          </p:cNvPr>
          <p:cNvGrpSpPr/>
          <p:nvPr/>
        </p:nvGrpSpPr>
        <p:grpSpPr>
          <a:xfrm>
            <a:off x="6851968" y="2859100"/>
            <a:ext cx="1014670" cy="637370"/>
            <a:chOff x="6794927" y="1044114"/>
            <a:chExt cx="1014670" cy="637370"/>
          </a:xfrm>
          <a:solidFill>
            <a:srgbClr val="00B050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7E4C8B5-3155-FB13-A21F-1B7BFB27FAF3}"/>
                </a:ext>
              </a:extLst>
            </p:cNvPr>
            <p:cNvSpPr/>
            <p:nvPr/>
          </p:nvSpPr>
          <p:spPr>
            <a:xfrm>
              <a:off x="6826522" y="1260272"/>
              <a:ext cx="200593" cy="421155"/>
            </a:xfrm>
            <a:custGeom>
              <a:avLst/>
              <a:gdLst>
                <a:gd name="connsiteX0" fmla="*/ 157178 w 200593"/>
                <a:gd name="connsiteY0" fmla="*/ 11377 h 421155"/>
                <a:gd name="connsiteX1" fmla="*/ 145801 w 200593"/>
                <a:gd name="connsiteY1" fmla="*/ 0 h 421155"/>
                <a:gd name="connsiteX2" fmla="*/ 145801 w 200593"/>
                <a:gd name="connsiteY2" fmla="*/ 0 h 421155"/>
                <a:gd name="connsiteX3" fmla="*/ 134423 w 200593"/>
                <a:gd name="connsiteY3" fmla="*/ 11377 h 421155"/>
                <a:gd name="connsiteX4" fmla="*/ 134423 w 200593"/>
                <a:gd name="connsiteY4" fmla="*/ 95718 h 421155"/>
                <a:gd name="connsiteX5" fmla="*/ 170660 w 200593"/>
                <a:gd name="connsiteY5" fmla="*/ 227695 h 421155"/>
                <a:gd name="connsiteX6" fmla="*/ 29934 w 200593"/>
                <a:gd name="connsiteY6" fmla="*/ 227695 h 421155"/>
                <a:gd name="connsiteX7" fmla="*/ 66159 w 200593"/>
                <a:gd name="connsiteY7" fmla="*/ 97276 h 421155"/>
                <a:gd name="connsiteX8" fmla="*/ 66159 w 200593"/>
                <a:gd name="connsiteY8" fmla="*/ 11377 h 421155"/>
                <a:gd name="connsiteX9" fmla="*/ 54782 w 200593"/>
                <a:gd name="connsiteY9" fmla="*/ 0 h 421155"/>
                <a:gd name="connsiteX10" fmla="*/ 54782 w 200593"/>
                <a:gd name="connsiteY10" fmla="*/ 0 h 421155"/>
                <a:gd name="connsiteX11" fmla="*/ 43405 w 200593"/>
                <a:gd name="connsiteY11" fmla="*/ 11377 h 421155"/>
                <a:gd name="connsiteX12" fmla="*/ 43405 w 200593"/>
                <a:gd name="connsiteY12" fmla="*/ 94159 h 421155"/>
                <a:gd name="connsiteX13" fmla="*/ 0 w 200593"/>
                <a:gd name="connsiteY13" fmla="*/ 250495 h 421155"/>
                <a:gd name="connsiteX14" fmla="*/ 43405 w 200593"/>
                <a:gd name="connsiteY14" fmla="*/ 250495 h 421155"/>
                <a:gd name="connsiteX15" fmla="*/ 43405 w 200593"/>
                <a:gd name="connsiteY15" fmla="*/ 421155 h 421155"/>
                <a:gd name="connsiteX16" fmla="*/ 157178 w 200593"/>
                <a:gd name="connsiteY16" fmla="*/ 421155 h 421155"/>
                <a:gd name="connsiteX17" fmla="*/ 157178 w 200593"/>
                <a:gd name="connsiteY17" fmla="*/ 250495 h 421155"/>
                <a:gd name="connsiteX18" fmla="*/ 200594 w 200593"/>
                <a:gd name="connsiteY18" fmla="*/ 250495 h 421155"/>
                <a:gd name="connsiteX19" fmla="*/ 157178 w 200593"/>
                <a:gd name="connsiteY19" fmla="*/ 94170 h 421155"/>
                <a:gd name="connsiteX20" fmla="*/ 66159 w 200593"/>
                <a:gd name="connsiteY20" fmla="*/ 250495 h 421155"/>
                <a:gd name="connsiteX21" fmla="*/ 88914 w 200593"/>
                <a:gd name="connsiteY21" fmla="*/ 250495 h 421155"/>
                <a:gd name="connsiteX22" fmla="*/ 88914 w 200593"/>
                <a:gd name="connsiteY22" fmla="*/ 398400 h 421155"/>
                <a:gd name="connsiteX23" fmla="*/ 66159 w 200593"/>
                <a:gd name="connsiteY23" fmla="*/ 398400 h 421155"/>
                <a:gd name="connsiteX24" fmla="*/ 134423 w 200593"/>
                <a:gd name="connsiteY24" fmla="*/ 398400 h 421155"/>
                <a:gd name="connsiteX25" fmla="*/ 111669 w 200593"/>
                <a:gd name="connsiteY25" fmla="*/ 398400 h 421155"/>
                <a:gd name="connsiteX26" fmla="*/ 111669 w 200593"/>
                <a:gd name="connsiteY26" fmla="*/ 250495 h 421155"/>
                <a:gd name="connsiteX27" fmla="*/ 134423 w 200593"/>
                <a:gd name="connsiteY27" fmla="*/ 250495 h 42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593" h="421155">
                  <a:moveTo>
                    <a:pt x="157178" y="11377"/>
                  </a:moveTo>
                  <a:cubicBezTo>
                    <a:pt x="157178" y="5094"/>
                    <a:pt x="152084" y="0"/>
                    <a:pt x="145801" y="0"/>
                  </a:cubicBezTo>
                  <a:lnTo>
                    <a:pt x="145801" y="0"/>
                  </a:lnTo>
                  <a:cubicBezTo>
                    <a:pt x="139517" y="0"/>
                    <a:pt x="134423" y="5094"/>
                    <a:pt x="134423" y="11377"/>
                  </a:cubicBezTo>
                  <a:lnTo>
                    <a:pt x="134423" y="95718"/>
                  </a:lnTo>
                  <a:lnTo>
                    <a:pt x="170660" y="227695"/>
                  </a:lnTo>
                  <a:lnTo>
                    <a:pt x="29934" y="227695"/>
                  </a:lnTo>
                  <a:lnTo>
                    <a:pt x="66159" y="97276"/>
                  </a:lnTo>
                  <a:lnTo>
                    <a:pt x="66159" y="11377"/>
                  </a:lnTo>
                  <a:cubicBezTo>
                    <a:pt x="66159" y="5094"/>
                    <a:pt x="61066" y="0"/>
                    <a:pt x="54782" y="0"/>
                  </a:cubicBezTo>
                  <a:lnTo>
                    <a:pt x="54782" y="0"/>
                  </a:lnTo>
                  <a:cubicBezTo>
                    <a:pt x="48498" y="0"/>
                    <a:pt x="43405" y="5094"/>
                    <a:pt x="43405" y="11377"/>
                  </a:cubicBezTo>
                  <a:lnTo>
                    <a:pt x="43405" y="94159"/>
                  </a:lnTo>
                  <a:lnTo>
                    <a:pt x="0" y="250495"/>
                  </a:lnTo>
                  <a:lnTo>
                    <a:pt x="43405" y="250495"/>
                  </a:lnTo>
                  <a:lnTo>
                    <a:pt x="43405" y="421155"/>
                  </a:lnTo>
                  <a:lnTo>
                    <a:pt x="157178" y="421155"/>
                  </a:lnTo>
                  <a:lnTo>
                    <a:pt x="157178" y="250495"/>
                  </a:lnTo>
                  <a:lnTo>
                    <a:pt x="200594" y="250495"/>
                  </a:lnTo>
                  <a:lnTo>
                    <a:pt x="157178" y="94170"/>
                  </a:lnTo>
                  <a:close/>
                  <a:moveTo>
                    <a:pt x="66159" y="250495"/>
                  </a:moveTo>
                  <a:lnTo>
                    <a:pt x="88914" y="250495"/>
                  </a:lnTo>
                  <a:lnTo>
                    <a:pt x="88914" y="398400"/>
                  </a:lnTo>
                  <a:lnTo>
                    <a:pt x="66159" y="398400"/>
                  </a:lnTo>
                  <a:close/>
                  <a:moveTo>
                    <a:pt x="134423" y="398400"/>
                  </a:moveTo>
                  <a:lnTo>
                    <a:pt x="111669" y="398400"/>
                  </a:lnTo>
                  <a:lnTo>
                    <a:pt x="111669" y="250495"/>
                  </a:lnTo>
                  <a:lnTo>
                    <a:pt x="134423" y="250495"/>
                  </a:ln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F38B5A-A9FD-B632-A7EB-F15E70BE8B55}"/>
                </a:ext>
              </a:extLst>
            </p:cNvPr>
            <p:cNvSpPr/>
            <p:nvPr/>
          </p:nvSpPr>
          <p:spPr>
            <a:xfrm>
              <a:off x="7120229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A4E6B30-BC03-9E06-4802-FBBA3D37F543}"/>
                </a:ext>
              </a:extLst>
            </p:cNvPr>
            <p:cNvSpPr/>
            <p:nvPr/>
          </p:nvSpPr>
          <p:spPr>
            <a:xfrm>
              <a:off x="7120229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832000B-424E-8217-B3AF-D1D0A056FE84}"/>
                </a:ext>
              </a:extLst>
            </p:cNvPr>
            <p:cNvSpPr/>
            <p:nvPr/>
          </p:nvSpPr>
          <p:spPr>
            <a:xfrm>
              <a:off x="6869927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492D283-468F-6761-8111-1E500F5F1E40}"/>
                </a:ext>
              </a:extLst>
            </p:cNvPr>
            <p:cNvSpPr/>
            <p:nvPr/>
          </p:nvSpPr>
          <p:spPr>
            <a:xfrm>
              <a:off x="7327114" y="1260272"/>
              <a:ext cx="200605" cy="421143"/>
            </a:xfrm>
            <a:custGeom>
              <a:avLst/>
              <a:gdLst>
                <a:gd name="connsiteX0" fmla="*/ 157189 w 200605"/>
                <a:gd name="connsiteY0" fmla="*/ 11377 h 421143"/>
                <a:gd name="connsiteX1" fmla="*/ 145812 w 200605"/>
                <a:gd name="connsiteY1" fmla="*/ 0 h 421143"/>
                <a:gd name="connsiteX2" fmla="*/ 145812 w 200605"/>
                <a:gd name="connsiteY2" fmla="*/ 0 h 421143"/>
                <a:gd name="connsiteX3" fmla="*/ 134435 w 200605"/>
                <a:gd name="connsiteY3" fmla="*/ 11377 h 421143"/>
                <a:gd name="connsiteX4" fmla="*/ 134435 w 200605"/>
                <a:gd name="connsiteY4" fmla="*/ 95718 h 421143"/>
                <a:gd name="connsiteX5" fmla="*/ 170672 w 200605"/>
                <a:gd name="connsiteY5" fmla="*/ 227695 h 421143"/>
                <a:gd name="connsiteX6" fmla="*/ 29945 w 200605"/>
                <a:gd name="connsiteY6" fmla="*/ 227695 h 421143"/>
                <a:gd name="connsiteX7" fmla="*/ 66171 w 200605"/>
                <a:gd name="connsiteY7" fmla="*/ 97276 h 421143"/>
                <a:gd name="connsiteX8" fmla="*/ 66171 w 200605"/>
                <a:gd name="connsiteY8" fmla="*/ 11377 h 421143"/>
                <a:gd name="connsiteX9" fmla="*/ 54793 w 200605"/>
                <a:gd name="connsiteY9" fmla="*/ 0 h 421143"/>
                <a:gd name="connsiteX10" fmla="*/ 54793 w 200605"/>
                <a:gd name="connsiteY10" fmla="*/ 0 h 421143"/>
                <a:gd name="connsiteX11" fmla="*/ 43416 w 200605"/>
                <a:gd name="connsiteY11" fmla="*/ 11377 h 421143"/>
                <a:gd name="connsiteX12" fmla="*/ 43416 w 200605"/>
                <a:gd name="connsiteY12" fmla="*/ 94159 h 421143"/>
                <a:gd name="connsiteX13" fmla="*/ 0 w 200605"/>
                <a:gd name="connsiteY13" fmla="*/ 250484 h 421143"/>
                <a:gd name="connsiteX14" fmla="*/ 43416 w 200605"/>
                <a:gd name="connsiteY14" fmla="*/ 250484 h 421143"/>
                <a:gd name="connsiteX15" fmla="*/ 43416 w 200605"/>
                <a:gd name="connsiteY15" fmla="*/ 421144 h 421143"/>
                <a:gd name="connsiteX16" fmla="*/ 157189 w 200605"/>
                <a:gd name="connsiteY16" fmla="*/ 421144 h 421143"/>
                <a:gd name="connsiteX17" fmla="*/ 157189 w 200605"/>
                <a:gd name="connsiteY17" fmla="*/ 250484 h 421143"/>
                <a:gd name="connsiteX18" fmla="*/ 200605 w 200605"/>
                <a:gd name="connsiteY18" fmla="*/ 250484 h 421143"/>
                <a:gd name="connsiteX19" fmla="*/ 157189 w 200605"/>
                <a:gd name="connsiteY19" fmla="*/ 94170 h 421143"/>
                <a:gd name="connsiteX20" fmla="*/ 66171 w 200605"/>
                <a:gd name="connsiteY20" fmla="*/ 250495 h 421143"/>
                <a:gd name="connsiteX21" fmla="*/ 88925 w 200605"/>
                <a:gd name="connsiteY21" fmla="*/ 250495 h 421143"/>
                <a:gd name="connsiteX22" fmla="*/ 88925 w 200605"/>
                <a:gd name="connsiteY22" fmla="*/ 398400 h 421143"/>
                <a:gd name="connsiteX23" fmla="*/ 66171 w 200605"/>
                <a:gd name="connsiteY23" fmla="*/ 398400 h 421143"/>
                <a:gd name="connsiteX24" fmla="*/ 134435 w 200605"/>
                <a:gd name="connsiteY24" fmla="*/ 398400 h 421143"/>
                <a:gd name="connsiteX25" fmla="*/ 111680 w 200605"/>
                <a:gd name="connsiteY25" fmla="*/ 398400 h 421143"/>
                <a:gd name="connsiteX26" fmla="*/ 111680 w 200605"/>
                <a:gd name="connsiteY26" fmla="*/ 250495 h 421143"/>
                <a:gd name="connsiteX27" fmla="*/ 134435 w 200605"/>
                <a:gd name="connsiteY27" fmla="*/ 250495 h 4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605" h="421143">
                  <a:moveTo>
                    <a:pt x="157189" y="11377"/>
                  </a:moveTo>
                  <a:cubicBezTo>
                    <a:pt x="157189" y="5094"/>
                    <a:pt x="152096" y="0"/>
                    <a:pt x="145812" y="0"/>
                  </a:cubicBezTo>
                  <a:lnTo>
                    <a:pt x="145812" y="0"/>
                  </a:lnTo>
                  <a:cubicBezTo>
                    <a:pt x="139528" y="0"/>
                    <a:pt x="134435" y="5094"/>
                    <a:pt x="134435" y="11377"/>
                  </a:cubicBezTo>
                  <a:lnTo>
                    <a:pt x="134435" y="95718"/>
                  </a:lnTo>
                  <a:lnTo>
                    <a:pt x="170672" y="227695"/>
                  </a:lnTo>
                  <a:lnTo>
                    <a:pt x="29945" y="227695"/>
                  </a:lnTo>
                  <a:lnTo>
                    <a:pt x="66171" y="97276"/>
                  </a:lnTo>
                  <a:lnTo>
                    <a:pt x="66171" y="11377"/>
                  </a:lnTo>
                  <a:cubicBezTo>
                    <a:pt x="66171" y="5094"/>
                    <a:pt x="61077" y="0"/>
                    <a:pt x="54793" y="0"/>
                  </a:cubicBezTo>
                  <a:lnTo>
                    <a:pt x="54793" y="0"/>
                  </a:lnTo>
                  <a:cubicBezTo>
                    <a:pt x="48510" y="0"/>
                    <a:pt x="43416" y="5094"/>
                    <a:pt x="43416" y="11377"/>
                  </a:cubicBezTo>
                  <a:lnTo>
                    <a:pt x="43416" y="94159"/>
                  </a:lnTo>
                  <a:lnTo>
                    <a:pt x="0" y="250484"/>
                  </a:lnTo>
                  <a:lnTo>
                    <a:pt x="43416" y="250484"/>
                  </a:lnTo>
                  <a:lnTo>
                    <a:pt x="43416" y="421144"/>
                  </a:lnTo>
                  <a:lnTo>
                    <a:pt x="157189" y="421144"/>
                  </a:lnTo>
                  <a:lnTo>
                    <a:pt x="157189" y="250484"/>
                  </a:lnTo>
                  <a:lnTo>
                    <a:pt x="200605" y="250484"/>
                  </a:lnTo>
                  <a:lnTo>
                    <a:pt x="157189" y="94170"/>
                  </a:lnTo>
                  <a:close/>
                  <a:moveTo>
                    <a:pt x="66171" y="250495"/>
                  </a:moveTo>
                  <a:lnTo>
                    <a:pt x="88925" y="250495"/>
                  </a:lnTo>
                  <a:lnTo>
                    <a:pt x="88925" y="398400"/>
                  </a:lnTo>
                  <a:lnTo>
                    <a:pt x="66171" y="398400"/>
                  </a:lnTo>
                  <a:close/>
                  <a:moveTo>
                    <a:pt x="134435" y="398400"/>
                  </a:moveTo>
                  <a:lnTo>
                    <a:pt x="111680" y="398400"/>
                  </a:lnTo>
                  <a:lnTo>
                    <a:pt x="111680" y="250495"/>
                  </a:lnTo>
                  <a:lnTo>
                    <a:pt x="134435" y="250495"/>
                  </a:ln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FBEB990-2596-4F2D-B32D-B7D1E84702A1}"/>
                </a:ext>
              </a:extLst>
            </p:cNvPr>
            <p:cNvSpPr/>
            <p:nvPr/>
          </p:nvSpPr>
          <p:spPr>
            <a:xfrm>
              <a:off x="7620832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D78D31-7EF2-F1DE-B268-52EFF124E868}"/>
                </a:ext>
              </a:extLst>
            </p:cNvPr>
            <p:cNvSpPr/>
            <p:nvPr/>
          </p:nvSpPr>
          <p:spPr>
            <a:xfrm>
              <a:off x="7620832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FA45667-DD81-39C0-749E-6353678F9641}"/>
                </a:ext>
              </a:extLst>
            </p:cNvPr>
            <p:cNvSpPr/>
            <p:nvPr/>
          </p:nvSpPr>
          <p:spPr>
            <a:xfrm>
              <a:off x="7370530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872D73A-D1D6-C5FE-8BD2-D4DFEC08ECFD}"/>
                </a:ext>
              </a:extLst>
            </p:cNvPr>
            <p:cNvSpPr/>
            <p:nvPr/>
          </p:nvSpPr>
          <p:spPr>
            <a:xfrm>
              <a:off x="6794927" y="1180642"/>
              <a:ext cx="1014670" cy="263271"/>
            </a:xfrm>
            <a:custGeom>
              <a:avLst/>
              <a:gdLst>
                <a:gd name="connsiteX0" fmla="*/ 1014029 w 1014670"/>
                <a:gd name="connsiteY0" fmla="*/ 211254 h 263271"/>
                <a:gd name="connsiteX1" fmla="*/ 985188 w 1014670"/>
                <a:gd name="connsiteY1" fmla="*/ 47648 h 263271"/>
                <a:gd name="connsiteX2" fmla="*/ 973389 w 1014670"/>
                <a:gd name="connsiteY2" fmla="*/ 29376 h 263271"/>
                <a:gd name="connsiteX3" fmla="*/ 924888 w 1014670"/>
                <a:gd name="connsiteY3" fmla="*/ 5757 h 263271"/>
                <a:gd name="connsiteX4" fmla="*/ 883099 w 1014670"/>
                <a:gd name="connsiteY4" fmla="*/ 0 h 263271"/>
                <a:gd name="connsiteX5" fmla="*/ 842231 w 1014670"/>
                <a:gd name="connsiteY5" fmla="*/ 5802 h 263271"/>
                <a:gd name="connsiteX6" fmla="*/ 793878 w 1014670"/>
                <a:gd name="connsiteY6" fmla="*/ 29388 h 263271"/>
                <a:gd name="connsiteX7" fmla="*/ 781943 w 1014670"/>
                <a:gd name="connsiteY7" fmla="*/ 48308 h 263271"/>
                <a:gd name="connsiteX8" fmla="*/ 757732 w 1014670"/>
                <a:gd name="connsiteY8" fmla="*/ 176781 h 263271"/>
                <a:gd name="connsiteX9" fmla="*/ 757618 w 1014670"/>
                <a:gd name="connsiteY9" fmla="*/ 176895 h 263271"/>
                <a:gd name="connsiteX10" fmla="*/ 757504 w 1014670"/>
                <a:gd name="connsiteY10" fmla="*/ 176781 h 263271"/>
                <a:gd name="connsiteX11" fmla="*/ 733214 w 1014670"/>
                <a:gd name="connsiteY11" fmla="*/ 47648 h 263271"/>
                <a:gd name="connsiteX12" fmla="*/ 721415 w 1014670"/>
                <a:gd name="connsiteY12" fmla="*/ 29376 h 263271"/>
                <a:gd name="connsiteX13" fmla="*/ 673130 w 1014670"/>
                <a:gd name="connsiteY13" fmla="*/ 5814 h 263271"/>
                <a:gd name="connsiteX14" fmla="*/ 632172 w 1014670"/>
                <a:gd name="connsiteY14" fmla="*/ 0 h 263271"/>
                <a:gd name="connsiteX15" fmla="*/ 590212 w 1014670"/>
                <a:gd name="connsiteY15" fmla="*/ 5802 h 263271"/>
                <a:gd name="connsiteX16" fmla="*/ 542427 w 1014670"/>
                <a:gd name="connsiteY16" fmla="*/ 29012 h 263271"/>
                <a:gd name="connsiteX17" fmla="*/ 529912 w 1014670"/>
                <a:gd name="connsiteY17" fmla="*/ 48467 h 263271"/>
                <a:gd name="connsiteX18" fmla="*/ 506748 w 1014670"/>
                <a:gd name="connsiteY18" fmla="*/ 182527 h 263271"/>
                <a:gd name="connsiteX19" fmla="*/ 506634 w 1014670"/>
                <a:gd name="connsiteY19" fmla="*/ 182640 h 263271"/>
                <a:gd name="connsiteX20" fmla="*/ 506520 w 1014670"/>
                <a:gd name="connsiteY20" fmla="*/ 182527 h 263271"/>
                <a:gd name="connsiteX21" fmla="*/ 484585 w 1014670"/>
                <a:gd name="connsiteY21" fmla="*/ 47648 h 263271"/>
                <a:gd name="connsiteX22" fmla="*/ 472786 w 1014670"/>
                <a:gd name="connsiteY22" fmla="*/ 29376 h 263271"/>
                <a:gd name="connsiteX23" fmla="*/ 424285 w 1014670"/>
                <a:gd name="connsiteY23" fmla="*/ 5757 h 263271"/>
                <a:gd name="connsiteX24" fmla="*/ 382496 w 1014670"/>
                <a:gd name="connsiteY24" fmla="*/ 0 h 263271"/>
                <a:gd name="connsiteX25" fmla="*/ 341628 w 1014670"/>
                <a:gd name="connsiteY25" fmla="*/ 5802 h 263271"/>
                <a:gd name="connsiteX26" fmla="*/ 293275 w 1014670"/>
                <a:gd name="connsiteY26" fmla="*/ 29388 h 263271"/>
                <a:gd name="connsiteX27" fmla="*/ 281340 w 1014670"/>
                <a:gd name="connsiteY27" fmla="*/ 48308 h 263271"/>
                <a:gd name="connsiteX28" fmla="*/ 257129 w 1014670"/>
                <a:gd name="connsiteY28" fmla="*/ 176781 h 263271"/>
                <a:gd name="connsiteX29" fmla="*/ 257015 w 1014670"/>
                <a:gd name="connsiteY29" fmla="*/ 176895 h 263271"/>
                <a:gd name="connsiteX30" fmla="*/ 256901 w 1014670"/>
                <a:gd name="connsiteY30" fmla="*/ 176781 h 263271"/>
                <a:gd name="connsiteX31" fmla="*/ 232611 w 1014670"/>
                <a:gd name="connsiteY31" fmla="*/ 47648 h 263271"/>
                <a:gd name="connsiteX32" fmla="*/ 220812 w 1014670"/>
                <a:gd name="connsiteY32" fmla="*/ 29376 h 263271"/>
                <a:gd name="connsiteX33" fmla="*/ 172527 w 1014670"/>
                <a:gd name="connsiteY33" fmla="*/ 5814 h 263271"/>
                <a:gd name="connsiteX34" fmla="*/ 131568 w 1014670"/>
                <a:gd name="connsiteY34" fmla="*/ 0 h 263271"/>
                <a:gd name="connsiteX35" fmla="*/ 89609 w 1014670"/>
                <a:gd name="connsiteY35" fmla="*/ 5802 h 263271"/>
                <a:gd name="connsiteX36" fmla="*/ 41824 w 1014670"/>
                <a:gd name="connsiteY36" fmla="*/ 29012 h 263271"/>
                <a:gd name="connsiteX37" fmla="*/ 29309 w 1014670"/>
                <a:gd name="connsiteY37" fmla="*/ 48433 h 263271"/>
                <a:gd name="connsiteX38" fmla="*/ 604 w 1014670"/>
                <a:gd name="connsiteY38" fmla="*/ 211346 h 263271"/>
                <a:gd name="connsiteX39" fmla="*/ 20730 w 1014670"/>
                <a:gd name="connsiteY39" fmla="*/ 252782 h 263271"/>
                <a:gd name="connsiteX40" fmla="*/ 36214 w 1014670"/>
                <a:gd name="connsiteY40" fmla="*/ 248408 h 263271"/>
                <a:gd name="connsiteX41" fmla="*/ 31840 w 1014670"/>
                <a:gd name="connsiteY41" fmla="*/ 232924 h 263271"/>
                <a:gd name="connsiteX42" fmla="*/ 30970 w 1014670"/>
                <a:gd name="connsiteY42" fmla="*/ 232485 h 263271"/>
                <a:gd name="connsiteX43" fmla="*/ 23006 w 1014670"/>
                <a:gd name="connsiteY43" fmla="*/ 215202 h 263271"/>
                <a:gd name="connsiteX44" fmla="*/ 51574 w 1014670"/>
                <a:gd name="connsiteY44" fmla="*/ 53166 h 263271"/>
                <a:gd name="connsiteX45" fmla="*/ 54988 w 1014670"/>
                <a:gd name="connsiteY45" fmla="*/ 47580 h 263271"/>
                <a:gd name="connsiteX46" fmla="*/ 95366 w 1014670"/>
                <a:gd name="connsiteY46" fmla="*/ 27829 h 263271"/>
                <a:gd name="connsiteX47" fmla="*/ 131637 w 1014670"/>
                <a:gd name="connsiteY47" fmla="*/ 22755 h 263271"/>
                <a:gd name="connsiteX48" fmla="*/ 166633 w 1014670"/>
                <a:gd name="connsiteY48" fmla="*/ 27783 h 263271"/>
                <a:gd name="connsiteX49" fmla="*/ 207182 w 1014670"/>
                <a:gd name="connsiteY49" fmla="*/ 47580 h 263271"/>
                <a:gd name="connsiteX50" fmla="*/ 210425 w 1014670"/>
                <a:gd name="connsiteY50" fmla="*/ 52506 h 263271"/>
                <a:gd name="connsiteX51" fmla="*/ 245865 w 1014670"/>
                <a:gd name="connsiteY51" fmla="*/ 241018 h 263271"/>
                <a:gd name="connsiteX52" fmla="*/ 259138 w 1014670"/>
                <a:gd name="connsiteY52" fmla="*/ 250113 h 263271"/>
                <a:gd name="connsiteX53" fmla="*/ 268233 w 1014670"/>
                <a:gd name="connsiteY53" fmla="*/ 241018 h 263271"/>
                <a:gd name="connsiteX54" fmla="*/ 303503 w 1014670"/>
                <a:gd name="connsiteY54" fmla="*/ 53155 h 263271"/>
                <a:gd name="connsiteX55" fmla="*/ 306916 w 1014670"/>
                <a:gd name="connsiteY55" fmla="*/ 47569 h 263271"/>
                <a:gd name="connsiteX56" fmla="*/ 347533 w 1014670"/>
                <a:gd name="connsiteY56" fmla="*/ 27761 h 263271"/>
                <a:gd name="connsiteX57" fmla="*/ 382473 w 1014670"/>
                <a:gd name="connsiteY57" fmla="*/ 22743 h 263271"/>
                <a:gd name="connsiteX58" fmla="*/ 418573 w 1014670"/>
                <a:gd name="connsiteY58" fmla="*/ 27772 h 263271"/>
                <a:gd name="connsiteX59" fmla="*/ 459532 w 1014670"/>
                <a:gd name="connsiteY59" fmla="*/ 47842 h 263271"/>
                <a:gd name="connsiteX60" fmla="*/ 462331 w 1014670"/>
                <a:gd name="connsiteY60" fmla="*/ 52222 h 263271"/>
                <a:gd name="connsiteX61" fmla="*/ 495109 w 1014670"/>
                <a:gd name="connsiteY61" fmla="*/ 253726 h 263271"/>
                <a:gd name="connsiteX62" fmla="*/ 506281 w 1014670"/>
                <a:gd name="connsiteY62" fmla="*/ 263272 h 263271"/>
                <a:gd name="connsiteX63" fmla="*/ 506338 w 1014670"/>
                <a:gd name="connsiteY63" fmla="*/ 263272 h 263271"/>
                <a:gd name="connsiteX64" fmla="*/ 517545 w 1014670"/>
                <a:gd name="connsiteY64" fmla="*/ 253840 h 263271"/>
                <a:gd name="connsiteX65" fmla="*/ 552178 w 1014670"/>
                <a:gd name="connsiteY65" fmla="*/ 53166 h 263271"/>
                <a:gd name="connsiteX66" fmla="*/ 555591 w 1014670"/>
                <a:gd name="connsiteY66" fmla="*/ 47580 h 263271"/>
                <a:gd name="connsiteX67" fmla="*/ 595969 w 1014670"/>
                <a:gd name="connsiteY67" fmla="*/ 27829 h 263271"/>
                <a:gd name="connsiteX68" fmla="*/ 632240 w 1014670"/>
                <a:gd name="connsiteY68" fmla="*/ 22755 h 263271"/>
                <a:gd name="connsiteX69" fmla="*/ 667237 w 1014670"/>
                <a:gd name="connsiteY69" fmla="*/ 27783 h 263271"/>
                <a:gd name="connsiteX70" fmla="*/ 707785 w 1014670"/>
                <a:gd name="connsiteY70" fmla="*/ 47580 h 263271"/>
                <a:gd name="connsiteX71" fmla="*/ 711028 w 1014670"/>
                <a:gd name="connsiteY71" fmla="*/ 52506 h 263271"/>
                <a:gd name="connsiteX72" fmla="*/ 746468 w 1014670"/>
                <a:gd name="connsiteY72" fmla="*/ 241018 h 263271"/>
                <a:gd name="connsiteX73" fmla="*/ 759741 w 1014670"/>
                <a:gd name="connsiteY73" fmla="*/ 250113 h 263271"/>
                <a:gd name="connsiteX74" fmla="*/ 768836 w 1014670"/>
                <a:gd name="connsiteY74" fmla="*/ 241018 h 263271"/>
                <a:gd name="connsiteX75" fmla="*/ 804106 w 1014670"/>
                <a:gd name="connsiteY75" fmla="*/ 53155 h 263271"/>
                <a:gd name="connsiteX76" fmla="*/ 807519 w 1014670"/>
                <a:gd name="connsiteY76" fmla="*/ 47569 h 263271"/>
                <a:gd name="connsiteX77" fmla="*/ 848136 w 1014670"/>
                <a:gd name="connsiteY77" fmla="*/ 27761 h 263271"/>
                <a:gd name="connsiteX78" fmla="*/ 883076 w 1014670"/>
                <a:gd name="connsiteY78" fmla="*/ 22743 h 263271"/>
                <a:gd name="connsiteX79" fmla="*/ 919176 w 1014670"/>
                <a:gd name="connsiteY79" fmla="*/ 27772 h 263271"/>
                <a:gd name="connsiteX80" fmla="*/ 960135 w 1014670"/>
                <a:gd name="connsiteY80" fmla="*/ 47842 h 263271"/>
                <a:gd name="connsiteX81" fmla="*/ 962956 w 1014670"/>
                <a:gd name="connsiteY81" fmla="*/ 52393 h 263271"/>
                <a:gd name="connsiteX82" fmla="*/ 991662 w 1014670"/>
                <a:gd name="connsiteY82" fmla="*/ 215089 h 263271"/>
                <a:gd name="connsiteX83" fmla="*/ 981160 w 1014670"/>
                <a:gd name="connsiteY83" fmla="*/ 233418 h 263271"/>
                <a:gd name="connsiteX84" fmla="*/ 974630 w 1014670"/>
                <a:gd name="connsiteY84" fmla="*/ 233725 h 263271"/>
                <a:gd name="connsiteX85" fmla="*/ 961438 w 1014670"/>
                <a:gd name="connsiteY85" fmla="*/ 242946 h 263271"/>
                <a:gd name="connsiteX86" fmla="*/ 970659 w 1014670"/>
                <a:gd name="connsiteY86" fmla="*/ 256138 h 263271"/>
                <a:gd name="connsiteX87" fmla="*/ 987042 w 1014670"/>
                <a:gd name="connsiteY87" fmla="*/ 255399 h 263271"/>
                <a:gd name="connsiteX88" fmla="*/ 1014029 w 1014670"/>
                <a:gd name="connsiteY88" fmla="*/ 211254 h 26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14670" h="263271">
                  <a:moveTo>
                    <a:pt x="1014029" y="211254"/>
                  </a:moveTo>
                  <a:lnTo>
                    <a:pt x="985188" y="47648"/>
                  </a:lnTo>
                  <a:cubicBezTo>
                    <a:pt x="983375" y="40424"/>
                    <a:pt x="979228" y="34001"/>
                    <a:pt x="973389" y="29376"/>
                  </a:cubicBezTo>
                  <a:cubicBezTo>
                    <a:pt x="958871" y="18492"/>
                    <a:pt x="942409" y="10475"/>
                    <a:pt x="924888" y="5757"/>
                  </a:cubicBezTo>
                  <a:cubicBezTo>
                    <a:pt x="911248" y="2130"/>
                    <a:pt x="897213" y="197"/>
                    <a:pt x="883099" y="0"/>
                  </a:cubicBezTo>
                  <a:cubicBezTo>
                    <a:pt x="869280" y="116"/>
                    <a:pt x="855537" y="2067"/>
                    <a:pt x="842231" y="5802"/>
                  </a:cubicBezTo>
                  <a:cubicBezTo>
                    <a:pt x="824763" y="10523"/>
                    <a:pt x="808352" y="18527"/>
                    <a:pt x="793878" y="29388"/>
                  </a:cubicBezTo>
                  <a:cubicBezTo>
                    <a:pt x="787767" y="34067"/>
                    <a:pt x="783534" y="40779"/>
                    <a:pt x="781943" y="48308"/>
                  </a:cubicBezTo>
                  <a:lnTo>
                    <a:pt x="757732" y="176781"/>
                  </a:lnTo>
                  <a:cubicBezTo>
                    <a:pt x="757732" y="176844"/>
                    <a:pt x="757681" y="176895"/>
                    <a:pt x="757618" y="176895"/>
                  </a:cubicBezTo>
                  <a:cubicBezTo>
                    <a:pt x="757556" y="176895"/>
                    <a:pt x="757504" y="176844"/>
                    <a:pt x="757504" y="176781"/>
                  </a:cubicBezTo>
                  <a:lnTo>
                    <a:pt x="733214" y="47648"/>
                  </a:lnTo>
                  <a:cubicBezTo>
                    <a:pt x="731554" y="40359"/>
                    <a:pt x="727376" y="33889"/>
                    <a:pt x="721415" y="29376"/>
                  </a:cubicBezTo>
                  <a:cubicBezTo>
                    <a:pt x="706959" y="18533"/>
                    <a:pt x="690574" y="10537"/>
                    <a:pt x="673130" y="5814"/>
                  </a:cubicBezTo>
                  <a:cubicBezTo>
                    <a:pt x="659795" y="2071"/>
                    <a:pt x="646021" y="115"/>
                    <a:pt x="632172" y="0"/>
                  </a:cubicBezTo>
                  <a:cubicBezTo>
                    <a:pt x="618000" y="201"/>
                    <a:pt x="603907" y="2150"/>
                    <a:pt x="590212" y="5802"/>
                  </a:cubicBezTo>
                  <a:cubicBezTo>
                    <a:pt x="572960" y="10450"/>
                    <a:pt x="556745" y="18327"/>
                    <a:pt x="542427" y="29012"/>
                  </a:cubicBezTo>
                  <a:cubicBezTo>
                    <a:pt x="536137" y="33860"/>
                    <a:pt x="531715" y="40733"/>
                    <a:pt x="529912" y="48467"/>
                  </a:cubicBezTo>
                  <a:lnTo>
                    <a:pt x="506748" y="182527"/>
                  </a:lnTo>
                  <a:cubicBezTo>
                    <a:pt x="506748" y="182589"/>
                    <a:pt x="506697" y="182640"/>
                    <a:pt x="506634" y="182640"/>
                  </a:cubicBezTo>
                  <a:cubicBezTo>
                    <a:pt x="506571" y="182640"/>
                    <a:pt x="506520" y="182589"/>
                    <a:pt x="506520" y="182527"/>
                  </a:cubicBezTo>
                  <a:lnTo>
                    <a:pt x="484585" y="47648"/>
                  </a:lnTo>
                  <a:cubicBezTo>
                    <a:pt x="482772" y="40424"/>
                    <a:pt x="478625" y="34001"/>
                    <a:pt x="472786" y="29376"/>
                  </a:cubicBezTo>
                  <a:cubicBezTo>
                    <a:pt x="458268" y="18492"/>
                    <a:pt x="441806" y="10475"/>
                    <a:pt x="424285" y="5757"/>
                  </a:cubicBezTo>
                  <a:cubicBezTo>
                    <a:pt x="410644" y="2130"/>
                    <a:pt x="396609" y="197"/>
                    <a:pt x="382496" y="0"/>
                  </a:cubicBezTo>
                  <a:cubicBezTo>
                    <a:pt x="368677" y="116"/>
                    <a:pt x="354934" y="2067"/>
                    <a:pt x="341628" y="5802"/>
                  </a:cubicBezTo>
                  <a:cubicBezTo>
                    <a:pt x="324160" y="10523"/>
                    <a:pt x="307749" y="18527"/>
                    <a:pt x="293275" y="29388"/>
                  </a:cubicBezTo>
                  <a:cubicBezTo>
                    <a:pt x="287164" y="34067"/>
                    <a:pt x="282930" y="40779"/>
                    <a:pt x="281340" y="48308"/>
                  </a:cubicBezTo>
                  <a:lnTo>
                    <a:pt x="257129" y="176781"/>
                  </a:lnTo>
                  <a:cubicBezTo>
                    <a:pt x="257129" y="176844"/>
                    <a:pt x="257078" y="176895"/>
                    <a:pt x="257015" y="176895"/>
                  </a:cubicBezTo>
                  <a:cubicBezTo>
                    <a:pt x="256952" y="176895"/>
                    <a:pt x="256901" y="176844"/>
                    <a:pt x="256901" y="176781"/>
                  </a:cubicBezTo>
                  <a:lnTo>
                    <a:pt x="232611" y="47648"/>
                  </a:lnTo>
                  <a:cubicBezTo>
                    <a:pt x="230951" y="40359"/>
                    <a:pt x="226773" y="33889"/>
                    <a:pt x="220812" y="29376"/>
                  </a:cubicBezTo>
                  <a:cubicBezTo>
                    <a:pt x="206356" y="18533"/>
                    <a:pt x="189971" y="10537"/>
                    <a:pt x="172527" y="5814"/>
                  </a:cubicBezTo>
                  <a:cubicBezTo>
                    <a:pt x="159191" y="2071"/>
                    <a:pt x="145418" y="115"/>
                    <a:pt x="131568" y="0"/>
                  </a:cubicBezTo>
                  <a:cubicBezTo>
                    <a:pt x="117397" y="201"/>
                    <a:pt x="103304" y="2150"/>
                    <a:pt x="89609" y="5802"/>
                  </a:cubicBezTo>
                  <a:cubicBezTo>
                    <a:pt x="72357" y="10450"/>
                    <a:pt x="56143" y="18327"/>
                    <a:pt x="41824" y="29012"/>
                  </a:cubicBezTo>
                  <a:cubicBezTo>
                    <a:pt x="35542" y="33853"/>
                    <a:pt x="31122" y="40713"/>
                    <a:pt x="29309" y="48433"/>
                  </a:cubicBezTo>
                  <a:lnTo>
                    <a:pt x="604" y="211346"/>
                  </a:lnTo>
                  <a:cubicBezTo>
                    <a:pt x="-2357" y="228058"/>
                    <a:pt x="5764" y="244778"/>
                    <a:pt x="20730" y="252782"/>
                  </a:cubicBezTo>
                  <a:cubicBezTo>
                    <a:pt x="26214" y="255850"/>
                    <a:pt x="33146" y="253891"/>
                    <a:pt x="36214" y="248408"/>
                  </a:cubicBezTo>
                  <a:cubicBezTo>
                    <a:pt x="39282" y="242924"/>
                    <a:pt x="37324" y="235992"/>
                    <a:pt x="31840" y="232924"/>
                  </a:cubicBezTo>
                  <a:cubicBezTo>
                    <a:pt x="31557" y="232765"/>
                    <a:pt x="31266" y="232619"/>
                    <a:pt x="30970" y="232485"/>
                  </a:cubicBezTo>
                  <a:cubicBezTo>
                    <a:pt x="24923" y="228992"/>
                    <a:pt x="21732" y="222069"/>
                    <a:pt x="23006" y="215202"/>
                  </a:cubicBezTo>
                  <a:lnTo>
                    <a:pt x="51574" y="53166"/>
                  </a:lnTo>
                  <a:cubicBezTo>
                    <a:pt x="52196" y="51034"/>
                    <a:pt x="53374" y="49107"/>
                    <a:pt x="54988" y="47580"/>
                  </a:cubicBezTo>
                  <a:cubicBezTo>
                    <a:pt x="67079" y="38505"/>
                    <a:pt x="80780" y="31803"/>
                    <a:pt x="95366" y="27829"/>
                  </a:cubicBezTo>
                  <a:cubicBezTo>
                    <a:pt x="107204" y="24664"/>
                    <a:pt x="119384" y="22959"/>
                    <a:pt x="131637" y="22755"/>
                  </a:cubicBezTo>
                  <a:cubicBezTo>
                    <a:pt x="143474" y="22873"/>
                    <a:pt x="155242" y="24565"/>
                    <a:pt x="166633" y="27783"/>
                  </a:cubicBezTo>
                  <a:cubicBezTo>
                    <a:pt x="181283" y="31752"/>
                    <a:pt x="195044" y="38470"/>
                    <a:pt x="207182" y="47580"/>
                  </a:cubicBezTo>
                  <a:cubicBezTo>
                    <a:pt x="208801" y="48796"/>
                    <a:pt x="209948" y="50538"/>
                    <a:pt x="210425" y="52506"/>
                  </a:cubicBezTo>
                  <a:lnTo>
                    <a:pt x="245865" y="241018"/>
                  </a:lnTo>
                  <a:cubicBezTo>
                    <a:pt x="247019" y="247194"/>
                    <a:pt x="252961" y="251266"/>
                    <a:pt x="259138" y="250113"/>
                  </a:cubicBezTo>
                  <a:cubicBezTo>
                    <a:pt x="263757" y="249250"/>
                    <a:pt x="267371" y="245637"/>
                    <a:pt x="268233" y="241018"/>
                  </a:cubicBezTo>
                  <a:lnTo>
                    <a:pt x="303503" y="53155"/>
                  </a:lnTo>
                  <a:cubicBezTo>
                    <a:pt x="303924" y="50940"/>
                    <a:pt x="305137" y="48953"/>
                    <a:pt x="306916" y="47569"/>
                  </a:cubicBezTo>
                  <a:cubicBezTo>
                    <a:pt x="319076" y="38450"/>
                    <a:pt x="332860" y="31728"/>
                    <a:pt x="347533" y="27761"/>
                  </a:cubicBezTo>
                  <a:cubicBezTo>
                    <a:pt x="358906" y="24547"/>
                    <a:pt x="370655" y="22859"/>
                    <a:pt x="382473" y="22743"/>
                  </a:cubicBezTo>
                  <a:cubicBezTo>
                    <a:pt x="394666" y="22944"/>
                    <a:pt x="406790" y="24632"/>
                    <a:pt x="418573" y="27772"/>
                  </a:cubicBezTo>
                  <a:cubicBezTo>
                    <a:pt x="433376" y="31801"/>
                    <a:pt x="447277" y="38611"/>
                    <a:pt x="459532" y="47842"/>
                  </a:cubicBezTo>
                  <a:cubicBezTo>
                    <a:pt x="460726" y="49117"/>
                    <a:pt x="461675" y="50602"/>
                    <a:pt x="462331" y="52222"/>
                  </a:cubicBezTo>
                  <a:lnTo>
                    <a:pt x="495109" y="253726"/>
                  </a:lnTo>
                  <a:cubicBezTo>
                    <a:pt x="496003" y="259209"/>
                    <a:pt x="500726" y="263244"/>
                    <a:pt x="506281" y="263272"/>
                  </a:cubicBezTo>
                  <a:lnTo>
                    <a:pt x="506338" y="263272"/>
                  </a:lnTo>
                  <a:cubicBezTo>
                    <a:pt x="511870" y="263271"/>
                    <a:pt x="516599" y="259290"/>
                    <a:pt x="517545" y="253840"/>
                  </a:cubicBezTo>
                  <a:lnTo>
                    <a:pt x="552178" y="53166"/>
                  </a:lnTo>
                  <a:cubicBezTo>
                    <a:pt x="552800" y="51034"/>
                    <a:pt x="553977" y="49107"/>
                    <a:pt x="555591" y="47580"/>
                  </a:cubicBezTo>
                  <a:cubicBezTo>
                    <a:pt x="567681" y="38505"/>
                    <a:pt x="581383" y="31803"/>
                    <a:pt x="595969" y="27829"/>
                  </a:cubicBezTo>
                  <a:cubicBezTo>
                    <a:pt x="607807" y="24664"/>
                    <a:pt x="619988" y="22959"/>
                    <a:pt x="632240" y="22755"/>
                  </a:cubicBezTo>
                  <a:cubicBezTo>
                    <a:pt x="644077" y="22873"/>
                    <a:pt x="655846" y="24565"/>
                    <a:pt x="667237" y="27783"/>
                  </a:cubicBezTo>
                  <a:cubicBezTo>
                    <a:pt x="681886" y="31752"/>
                    <a:pt x="695647" y="38470"/>
                    <a:pt x="707785" y="47580"/>
                  </a:cubicBezTo>
                  <a:cubicBezTo>
                    <a:pt x="709404" y="48796"/>
                    <a:pt x="710551" y="50538"/>
                    <a:pt x="711028" y="52506"/>
                  </a:cubicBezTo>
                  <a:lnTo>
                    <a:pt x="746468" y="241018"/>
                  </a:lnTo>
                  <a:cubicBezTo>
                    <a:pt x="747622" y="247194"/>
                    <a:pt x="753564" y="251266"/>
                    <a:pt x="759741" y="250113"/>
                  </a:cubicBezTo>
                  <a:cubicBezTo>
                    <a:pt x="764360" y="249250"/>
                    <a:pt x="767974" y="245637"/>
                    <a:pt x="768836" y="241018"/>
                  </a:cubicBezTo>
                  <a:lnTo>
                    <a:pt x="804106" y="53155"/>
                  </a:lnTo>
                  <a:cubicBezTo>
                    <a:pt x="804527" y="50940"/>
                    <a:pt x="805740" y="48953"/>
                    <a:pt x="807519" y="47569"/>
                  </a:cubicBezTo>
                  <a:cubicBezTo>
                    <a:pt x="819679" y="38450"/>
                    <a:pt x="833464" y="31728"/>
                    <a:pt x="848136" y="27761"/>
                  </a:cubicBezTo>
                  <a:cubicBezTo>
                    <a:pt x="859509" y="24547"/>
                    <a:pt x="871258" y="22859"/>
                    <a:pt x="883076" y="22743"/>
                  </a:cubicBezTo>
                  <a:cubicBezTo>
                    <a:pt x="895269" y="22944"/>
                    <a:pt x="907393" y="24632"/>
                    <a:pt x="919176" y="27772"/>
                  </a:cubicBezTo>
                  <a:cubicBezTo>
                    <a:pt x="933980" y="31801"/>
                    <a:pt x="947880" y="38611"/>
                    <a:pt x="960135" y="47842"/>
                  </a:cubicBezTo>
                  <a:cubicBezTo>
                    <a:pt x="961367" y="49158"/>
                    <a:pt x="962325" y="50704"/>
                    <a:pt x="962956" y="52393"/>
                  </a:cubicBezTo>
                  <a:lnTo>
                    <a:pt x="991662" y="215089"/>
                  </a:lnTo>
                  <a:cubicBezTo>
                    <a:pt x="993225" y="222963"/>
                    <a:pt x="988743" y="230784"/>
                    <a:pt x="981160" y="233418"/>
                  </a:cubicBezTo>
                  <a:cubicBezTo>
                    <a:pt x="979033" y="234000"/>
                    <a:pt x="976803" y="234106"/>
                    <a:pt x="974630" y="233725"/>
                  </a:cubicBezTo>
                  <a:cubicBezTo>
                    <a:pt x="968440" y="232628"/>
                    <a:pt x="962534" y="236757"/>
                    <a:pt x="961438" y="242946"/>
                  </a:cubicBezTo>
                  <a:cubicBezTo>
                    <a:pt x="960341" y="249135"/>
                    <a:pt x="964470" y="255041"/>
                    <a:pt x="970659" y="256138"/>
                  </a:cubicBezTo>
                  <a:cubicBezTo>
                    <a:pt x="976109" y="257100"/>
                    <a:pt x="981702" y="256847"/>
                    <a:pt x="987042" y="255399"/>
                  </a:cubicBezTo>
                  <a:cubicBezTo>
                    <a:pt x="1005973" y="249710"/>
                    <a:pt x="1017596" y="230696"/>
                    <a:pt x="1014029" y="211254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aphic 10" descr="Group outline">
            <a:extLst>
              <a:ext uri="{FF2B5EF4-FFF2-40B4-BE49-F238E27FC236}">
                <a16:creationId xmlns:a16="http://schemas.microsoft.com/office/drawing/2014/main" id="{624EBB72-75D3-9F8B-4325-C9F4D854C8F6}"/>
              </a:ext>
            </a:extLst>
          </p:cNvPr>
          <p:cNvGrpSpPr/>
          <p:nvPr/>
        </p:nvGrpSpPr>
        <p:grpSpPr>
          <a:xfrm>
            <a:off x="6851968" y="3759077"/>
            <a:ext cx="1014670" cy="637370"/>
            <a:chOff x="6794927" y="1044114"/>
            <a:chExt cx="1014670" cy="637370"/>
          </a:xfrm>
          <a:solidFill>
            <a:srgbClr val="00B050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715B573-0DD9-6618-7A8C-7EA542139AE3}"/>
                </a:ext>
              </a:extLst>
            </p:cNvPr>
            <p:cNvSpPr/>
            <p:nvPr/>
          </p:nvSpPr>
          <p:spPr>
            <a:xfrm>
              <a:off x="6826522" y="1260272"/>
              <a:ext cx="200593" cy="421155"/>
            </a:xfrm>
            <a:custGeom>
              <a:avLst/>
              <a:gdLst>
                <a:gd name="connsiteX0" fmla="*/ 157178 w 200593"/>
                <a:gd name="connsiteY0" fmla="*/ 11377 h 421155"/>
                <a:gd name="connsiteX1" fmla="*/ 145801 w 200593"/>
                <a:gd name="connsiteY1" fmla="*/ 0 h 421155"/>
                <a:gd name="connsiteX2" fmla="*/ 145801 w 200593"/>
                <a:gd name="connsiteY2" fmla="*/ 0 h 421155"/>
                <a:gd name="connsiteX3" fmla="*/ 134423 w 200593"/>
                <a:gd name="connsiteY3" fmla="*/ 11377 h 421155"/>
                <a:gd name="connsiteX4" fmla="*/ 134423 w 200593"/>
                <a:gd name="connsiteY4" fmla="*/ 95718 h 421155"/>
                <a:gd name="connsiteX5" fmla="*/ 170660 w 200593"/>
                <a:gd name="connsiteY5" fmla="*/ 227695 h 421155"/>
                <a:gd name="connsiteX6" fmla="*/ 29934 w 200593"/>
                <a:gd name="connsiteY6" fmla="*/ 227695 h 421155"/>
                <a:gd name="connsiteX7" fmla="*/ 66159 w 200593"/>
                <a:gd name="connsiteY7" fmla="*/ 97276 h 421155"/>
                <a:gd name="connsiteX8" fmla="*/ 66159 w 200593"/>
                <a:gd name="connsiteY8" fmla="*/ 11377 h 421155"/>
                <a:gd name="connsiteX9" fmla="*/ 54782 w 200593"/>
                <a:gd name="connsiteY9" fmla="*/ 0 h 421155"/>
                <a:gd name="connsiteX10" fmla="*/ 54782 w 200593"/>
                <a:gd name="connsiteY10" fmla="*/ 0 h 421155"/>
                <a:gd name="connsiteX11" fmla="*/ 43405 w 200593"/>
                <a:gd name="connsiteY11" fmla="*/ 11377 h 421155"/>
                <a:gd name="connsiteX12" fmla="*/ 43405 w 200593"/>
                <a:gd name="connsiteY12" fmla="*/ 94159 h 421155"/>
                <a:gd name="connsiteX13" fmla="*/ 0 w 200593"/>
                <a:gd name="connsiteY13" fmla="*/ 250495 h 421155"/>
                <a:gd name="connsiteX14" fmla="*/ 43405 w 200593"/>
                <a:gd name="connsiteY14" fmla="*/ 250495 h 421155"/>
                <a:gd name="connsiteX15" fmla="*/ 43405 w 200593"/>
                <a:gd name="connsiteY15" fmla="*/ 421155 h 421155"/>
                <a:gd name="connsiteX16" fmla="*/ 157178 w 200593"/>
                <a:gd name="connsiteY16" fmla="*/ 421155 h 421155"/>
                <a:gd name="connsiteX17" fmla="*/ 157178 w 200593"/>
                <a:gd name="connsiteY17" fmla="*/ 250495 h 421155"/>
                <a:gd name="connsiteX18" fmla="*/ 200594 w 200593"/>
                <a:gd name="connsiteY18" fmla="*/ 250495 h 421155"/>
                <a:gd name="connsiteX19" fmla="*/ 157178 w 200593"/>
                <a:gd name="connsiteY19" fmla="*/ 94170 h 421155"/>
                <a:gd name="connsiteX20" fmla="*/ 66159 w 200593"/>
                <a:gd name="connsiteY20" fmla="*/ 250495 h 421155"/>
                <a:gd name="connsiteX21" fmla="*/ 88914 w 200593"/>
                <a:gd name="connsiteY21" fmla="*/ 250495 h 421155"/>
                <a:gd name="connsiteX22" fmla="*/ 88914 w 200593"/>
                <a:gd name="connsiteY22" fmla="*/ 398400 h 421155"/>
                <a:gd name="connsiteX23" fmla="*/ 66159 w 200593"/>
                <a:gd name="connsiteY23" fmla="*/ 398400 h 421155"/>
                <a:gd name="connsiteX24" fmla="*/ 134423 w 200593"/>
                <a:gd name="connsiteY24" fmla="*/ 398400 h 421155"/>
                <a:gd name="connsiteX25" fmla="*/ 111669 w 200593"/>
                <a:gd name="connsiteY25" fmla="*/ 398400 h 421155"/>
                <a:gd name="connsiteX26" fmla="*/ 111669 w 200593"/>
                <a:gd name="connsiteY26" fmla="*/ 250495 h 421155"/>
                <a:gd name="connsiteX27" fmla="*/ 134423 w 200593"/>
                <a:gd name="connsiteY27" fmla="*/ 250495 h 42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593" h="421155">
                  <a:moveTo>
                    <a:pt x="157178" y="11377"/>
                  </a:moveTo>
                  <a:cubicBezTo>
                    <a:pt x="157178" y="5094"/>
                    <a:pt x="152084" y="0"/>
                    <a:pt x="145801" y="0"/>
                  </a:cubicBezTo>
                  <a:lnTo>
                    <a:pt x="145801" y="0"/>
                  </a:lnTo>
                  <a:cubicBezTo>
                    <a:pt x="139517" y="0"/>
                    <a:pt x="134423" y="5094"/>
                    <a:pt x="134423" y="11377"/>
                  </a:cubicBezTo>
                  <a:lnTo>
                    <a:pt x="134423" y="95718"/>
                  </a:lnTo>
                  <a:lnTo>
                    <a:pt x="170660" y="227695"/>
                  </a:lnTo>
                  <a:lnTo>
                    <a:pt x="29934" y="227695"/>
                  </a:lnTo>
                  <a:lnTo>
                    <a:pt x="66159" y="97276"/>
                  </a:lnTo>
                  <a:lnTo>
                    <a:pt x="66159" y="11377"/>
                  </a:lnTo>
                  <a:cubicBezTo>
                    <a:pt x="66159" y="5094"/>
                    <a:pt x="61066" y="0"/>
                    <a:pt x="54782" y="0"/>
                  </a:cubicBezTo>
                  <a:lnTo>
                    <a:pt x="54782" y="0"/>
                  </a:lnTo>
                  <a:cubicBezTo>
                    <a:pt x="48498" y="0"/>
                    <a:pt x="43405" y="5094"/>
                    <a:pt x="43405" y="11377"/>
                  </a:cubicBezTo>
                  <a:lnTo>
                    <a:pt x="43405" y="94159"/>
                  </a:lnTo>
                  <a:lnTo>
                    <a:pt x="0" y="250495"/>
                  </a:lnTo>
                  <a:lnTo>
                    <a:pt x="43405" y="250495"/>
                  </a:lnTo>
                  <a:lnTo>
                    <a:pt x="43405" y="421155"/>
                  </a:lnTo>
                  <a:lnTo>
                    <a:pt x="157178" y="421155"/>
                  </a:lnTo>
                  <a:lnTo>
                    <a:pt x="157178" y="250495"/>
                  </a:lnTo>
                  <a:lnTo>
                    <a:pt x="200594" y="250495"/>
                  </a:lnTo>
                  <a:lnTo>
                    <a:pt x="157178" y="94170"/>
                  </a:lnTo>
                  <a:close/>
                  <a:moveTo>
                    <a:pt x="66159" y="250495"/>
                  </a:moveTo>
                  <a:lnTo>
                    <a:pt x="88914" y="250495"/>
                  </a:lnTo>
                  <a:lnTo>
                    <a:pt x="88914" y="398400"/>
                  </a:lnTo>
                  <a:lnTo>
                    <a:pt x="66159" y="398400"/>
                  </a:lnTo>
                  <a:close/>
                  <a:moveTo>
                    <a:pt x="134423" y="398400"/>
                  </a:moveTo>
                  <a:lnTo>
                    <a:pt x="111669" y="398400"/>
                  </a:lnTo>
                  <a:lnTo>
                    <a:pt x="111669" y="250495"/>
                  </a:lnTo>
                  <a:lnTo>
                    <a:pt x="134423" y="250495"/>
                  </a:ln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05032C8-B1EA-7510-190F-85265DA2E9EE}"/>
                </a:ext>
              </a:extLst>
            </p:cNvPr>
            <p:cNvSpPr/>
            <p:nvPr/>
          </p:nvSpPr>
          <p:spPr>
            <a:xfrm>
              <a:off x="7120229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0581EA2-8203-D796-0852-EB0BD0434F79}"/>
                </a:ext>
              </a:extLst>
            </p:cNvPr>
            <p:cNvSpPr/>
            <p:nvPr/>
          </p:nvSpPr>
          <p:spPr>
            <a:xfrm>
              <a:off x="7120229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C4337DA-ACA9-1D9A-1A0F-D52CC49E65F7}"/>
                </a:ext>
              </a:extLst>
            </p:cNvPr>
            <p:cNvSpPr/>
            <p:nvPr/>
          </p:nvSpPr>
          <p:spPr>
            <a:xfrm>
              <a:off x="6869927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E69D7C-E4C0-173D-7016-3392F184F462}"/>
                </a:ext>
              </a:extLst>
            </p:cNvPr>
            <p:cNvSpPr/>
            <p:nvPr/>
          </p:nvSpPr>
          <p:spPr>
            <a:xfrm>
              <a:off x="7327114" y="1260272"/>
              <a:ext cx="200605" cy="421143"/>
            </a:xfrm>
            <a:custGeom>
              <a:avLst/>
              <a:gdLst>
                <a:gd name="connsiteX0" fmla="*/ 157189 w 200605"/>
                <a:gd name="connsiteY0" fmla="*/ 11377 h 421143"/>
                <a:gd name="connsiteX1" fmla="*/ 145812 w 200605"/>
                <a:gd name="connsiteY1" fmla="*/ 0 h 421143"/>
                <a:gd name="connsiteX2" fmla="*/ 145812 w 200605"/>
                <a:gd name="connsiteY2" fmla="*/ 0 h 421143"/>
                <a:gd name="connsiteX3" fmla="*/ 134435 w 200605"/>
                <a:gd name="connsiteY3" fmla="*/ 11377 h 421143"/>
                <a:gd name="connsiteX4" fmla="*/ 134435 w 200605"/>
                <a:gd name="connsiteY4" fmla="*/ 95718 h 421143"/>
                <a:gd name="connsiteX5" fmla="*/ 170672 w 200605"/>
                <a:gd name="connsiteY5" fmla="*/ 227695 h 421143"/>
                <a:gd name="connsiteX6" fmla="*/ 29945 w 200605"/>
                <a:gd name="connsiteY6" fmla="*/ 227695 h 421143"/>
                <a:gd name="connsiteX7" fmla="*/ 66171 w 200605"/>
                <a:gd name="connsiteY7" fmla="*/ 97276 h 421143"/>
                <a:gd name="connsiteX8" fmla="*/ 66171 w 200605"/>
                <a:gd name="connsiteY8" fmla="*/ 11377 h 421143"/>
                <a:gd name="connsiteX9" fmla="*/ 54793 w 200605"/>
                <a:gd name="connsiteY9" fmla="*/ 0 h 421143"/>
                <a:gd name="connsiteX10" fmla="*/ 54793 w 200605"/>
                <a:gd name="connsiteY10" fmla="*/ 0 h 421143"/>
                <a:gd name="connsiteX11" fmla="*/ 43416 w 200605"/>
                <a:gd name="connsiteY11" fmla="*/ 11377 h 421143"/>
                <a:gd name="connsiteX12" fmla="*/ 43416 w 200605"/>
                <a:gd name="connsiteY12" fmla="*/ 94159 h 421143"/>
                <a:gd name="connsiteX13" fmla="*/ 0 w 200605"/>
                <a:gd name="connsiteY13" fmla="*/ 250484 h 421143"/>
                <a:gd name="connsiteX14" fmla="*/ 43416 w 200605"/>
                <a:gd name="connsiteY14" fmla="*/ 250484 h 421143"/>
                <a:gd name="connsiteX15" fmla="*/ 43416 w 200605"/>
                <a:gd name="connsiteY15" fmla="*/ 421144 h 421143"/>
                <a:gd name="connsiteX16" fmla="*/ 157189 w 200605"/>
                <a:gd name="connsiteY16" fmla="*/ 421144 h 421143"/>
                <a:gd name="connsiteX17" fmla="*/ 157189 w 200605"/>
                <a:gd name="connsiteY17" fmla="*/ 250484 h 421143"/>
                <a:gd name="connsiteX18" fmla="*/ 200605 w 200605"/>
                <a:gd name="connsiteY18" fmla="*/ 250484 h 421143"/>
                <a:gd name="connsiteX19" fmla="*/ 157189 w 200605"/>
                <a:gd name="connsiteY19" fmla="*/ 94170 h 421143"/>
                <a:gd name="connsiteX20" fmla="*/ 66171 w 200605"/>
                <a:gd name="connsiteY20" fmla="*/ 250495 h 421143"/>
                <a:gd name="connsiteX21" fmla="*/ 88925 w 200605"/>
                <a:gd name="connsiteY21" fmla="*/ 250495 h 421143"/>
                <a:gd name="connsiteX22" fmla="*/ 88925 w 200605"/>
                <a:gd name="connsiteY22" fmla="*/ 398400 h 421143"/>
                <a:gd name="connsiteX23" fmla="*/ 66171 w 200605"/>
                <a:gd name="connsiteY23" fmla="*/ 398400 h 421143"/>
                <a:gd name="connsiteX24" fmla="*/ 134435 w 200605"/>
                <a:gd name="connsiteY24" fmla="*/ 398400 h 421143"/>
                <a:gd name="connsiteX25" fmla="*/ 111680 w 200605"/>
                <a:gd name="connsiteY25" fmla="*/ 398400 h 421143"/>
                <a:gd name="connsiteX26" fmla="*/ 111680 w 200605"/>
                <a:gd name="connsiteY26" fmla="*/ 250495 h 421143"/>
                <a:gd name="connsiteX27" fmla="*/ 134435 w 200605"/>
                <a:gd name="connsiteY27" fmla="*/ 250495 h 4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605" h="421143">
                  <a:moveTo>
                    <a:pt x="157189" y="11377"/>
                  </a:moveTo>
                  <a:cubicBezTo>
                    <a:pt x="157189" y="5094"/>
                    <a:pt x="152096" y="0"/>
                    <a:pt x="145812" y="0"/>
                  </a:cubicBezTo>
                  <a:lnTo>
                    <a:pt x="145812" y="0"/>
                  </a:lnTo>
                  <a:cubicBezTo>
                    <a:pt x="139528" y="0"/>
                    <a:pt x="134435" y="5094"/>
                    <a:pt x="134435" y="11377"/>
                  </a:cubicBezTo>
                  <a:lnTo>
                    <a:pt x="134435" y="95718"/>
                  </a:lnTo>
                  <a:lnTo>
                    <a:pt x="170672" y="227695"/>
                  </a:lnTo>
                  <a:lnTo>
                    <a:pt x="29945" y="227695"/>
                  </a:lnTo>
                  <a:lnTo>
                    <a:pt x="66171" y="97276"/>
                  </a:lnTo>
                  <a:lnTo>
                    <a:pt x="66171" y="11377"/>
                  </a:lnTo>
                  <a:cubicBezTo>
                    <a:pt x="66171" y="5094"/>
                    <a:pt x="61077" y="0"/>
                    <a:pt x="54793" y="0"/>
                  </a:cubicBezTo>
                  <a:lnTo>
                    <a:pt x="54793" y="0"/>
                  </a:lnTo>
                  <a:cubicBezTo>
                    <a:pt x="48510" y="0"/>
                    <a:pt x="43416" y="5094"/>
                    <a:pt x="43416" y="11377"/>
                  </a:cubicBezTo>
                  <a:lnTo>
                    <a:pt x="43416" y="94159"/>
                  </a:lnTo>
                  <a:lnTo>
                    <a:pt x="0" y="250484"/>
                  </a:lnTo>
                  <a:lnTo>
                    <a:pt x="43416" y="250484"/>
                  </a:lnTo>
                  <a:lnTo>
                    <a:pt x="43416" y="421144"/>
                  </a:lnTo>
                  <a:lnTo>
                    <a:pt x="157189" y="421144"/>
                  </a:lnTo>
                  <a:lnTo>
                    <a:pt x="157189" y="250484"/>
                  </a:lnTo>
                  <a:lnTo>
                    <a:pt x="200605" y="250484"/>
                  </a:lnTo>
                  <a:lnTo>
                    <a:pt x="157189" y="94170"/>
                  </a:lnTo>
                  <a:close/>
                  <a:moveTo>
                    <a:pt x="66171" y="250495"/>
                  </a:moveTo>
                  <a:lnTo>
                    <a:pt x="88925" y="250495"/>
                  </a:lnTo>
                  <a:lnTo>
                    <a:pt x="88925" y="398400"/>
                  </a:lnTo>
                  <a:lnTo>
                    <a:pt x="66171" y="398400"/>
                  </a:lnTo>
                  <a:close/>
                  <a:moveTo>
                    <a:pt x="134435" y="398400"/>
                  </a:moveTo>
                  <a:lnTo>
                    <a:pt x="111680" y="398400"/>
                  </a:lnTo>
                  <a:lnTo>
                    <a:pt x="111680" y="250495"/>
                  </a:lnTo>
                  <a:lnTo>
                    <a:pt x="134435" y="250495"/>
                  </a:ln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4752703-2993-125F-902C-48EE61350362}"/>
                </a:ext>
              </a:extLst>
            </p:cNvPr>
            <p:cNvSpPr/>
            <p:nvPr/>
          </p:nvSpPr>
          <p:spPr>
            <a:xfrm>
              <a:off x="7620832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417C2FB-6147-DFCC-F349-3EEC33ACF6C6}"/>
                </a:ext>
              </a:extLst>
            </p:cNvPr>
            <p:cNvSpPr/>
            <p:nvPr/>
          </p:nvSpPr>
          <p:spPr>
            <a:xfrm>
              <a:off x="7620832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BF433EE-6733-0CA1-44D4-DED0F47DB024}"/>
                </a:ext>
              </a:extLst>
            </p:cNvPr>
            <p:cNvSpPr/>
            <p:nvPr/>
          </p:nvSpPr>
          <p:spPr>
            <a:xfrm>
              <a:off x="7370530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C2FE06B-C815-7224-52B8-D28C305D8538}"/>
                </a:ext>
              </a:extLst>
            </p:cNvPr>
            <p:cNvSpPr/>
            <p:nvPr/>
          </p:nvSpPr>
          <p:spPr>
            <a:xfrm>
              <a:off x="6794927" y="1180642"/>
              <a:ext cx="1014670" cy="263271"/>
            </a:xfrm>
            <a:custGeom>
              <a:avLst/>
              <a:gdLst>
                <a:gd name="connsiteX0" fmla="*/ 1014029 w 1014670"/>
                <a:gd name="connsiteY0" fmla="*/ 211254 h 263271"/>
                <a:gd name="connsiteX1" fmla="*/ 985188 w 1014670"/>
                <a:gd name="connsiteY1" fmla="*/ 47648 h 263271"/>
                <a:gd name="connsiteX2" fmla="*/ 973389 w 1014670"/>
                <a:gd name="connsiteY2" fmla="*/ 29376 h 263271"/>
                <a:gd name="connsiteX3" fmla="*/ 924888 w 1014670"/>
                <a:gd name="connsiteY3" fmla="*/ 5757 h 263271"/>
                <a:gd name="connsiteX4" fmla="*/ 883099 w 1014670"/>
                <a:gd name="connsiteY4" fmla="*/ 0 h 263271"/>
                <a:gd name="connsiteX5" fmla="*/ 842231 w 1014670"/>
                <a:gd name="connsiteY5" fmla="*/ 5802 h 263271"/>
                <a:gd name="connsiteX6" fmla="*/ 793878 w 1014670"/>
                <a:gd name="connsiteY6" fmla="*/ 29388 h 263271"/>
                <a:gd name="connsiteX7" fmla="*/ 781943 w 1014670"/>
                <a:gd name="connsiteY7" fmla="*/ 48308 h 263271"/>
                <a:gd name="connsiteX8" fmla="*/ 757732 w 1014670"/>
                <a:gd name="connsiteY8" fmla="*/ 176781 h 263271"/>
                <a:gd name="connsiteX9" fmla="*/ 757618 w 1014670"/>
                <a:gd name="connsiteY9" fmla="*/ 176895 h 263271"/>
                <a:gd name="connsiteX10" fmla="*/ 757504 w 1014670"/>
                <a:gd name="connsiteY10" fmla="*/ 176781 h 263271"/>
                <a:gd name="connsiteX11" fmla="*/ 733214 w 1014670"/>
                <a:gd name="connsiteY11" fmla="*/ 47648 h 263271"/>
                <a:gd name="connsiteX12" fmla="*/ 721415 w 1014670"/>
                <a:gd name="connsiteY12" fmla="*/ 29376 h 263271"/>
                <a:gd name="connsiteX13" fmla="*/ 673130 w 1014670"/>
                <a:gd name="connsiteY13" fmla="*/ 5814 h 263271"/>
                <a:gd name="connsiteX14" fmla="*/ 632172 w 1014670"/>
                <a:gd name="connsiteY14" fmla="*/ 0 h 263271"/>
                <a:gd name="connsiteX15" fmla="*/ 590212 w 1014670"/>
                <a:gd name="connsiteY15" fmla="*/ 5802 h 263271"/>
                <a:gd name="connsiteX16" fmla="*/ 542427 w 1014670"/>
                <a:gd name="connsiteY16" fmla="*/ 29012 h 263271"/>
                <a:gd name="connsiteX17" fmla="*/ 529912 w 1014670"/>
                <a:gd name="connsiteY17" fmla="*/ 48467 h 263271"/>
                <a:gd name="connsiteX18" fmla="*/ 506748 w 1014670"/>
                <a:gd name="connsiteY18" fmla="*/ 182527 h 263271"/>
                <a:gd name="connsiteX19" fmla="*/ 506634 w 1014670"/>
                <a:gd name="connsiteY19" fmla="*/ 182640 h 263271"/>
                <a:gd name="connsiteX20" fmla="*/ 506520 w 1014670"/>
                <a:gd name="connsiteY20" fmla="*/ 182527 h 263271"/>
                <a:gd name="connsiteX21" fmla="*/ 484585 w 1014670"/>
                <a:gd name="connsiteY21" fmla="*/ 47648 h 263271"/>
                <a:gd name="connsiteX22" fmla="*/ 472786 w 1014670"/>
                <a:gd name="connsiteY22" fmla="*/ 29376 h 263271"/>
                <a:gd name="connsiteX23" fmla="*/ 424285 w 1014670"/>
                <a:gd name="connsiteY23" fmla="*/ 5757 h 263271"/>
                <a:gd name="connsiteX24" fmla="*/ 382496 w 1014670"/>
                <a:gd name="connsiteY24" fmla="*/ 0 h 263271"/>
                <a:gd name="connsiteX25" fmla="*/ 341628 w 1014670"/>
                <a:gd name="connsiteY25" fmla="*/ 5802 h 263271"/>
                <a:gd name="connsiteX26" fmla="*/ 293275 w 1014670"/>
                <a:gd name="connsiteY26" fmla="*/ 29388 h 263271"/>
                <a:gd name="connsiteX27" fmla="*/ 281340 w 1014670"/>
                <a:gd name="connsiteY27" fmla="*/ 48308 h 263271"/>
                <a:gd name="connsiteX28" fmla="*/ 257129 w 1014670"/>
                <a:gd name="connsiteY28" fmla="*/ 176781 h 263271"/>
                <a:gd name="connsiteX29" fmla="*/ 257015 w 1014670"/>
                <a:gd name="connsiteY29" fmla="*/ 176895 h 263271"/>
                <a:gd name="connsiteX30" fmla="*/ 256901 w 1014670"/>
                <a:gd name="connsiteY30" fmla="*/ 176781 h 263271"/>
                <a:gd name="connsiteX31" fmla="*/ 232611 w 1014670"/>
                <a:gd name="connsiteY31" fmla="*/ 47648 h 263271"/>
                <a:gd name="connsiteX32" fmla="*/ 220812 w 1014670"/>
                <a:gd name="connsiteY32" fmla="*/ 29376 h 263271"/>
                <a:gd name="connsiteX33" fmla="*/ 172527 w 1014670"/>
                <a:gd name="connsiteY33" fmla="*/ 5814 h 263271"/>
                <a:gd name="connsiteX34" fmla="*/ 131568 w 1014670"/>
                <a:gd name="connsiteY34" fmla="*/ 0 h 263271"/>
                <a:gd name="connsiteX35" fmla="*/ 89609 w 1014670"/>
                <a:gd name="connsiteY35" fmla="*/ 5802 h 263271"/>
                <a:gd name="connsiteX36" fmla="*/ 41824 w 1014670"/>
                <a:gd name="connsiteY36" fmla="*/ 29012 h 263271"/>
                <a:gd name="connsiteX37" fmla="*/ 29309 w 1014670"/>
                <a:gd name="connsiteY37" fmla="*/ 48433 h 263271"/>
                <a:gd name="connsiteX38" fmla="*/ 604 w 1014670"/>
                <a:gd name="connsiteY38" fmla="*/ 211346 h 263271"/>
                <a:gd name="connsiteX39" fmla="*/ 20730 w 1014670"/>
                <a:gd name="connsiteY39" fmla="*/ 252782 h 263271"/>
                <a:gd name="connsiteX40" fmla="*/ 36214 w 1014670"/>
                <a:gd name="connsiteY40" fmla="*/ 248408 h 263271"/>
                <a:gd name="connsiteX41" fmla="*/ 31840 w 1014670"/>
                <a:gd name="connsiteY41" fmla="*/ 232924 h 263271"/>
                <a:gd name="connsiteX42" fmla="*/ 30970 w 1014670"/>
                <a:gd name="connsiteY42" fmla="*/ 232485 h 263271"/>
                <a:gd name="connsiteX43" fmla="*/ 23006 w 1014670"/>
                <a:gd name="connsiteY43" fmla="*/ 215202 h 263271"/>
                <a:gd name="connsiteX44" fmla="*/ 51574 w 1014670"/>
                <a:gd name="connsiteY44" fmla="*/ 53166 h 263271"/>
                <a:gd name="connsiteX45" fmla="*/ 54988 w 1014670"/>
                <a:gd name="connsiteY45" fmla="*/ 47580 h 263271"/>
                <a:gd name="connsiteX46" fmla="*/ 95366 w 1014670"/>
                <a:gd name="connsiteY46" fmla="*/ 27829 h 263271"/>
                <a:gd name="connsiteX47" fmla="*/ 131637 w 1014670"/>
                <a:gd name="connsiteY47" fmla="*/ 22755 h 263271"/>
                <a:gd name="connsiteX48" fmla="*/ 166633 w 1014670"/>
                <a:gd name="connsiteY48" fmla="*/ 27783 h 263271"/>
                <a:gd name="connsiteX49" fmla="*/ 207182 w 1014670"/>
                <a:gd name="connsiteY49" fmla="*/ 47580 h 263271"/>
                <a:gd name="connsiteX50" fmla="*/ 210425 w 1014670"/>
                <a:gd name="connsiteY50" fmla="*/ 52506 h 263271"/>
                <a:gd name="connsiteX51" fmla="*/ 245865 w 1014670"/>
                <a:gd name="connsiteY51" fmla="*/ 241018 h 263271"/>
                <a:gd name="connsiteX52" fmla="*/ 259138 w 1014670"/>
                <a:gd name="connsiteY52" fmla="*/ 250113 h 263271"/>
                <a:gd name="connsiteX53" fmla="*/ 268233 w 1014670"/>
                <a:gd name="connsiteY53" fmla="*/ 241018 h 263271"/>
                <a:gd name="connsiteX54" fmla="*/ 303503 w 1014670"/>
                <a:gd name="connsiteY54" fmla="*/ 53155 h 263271"/>
                <a:gd name="connsiteX55" fmla="*/ 306916 w 1014670"/>
                <a:gd name="connsiteY55" fmla="*/ 47569 h 263271"/>
                <a:gd name="connsiteX56" fmla="*/ 347533 w 1014670"/>
                <a:gd name="connsiteY56" fmla="*/ 27761 h 263271"/>
                <a:gd name="connsiteX57" fmla="*/ 382473 w 1014670"/>
                <a:gd name="connsiteY57" fmla="*/ 22743 h 263271"/>
                <a:gd name="connsiteX58" fmla="*/ 418573 w 1014670"/>
                <a:gd name="connsiteY58" fmla="*/ 27772 h 263271"/>
                <a:gd name="connsiteX59" fmla="*/ 459532 w 1014670"/>
                <a:gd name="connsiteY59" fmla="*/ 47842 h 263271"/>
                <a:gd name="connsiteX60" fmla="*/ 462331 w 1014670"/>
                <a:gd name="connsiteY60" fmla="*/ 52222 h 263271"/>
                <a:gd name="connsiteX61" fmla="*/ 495109 w 1014670"/>
                <a:gd name="connsiteY61" fmla="*/ 253726 h 263271"/>
                <a:gd name="connsiteX62" fmla="*/ 506281 w 1014670"/>
                <a:gd name="connsiteY62" fmla="*/ 263272 h 263271"/>
                <a:gd name="connsiteX63" fmla="*/ 506338 w 1014670"/>
                <a:gd name="connsiteY63" fmla="*/ 263272 h 263271"/>
                <a:gd name="connsiteX64" fmla="*/ 517545 w 1014670"/>
                <a:gd name="connsiteY64" fmla="*/ 253840 h 263271"/>
                <a:gd name="connsiteX65" fmla="*/ 552178 w 1014670"/>
                <a:gd name="connsiteY65" fmla="*/ 53166 h 263271"/>
                <a:gd name="connsiteX66" fmla="*/ 555591 w 1014670"/>
                <a:gd name="connsiteY66" fmla="*/ 47580 h 263271"/>
                <a:gd name="connsiteX67" fmla="*/ 595969 w 1014670"/>
                <a:gd name="connsiteY67" fmla="*/ 27829 h 263271"/>
                <a:gd name="connsiteX68" fmla="*/ 632240 w 1014670"/>
                <a:gd name="connsiteY68" fmla="*/ 22755 h 263271"/>
                <a:gd name="connsiteX69" fmla="*/ 667237 w 1014670"/>
                <a:gd name="connsiteY69" fmla="*/ 27783 h 263271"/>
                <a:gd name="connsiteX70" fmla="*/ 707785 w 1014670"/>
                <a:gd name="connsiteY70" fmla="*/ 47580 h 263271"/>
                <a:gd name="connsiteX71" fmla="*/ 711028 w 1014670"/>
                <a:gd name="connsiteY71" fmla="*/ 52506 h 263271"/>
                <a:gd name="connsiteX72" fmla="*/ 746468 w 1014670"/>
                <a:gd name="connsiteY72" fmla="*/ 241018 h 263271"/>
                <a:gd name="connsiteX73" fmla="*/ 759741 w 1014670"/>
                <a:gd name="connsiteY73" fmla="*/ 250113 h 263271"/>
                <a:gd name="connsiteX74" fmla="*/ 768836 w 1014670"/>
                <a:gd name="connsiteY74" fmla="*/ 241018 h 263271"/>
                <a:gd name="connsiteX75" fmla="*/ 804106 w 1014670"/>
                <a:gd name="connsiteY75" fmla="*/ 53155 h 263271"/>
                <a:gd name="connsiteX76" fmla="*/ 807519 w 1014670"/>
                <a:gd name="connsiteY76" fmla="*/ 47569 h 263271"/>
                <a:gd name="connsiteX77" fmla="*/ 848136 w 1014670"/>
                <a:gd name="connsiteY77" fmla="*/ 27761 h 263271"/>
                <a:gd name="connsiteX78" fmla="*/ 883076 w 1014670"/>
                <a:gd name="connsiteY78" fmla="*/ 22743 h 263271"/>
                <a:gd name="connsiteX79" fmla="*/ 919176 w 1014670"/>
                <a:gd name="connsiteY79" fmla="*/ 27772 h 263271"/>
                <a:gd name="connsiteX80" fmla="*/ 960135 w 1014670"/>
                <a:gd name="connsiteY80" fmla="*/ 47842 h 263271"/>
                <a:gd name="connsiteX81" fmla="*/ 962956 w 1014670"/>
                <a:gd name="connsiteY81" fmla="*/ 52393 h 263271"/>
                <a:gd name="connsiteX82" fmla="*/ 991662 w 1014670"/>
                <a:gd name="connsiteY82" fmla="*/ 215089 h 263271"/>
                <a:gd name="connsiteX83" fmla="*/ 981160 w 1014670"/>
                <a:gd name="connsiteY83" fmla="*/ 233418 h 263271"/>
                <a:gd name="connsiteX84" fmla="*/ 974630 w 1014670"/>
                <a:gd name="connsiteY84" fmla="*/ 233725 h 263271"/>
                <a:gd name="connsiteX85" fmla="*/ 961438 w 1014670"/>
                <a:gd name="connsiteY85" fmla="*/ 242946 h 263271"/>
                <a:gd name="connsiteX86" fmla="*/ 970659 w 1014670"/>
                <a:gd name="connsiteY86" fmla="*/ 256138 h 263271"/>
                <a:gd name="connsiteX87" fmla="*/ 987042 w 1014670"/>
                <a:gd name="connsiteY87" fmla="*/ 255399 h 263271"/>
                <a:gd name="connsiteX88" fmla="*/ 1014029 w 1014670"/>
                <a:gd name="connsiteY88" fmla="*/ 211254 h 26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14670" h="263271">
                  <a:moveTo>
                    <a:pt x="1014029" y="211254"/>
                  </a:moveTo>
                  <a:lnTo>
                    <a:pt x="985188" y="47648"/>
                  </a:lnTo>
                  <a:cubicBezTo>
                    <a:pt x="983375" y="40424"/>
                    <a:pt x="979228" y="34001"/>
                    <a:pt x="973389" y="29376"/>
                  </a:cubicBezTo>
                  <a:cubicBezTo>
                    <a:pt x="958871" y="18492"/>
                    <a:pt x="942409" y="10475"/>
                    <a:pt x="924888" y="5757"/>
                  </a:cubicBezTo>
                  <a:cubicBezTo>
                    <a:pt x="911248" y="2130"/>
                    <a:pt x="897213" y="197"/>
                    <a:pt x="883099" y="0"/>
                  </a:cubicBezTo>
                  <a:cubicBezTo>
                    <a:pt x="869280" y="116"/>
                    <a:pt x="855537" y="2067"/>
                    <a:pt x="842231" y="5802"/>
                  </a:cubicBezTo>
                  <a:cubicBezTo>
                    <a:pt x="824763" y="10523"/>
                    <a:pt x="808352" y="18527"/>
                    <a:pt x="793878" y="29388"/>
                  </a:cubicBezTo>
                  <a:cubicBezTo>
                    <a:pt x="787767" y="34067"/>
                    <a:pt x="783534" y="40779"/>
                    <a:pt x="781943" y="48308"/>
                  </a:cubicBezTo>
                  <a:lnTo>
                    <a:pt x="757732" y="176781"/>
                  </a:lnTo>
                  <a:cubicBezTo>
                    <a:pt x="757732" y="176844"/>
                    <a:pt x="757681" y="176895"/>
                    <a:pt x="757618" y="176895"/>
                  </a:cubicBezTo>
                  <a:cubicBezTo>
                    <a:pt x="757556" y="176895"/>
                    <a:pt x="757504" y="176844"/>
                    <a:pt x="757504" y="176781"/>
                  </a:cubicBezTo>
                  <a:lnTo>
                    <a:pt x="733214" y="47648"/>
                  </a:lnTo>
                  <a:cubicBezTo>
                    <a:pt x="731554" y="40359"/>
                    <a:pt x="727376" y="33889"/>
                    <a:pt x="721415" y="29376"/>
                  </a:cubicBezTo>
                  <a:cubicBezTo>
                    <a:pt x="706959" y="18533"/>
                    <a:pt x="690574" y="10537"/>
                    <a:pt x="673130" y="5814"/>
                  </a:cubicBezTo>
                  <a:cubicBezTo>
                    <a:pt x="659795" y="2071"/>
                    <a:pt x="646021" y="115"/>
                    <a:pt x="632172" y="0"/>
                  </a:cubicBezTo>
                  <a:cubicBezTo>
                    <a:pt x="618000" y="201"/>
                    <a:pt x="603907" y="2150"/>
                    <a:pt x="590212" y="5802"/>
                  </a:cubicBezTo>
                  <a:cubicBezTo>
                    <a:pt x="572960" y="10450"/>
                    <a:pt x="556745" y="18327"/>
                    <a:pt x="542427" y="29012"/>
                  </a:cubicBezTo>
                  <a:cubicBezTo>
                    <a:pt x="536137" y="33860"/>
                    <a:pt x="531715" y="40733"/>
                    <a:pt x="529912" y="48467"/>
                  </a:cubicBezTo>
                  <a:lnTo>
                    <a:pt x="506748" y="182527"/>
                  </a:lnTo>
                  <a:cubicBezTo>
                    <a:pt x="506748" y="182589"/>
                    <a:pt x="506697" y="182640"/>
                    <a:pt x="506634" y="182640"/>
                  </a:cubicBezTo>
                  <a:cubicBezTo>
                    <a:pt x="506571" y="182640"/>
                    <a:pt x="506520" y="182589"/>
                    <a:pt x="506520" y="182527"/>
                  </a:cubicBezTo>
                  <a:lnTo>
                    <a:pt x="484585" y="47648"/>
                  </a:lnTo>
                  <a:cubicBezTo>
                    <a:pt x="482772" y="40424"/>
                    <a:pt x="478625" y="34001"/>
                    <a:pt x="472786" y="29376"/>
                  </a:cubicBezTo>
                  <a:cubicBezTo>
                    <a:pt x="458268" y="18492"/>
                    <a:pt x="441806" y="10475"/>
                    <a:pt x="424285" y="5757"/>
                  </a:cubicBezTo>
                  <a:cubicBezTo>
                    <a:pt x="410644" y="2130"/>
                    <a:pt x="396609" y="197"/>
                    <a:pt x="382496" y="0"/>
                  </a:cubicBezTo>
                  <a:cubicBezTo>
                    <a:pt x="368677" y="116"/>
                    <a:pt x="354934" y="2067"/>
                    <a:pt x="341628" y="5802"/>
                  </a:cubicBezTo>
                  <a:cubicBezTo>
                    <a:pt x="324160" y="10523"/>
                    <a:pt x="307749" y="18527"/>
                    <a:pt x="293275" y="29388"/>
                  </a:cubicBezTo>
                  <a:cubicBezTo>
                    <a:pt x="287164" y="34067"/>
                    <a:pt x="282930" y="40779"/>
                    <a:pt x="281340" y="48308"/>
                  </a:cubicBezTo>
                  <a:lnTo>
                    <a:pt x="257129" y="176781"/>
                  </a:lnTo>
                  <a:cubicBezTo>
                    <a:pt x="257129" y="176844"/>
                    <a:pt x="257078" y="176895"/>
                    <a:pt x="257015" y="176895"/>
                  </a:cubicBezTo>
                  <a:cubicBezTo>
                    <a:pt x="256952" y="176895"/>
                    <a:pt x="256901" y="176844"/>
                    <a:pt x="256901" y="176781"/>
                  </a:cubicBezTo>
                  <a:lnTo>
                    <a:pt x="232611" y="47648"/>
                  </a:lnTo>
                  <a:cubicBezTo>
                    <a:pt x="230951" y="40359"/>
                    <a:pt x="226773" y="33889"/>
                    <a:pt x="220812" y="29376"/>
                  </a:cubicBezTo>
                  <a:cubicBezTo>
                    <a:pt x="206356" y="18533"/>
                    <a:pt x="189971" y="10537"/>
                    <a:pt x="172527" y="5814"/>
                  </a:cubicBezTo>
                  <a:cubicBezTo>
                    <a:pt x="159191" y="2071"/>
                    <a:pt x="145418" y="115"/>
                    <a:pt x="131568" y="0"/>
                  </a:cubicBezTo>
                  <a:cubicBezTo>
                    <a:pt x="117397" y="201"/>
                    <a:pt x="103304" y="2150"/>
                    <a:pt x="89609" y="5802"/>
                  </a:cubicBezTo>
                  <a:cubicBezTo>
                    <a:pt x="72357" y="10450"/>
                    <a:pt x="56143" y="18327"/>
                    <a:pt x="41824" y="29012"/>
                  </a:cubicBezTo>
                  <a:cubicBezTo>
                    <a:pt x="35542" y="33853"/>
                    <a:pt x="31122" y="40713"/>
                    <a:pt x="29309" y="48433"/>
                  </a:cubicBezTo>
                  <a:lnTo>
                    <a:pt x="604" y="211346"/>
                  </a:lnTo>
                  <a:cubicBezTo>
                    <a:pt x="-2357" y="228058"/>
                    <a:pt x="5764" y="244778"/>
                    <a:pt x="20730" y="252782"/>
                  </a:cubicBezTo>
                  <a:cubicBezTo>
                    <a:pt x="26214" y="255850"/>
                    <a:pt x="33146" y="253891"/>
                    <a:pt x="36214" y="248408"/>
                  </a:cubicBezTo>
                  <a:cubicBezTo>
                    <a:pt x="39282" y="242924"/>
                    <a:pt x="37324" y="235992"/>
                    <a:pt x="31840" y="232924"/>
                  </a:cubicBezTo>
                  <a:cubicBezTo>
                    <a:pt x="31557" y="232765"/>
                    <a:pt x="31266" y="232619"/>
                    <a:pt x="30970" y="232485"/>
                  </a:cubicBezTo>
                  <a:cubicBezTo>
                    <a:pt x="24923" y="228992"/>
                    <a:pt x="21732" y="222069"/>
                    <a:pt x="23006" y="215202"/>
                  </a:cubicBezTo>
                  <a:lnTo>
                    <a:pt x="51574" y="53166"/>
                  </a:lnTo>
                  <a:cubicBezTo>
                    <a:pt x="52196" y="51034"/>
                    <a:pt x="53374" y="49107"/>
                    <a:pt x="54988" y="47580"/>
                  </a:cubicBezTo>
                  <a:cubicBezTo>
                    <a:pt x="67079" y="38505"/>
                    <a:pt x="80780" y="31803"/>
                    <a:pt x="95366" y="27829"/>
                  </a:cubicBezTo>
                  <a:cubicBezTo>
                    <a:pt x="107204" y="24664"/>
                    <a:pt x="119384" y="22959"/>
                    <a:pt x="131637" y="22755"/>
                  </a:cubicBezTo>
                  <a:cubicBezTo>
                    <a:pt x="143474" y="22873"/>
                    <a:pt x="155242" y="24565"/>
                    <a:pt x="166633" y="27783"/>
                  </a:cubicBezTo>
                  <a:cubicBezTo>
                    <a:pt x="181283" y="31752"/>
                    <a:pt x="195044" y="38470"/>
                    <a:pt x="207182" y="47580"/>
                  </a:cubicBezTo>
                  <a:cubicBezTo>
                    <a:pt x="208801" y="48796"/>
                    <a:pt x="209948" y="50538"/>
                    <a:pt x="210425" y="52506"/>
                  </a:cubicBezTo>
                  <a:lnTo>
                    <a:pt x="245865" y="241018"/>
                  </a:lnTo>
                  <a:cubicBezTo>
                    <a:pt x="247019" y="247194"/>
                    <a:pt x="252961" y="251266"/>
                    <a:pt x="259138" y="250113"/>
                  </a:cubicBezTo>
                  <a:cubicBezTo>
                    <a:pt x="263757" y="249250"/>
                    <a:pt x="267371" y="245637"/>
                    <a:pt x="268233" y="241018"/>
                  </a:cubicBezTo>
                  <a:lnTo>
                    <a:pt x="303503" y="53155"/>
                  </a:lnTo>
                  <a:cubicBezTo>
                    <a:pt x="303924" y="50940"/>
                    <a:pt x="305137" y="48953"/>
                    <a:pt x="306916" y="47569"/>
                  </a:cubicBezTo>
                  <a:cubicBezTo>
                    <a:pt x="319076" y="38450"/>
                    <a:pt x="332860" y="31728"/>
                    <a:pt x="347533" y="27761"/>
                  </a:cubicBezTo>
                  <a:cubicBezTo>
                    <a:pt x="358906" y="24547"/>
                    <a:pt x="370655" y="22859"/>
                    <a:pt x="382473" y="22743"/>
                  </a:cubicBezTo>
                  <a:cubicBezTo>
                    <a:pt x="394666" y="22944"/>
                    <a:pt x="406790" y="24632"/>
                    <a:pt x="418573" y="27772"/>
                  </a:cubicBezTo>
                  <a:cubicBezTo>
                    <a:pt x="433376" y="31801"/>
                    <a:pt x="447277" y="38611"/>
                    <a:pt x="459532" y="47842"/>
                  </a:cubicBezTo>
                  <a:cubicBezTo>
                    <a:pt x="460726" y="49117"/>
                    <a:pt x="461675" y="50602"/>
                    <a:pt x="462331" y="52222"/>
                  </a:cubicBezTo>
                  <a:lnTo>
                    <a:pt x="495109" y="253726"/>
                  </a:lnTo>
                  <a:cubicBezTo>
                    <a:pt x="496003" y="259209"/>
                    <a:pt x="500726" y="263244"/>
                    <a:pt x="506281" y="263272"/>
                  </a:cubicBezTo>
                  <a:lnTo>
                    <a:pt x="506338" y="263272"/>
                  </a:lnTo>
                  <a:cubicBezTo>
                    <a:pt x="511870" y="263271"/>
                    <a:pt x="516599" y="259290"/>
                    <a:pt x="517545" y="253840"/>
                  </a:cubicBezTo>
                  <a:lnTo>
                    <a:pt x="552178" y="53166"/>
                  </a:lnTo>
                  <a:cubicBezTo>
                    <a:pt x="552800" y="51034"/>
                    <a:pt x="553977" y="49107"/>
                    <a:pt x="555591" y="47580"/>
                  </a:cubicBezTo>
                  <a:cubicBezTo>
                    <a:pt x="567681" y="38505"/>
                    <a:pt x="581383" y="31803"/>
                    <a:pt x="595969" y="27829"/>
                  </a:cubicBezTo>
                  <a:cubicBezTo>
                    <a:pt x="607807" y="24664"/>
                    <a:pt x="619988" y="22959"/>
                    <a:pt x="632240" y="22755"/>
                  </a:cubicBezTo>
                  <a:cubicBezTo>
                    <a:pt x="644077" y="22873"/>
                    <a:pt x="655846" y="24565"/>
                    <a:pt x="667237" y="27783"/>
                  </a:cubicBezTo>
                  <a:cubicBezTo>
                    <a:pt x="681886" y="31752"/>
                    <a:pt x="695647" y="38470"/>
                    <a:pt x="707785" y="47580"/>
                  </a:cubicBezTo>
                  <a:cubicBezTo>
                    <a:pt x="709404" y="48796"/>
                    <a:pt x="710551" y="50538"/>
                    <a:pt x="711028" y="52506"/>
                  </a:cubicBezTo>
                  <a:lnTo>
                    <a:pt x="746468" y="241018"/>
                  </a:lnTo>
                  <a:cubicBezTo>
                    <a:pt x="747622" y="247194"/>
                    <a:pt x="753564" y="251266"/>
                    <a:pt x="759741" y="250113"/>
                  </a:cubicBezTo>
                  <a:cubicBezTo>
                    <a:pt x="764360" y="249250"/>
                    <a:pt x="767974" y="245637"/>
                    <a:pt x="768836" y="241018"/>
                  </a:cubicBezTo>
                  <a:lnTo>
                    <a:pt x="804106" y="53155"/>
                  </a:lnTo>
                  <a:cubicBezTo>
                    <a:pt x="804527" y="50940"/>
                    <a:pt x="805740" y="48953"/>
                    <a:pt x="807519" y="47569"/>
                  </a:cubicBezTo>
                  <a:cubicBezTo>
                    <a:pt x="819679" y="38450"/>
                    <a:pt x="833464" y="31728"/>
                    <a:pt x="848136" y="27761"/>
                  </a:cubicBezTo>
                  <a:cubicBezTo>
                    <a:pt x="859509" y="24547"/>
                    <a:pt x="871258" y="22859"/>
                    <a:pt x="883076" y="22743"/>
                  </a:cubicBezTo>
                  <a:cubicBezTo>
                    <a:pt x="895269" y="22944"/>
                    <a:pt x="907393" y="24632"/>
                    <a:pt x="919176" y="27772"/>
                  </a:cubicBezTo>
                  <a:cubicBezTo>
                    <a:pt x="933980" y="31801"/>
                    <a:pt x="947880" y="38611"/>
                    <a:pt x="960135" y="47842"/>
                  </a:cubicBezTo>
                  <a:cubicBezTo>
                    <a:pt x="961367" y="49158"/>
                    <a:pt x="962325" y="50704"/>
                    <a:pt x="962956" y="52393"/>
                  </a:cubicBezTo>
                  <a:lnTo>
                    <a:pt x="991662" y="215089"/>
                  </a:lnTo>
                  <a:cubicBezTo>
                    <a:pt x="993225" y="222963"/>
                    <a:pt x="988743" y="230784"/>
                    <a:pt x="981160" y="233418"/>
                  </a:cubicBezTo>
                  <a:cubicBezTo>
                    <a:pt x="979033" y="234000"/>
                    <a:pt x="976803" y="234106"/>
                    <a:pt x="974630" y="233725"/>
                  </a:cubicBezTo>
                  <a:cubicBezTo>
                    <a:pt x="968440" y="232628"/>
                    <a:pt x="962534" y="236757"/>
                    <a:pt x="961438" y="242946"/>
                  </a:cubicBezTo>
                  <a:cubicBezTo>
                    <a:pt x="960341" y="249135"/>
                    <a:pt x="964470" y="255041"/>
                    <a:pt x="970659" y="256138"/>
                  </a:cubicBezTo>
                  <a:cubicBezTo>
                    <a:pt x="976109" y="257100"/>
                    <a:pt x="981702" y="256847"/>
                    <a:pt x="987042" y="255399"/>
                  </a:cubicBezTo>
                  <a:cubicBezTo>
                    <a:pt x="1005973" y="249710"/>
                    <a:pt x="1017596" y="230696"/>
                    <a:pt x="1014029" y="211254"/>
                  </a:cubicBezTo>
                  <a:close/>
                </a:path>
              </a:pathLst>
            </a:custGeom>
            <a:grpFill/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084789-0162-5A17-9ABF-DBDBF2471D24}"/>
              </a:ext>
            </a:extLst>
          </p:cNvPr>
          <p:cNvCxnSpPr>
            <a:cxnSpLocks/>
          </p:cNvCxnSpPr>
          <p:nvPr/>
        </p:nvCxnSpPr>
        <p:spPr>
          <a:xfrm flipH="1">
            <a:off x="3649362" y="1534867"/>
            <a:ext cx="2973860" cy="0"/>
          </a:xfrm>
          <a:prstGeom prst="straightConnector1">
            <a:avLst/>
          </a:prstGeom>
          <a:ln w="19050">
            <a:solidFill>
              <a:srgbClr val="12004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B60878-4596-A129-079E-B3821CA85E67}"/>
              </a:ext>
            </a:extLst>
          </p:cNvPr>
          <p:cNvCxnSpPr>
            <a:cxnSpLocks/>
          </p:cNvCxnSpPr>
          <p:nvPr/>
        </p:nvCxnSpPr>
        <p:spPr>
          <a:xfrm flipH="1">
            <a:off x="3649362" y="2352411"/>
            <a:ext cx="2973860" cy="0"/>
          </a:xfrm>
          <a:prstGeom prst="straightConnector1">
            <a:avLst/>
          </a:prstGeom>
          <a:ln w="19050">
            <a:solidFill>
              <a:srgbClr val="12004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C56FF99-0C34-1289-3EDD-A5CCFE3F7DA5}"/>
              </a:ext>
            </a:extLst>
          </p:cNvPr>
          <p:cNvCxnSpPr>
            <a:cxnSpLocks/>
          </p:cNvCxnSpPr>
          <p:nvPr/>
        </p:nvCxnSpPr>
        <p:spPr>
          <a:xfrm flipH="1">
            <a:off x="3649362" y="3178316"/>
            <a:ext cx="2973860" cy="0"/>
          </a:xfrm>
          <a:prstGeom prst="straightConnector1">
            <a:avLst/>
          </a:prstGeom>
          <a:ln w="19050">
            <a:solidFill>
              <a:srgbClr val="12004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04046E-74B8-4819-A5DF-FC3B6F2E23B7}"/>
              </a:ext>
            </a:extLst>
          </p:cNvPr>
          <p:cNvCxnSpPr>
            <a:cxnSpLocks/>
          </p:cNvCxnSpPr>
          <p:nvPr/>
        </p:nvCxnSpPr>
        <p:spPr>
          <a:xfrm flipH="1">
            <a:off x="3649362" y="3975235"/>
            <a:ext cx="2973860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2745C9E-BBB2-22A2-6153-8735F810F689}"/>
              </a:ext>
            </a:extLst>
          </p:cNvPr>
          <p:cNvSpPr txBox="1"/>
          <p:nvPr/>
        </p:nvSpPr>
        <p:spPr>
          <a:xfrm>
            <a:off x="4411362" y="1246826"/>
            <a:ext cx="144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1M requests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A32014-5B3D-F4A6-2642-77FCCA7A4461}"/>
              </a:ext>
            </a:extLst>
          </p:cNvPr>
          <p:cNvSpPr txBox="1"/>
          <p:nvPr/>
        </p:nvSpPr>
        <p:spPr>
          <a:xfrm>
            <a:off x="4409976" y="2062372"/>
            <a:ext cx="144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20K requests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409DAA-147C-64C0-E439-256FC404E0B1}"/>
              </a:ext>
            </a:extLst>
          </p:cNvPr>
          <p:cNvSpPr txBox="1"/>
          <p:nvPr/>
        </p:nvSpPr>
        <p:spPr>
          <a:xfrm>
            <a:off x="4404161" y="2867619"/>
            <a:ext cx="144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15K requests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74774A-CAD5-EFA7-DF78-73D3620507EE}"/>
              </a:ext>
            </a:extLst>
          </p:cNvPr>
          <p:cNvSpPr txBox="1"/>
          <p:nvPr/>
        </p:nvSpPr>
        <p:spPr>
          <a:xfrm>
            <a:off x="4411362" y="3664537"/>
            <a:ext cx="144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Attack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720F07-F9A9-F65C-25A6-964365D94FB9}"/>
              </a:ext>
            </a:extLst>
          </p:cNvPr>
          <p:cNvSpPr/>
          <p:nvPr/>
        </p:nvSpPr>
        <p:spPr>
          <a:xfrm>
            <a:off x="6779740" y="922638"/>
            <a:ext cx="1178011" cy="892817"/>
          </a:xfrm>
          <a:prstGeom prst="rect">
            <a:avLst/>
          </a:prstGeom>
          <a:noFill/>
          <a:ln>
            <a:solidFill>
              <a:srgbClr val="CC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F84B62-BD91-4342-4850-191236B54B4B}"/>
              </a:ext>
            </a:extLst>
          </p:cNvPr>
          <p:cNvSpPr/>
          <p:nvPr/>
        </p:nvSpPr>
        <p:spPr>
          <a:xfrm>
            <a:off x="6779740" y="1829878"/>
            <a:ext cx="1178011" cy="89281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2B9E27-093C-920E-09E1-85BF6046451F}"/>
              </a:ext>
            </a:extLst>
          </p:cNvPr>
          <p:cNvSpPr/>
          <p:nvPr/>
        </p:nvSpPr>
        <p:spPr>
          <a:xfrm>
            <a:off x="6779740" y="2735156"/>
            <a:ext cx="1178011" cy="89281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A13D1D-56FA-191B-ED08-817C17DAF1A3}"/>
              </a:ext>
            </a:extLst>
          </p:cNvPr>
          <p:cNvSpPr/>
          <p:nvPr/>
        </p:nvSpPr>
        <p:spPr>
          <a:xfrm>
            <a:off x="6770297" y="3650728"/>
            <a:ext cx="1178011" cy="89281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243A9AD-0974-CB84-48D6-A7591571193B}"/>
              </a:ext>
            </a:extLst>
          </p:cNvPr>
          <p:cNvSpPr/>
          <p:nvPr/>
        </p:nvSpPr>
        <p:spPr>
          <a:xfrm>
            <a:off x="2446756" y="1511525"/>
            <a:ext cx="923843" cy="271552"/>
          </a:xfrm>
          <a:prstGeom prst="roundRect">
            <a:avLst/>
          </a:prstGeom>
          <a:solidFill>
            <a:srgbClr val="CC99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A816183-4219-5FBC-0B83-3B372F282869}"/>
              </a:ext>
            </a:extLst>
          </p:cNvPr>
          <p:cNvSpPr/>
          <p:nvPr/>
        </p:nvSpPr>
        <p:spPr>
          <a:xfrm>
            <a:off x="2458199" y="2152400"/>
            <a:ext cx="923843" cy="271552"/>
          </a:xfrm>
          <a:prstGeom prst="roundRect">
            <a:avLst/>
          </a:prstGeom>
          <a:solidFill>
            <a:srgbClr val="92D050"/>
          </a:solidFill>
          <a:ln w="19050">
            <a:solidFill>
              <a:srgbClr val="00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6FF4398-DB03-9C9B-3B73-D61BB1EEEAF2}"/>
              </a:ext>
            </a:extLst>
          </p:cNvPr>
          <p:cNvSpPr/>
          <p:nvPr/>
        </p:nvSpPr>
        <p:spPr>
          <a:xfrm>
            <a:off x="2462536" y="3051220"/>
            <a:ext cx="923843" cy="271552"/>
          </a:xfrm>
          <a:prstGeom prst="roundRect">
            <a:avLst/>
          </a:prstGeom>
          <a:solidFill>
            <a:srgbClr val="FFCC66"/>
          </a:solidFill>
          <a:ln w="19050">
            <a:solidFill>
              <a:srgbClr val="00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6062540-77B8-1C91-B7F2-558084A549A6}"/>
              </a:ext>
            </a:extLst>
          </p:cNvPr>
          <p:cNvSpPr/>
          <p:nvPr/>
        </p:nvSpPr>
        <p:spPr>
          <a:xfrm>
            <a:off x="2488079" y="3836538"/>
            <a:ext cx="923843" cy="271552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00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519F680-773A-DB4E-143A-1F84A1856AAF}"/>
              </a:ext>
            </a:extLst>
          </p:cNvPr>
          <p:cNvSpPr/>
          <p:nvPr/>
        </p:nvSpPr>
        <p:spPr>
          <a:xfrm>
            <a:off x="2307906" y="1418827"/>
            <a:ext cx="923843" cy="271552"/>
          </a:xfrm>
          <a:prstGeom prst="roundRect">
            <a:avLst/>
          </a:prstGeom>
          <a:solidFill>
            <a:srgbClr val="CC99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9F83E15-BBB8-947B-962E-197FE53AEFA3}"/>
              </a:ext>
            </a:extLst>
          </p:cNvPr>
          <p:cNvSpPr/>
          <p:nvPr/>
        </p:nvSpPr>
        <p:spPr>
          <a:xfrm>
            <a:off x="2164878" y="1322718"/>
            <a:ext cx="923843" cy="271552"/>
          </a:xfrm>
          <a:prstGeom prst="roundRect">
            <a:avLst/>
          </a:prstGeom>
          <a:solidFill>
            <a:srgbClr val="CC99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EBD7B31-7417-4D35-663A-B38DC1CE6F9C}"/>
              </a:ext>
            </a:extLst>
          </p:cNvPr>
          <p:cNvSpPr/>
          <p:nvPr/>
        </p:nvSpPr>
        <p:spPr>
          <a:xfrm>
            <a:off x="4572000" y="3663884"/>
            <a:ext cx="1109133" cy="2914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6" scaled="0"/>
        </a:gradFill>
        <a:effectLst/>
      </p:bgPr>
    </p:bg>
    <p:spTree>
      <p:nvGrpSpPr>
        <p:cNvPr id="1" name="Shape 4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4" name="Google Shape;4614;p28"/>
          <p:cNvSpPr txBox="1">
            <a:spLocks noGrp="1"/>
          </p:cNvSpPr>
          <p:nvPr>
            <p:ph type="ctrTitle"/>
          </p:nvPr>
        </p:nvSpPr>
        <p:spPr>
          <a:xfrm>
            <a:off x="1769150" y="1231865"/>
            <a:ext cx="24660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OVERVIEW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615" name="Google Shape;4615;p28"/>
          <p:cNvSpPr txBox="1">
            <a:spLocks noGrp="1"/>
          </p:cNvSpPr>
          <p:nvPr>
            <p:ph type="title" idx="2"/>
          </p:nvPr>
        </p:nvSpPr>
        <p:spPr>
          <a:xfrm>
            <a:off x="546012" y="1231877"/>
            <a:ext cx="11232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01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616" name="Google Shape;4616;p28"/>
          <p:cNvSpPr txBox="1">
            <a:spLocks noGrp="1"/>
          </p:cNvSpPr>
          <p:nvPr>
            <p:ph type="ctrTitle" idx="3"/>
          </p:nvPr>
        </p:nvSpPr>
        <p:spPr>
          <a:xfrm>
            <a:off x="1740250" y="2792200"/>
            <a:ext cx="265903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chemeClr val="tx1"/>
                </a:solidFill>
              </a:rPr>
              <a:t>Scenarios</a:t>
            </a:r>
          </a:p>
        </p:txBody>
      </p:sp>
      <p:sp>
        <p:nvSpPr>
          <p:cNvPr id="4617" name="Google Shape;4617;p28"/>
          <p:cNvSpPr txBox="1">
            <a:spLocks noGrp="1"/>
          </p:cNvSpPr>
          <p:nvPr>
            <p:ph type="title" idx="4"/>
          </p:nvPr>
        </p:nvSpPr>
        <p:spPr>
          <a:xfrm>
            <a:off x="546012" y="2792206"/>
            <a:ext cx="11232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02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618" name="Google Shape;4618;p28"/>
          <p:cNvSpPr txBox="1">
            <a:spLocks noGrp="1"/>
          </p:cNvSpPr>
          <p:nvPr>
            <p:ph type="ctrTitle" idx="5"/>
          </p:nvPr>
        </p:nvSpPr>
        <p:spPr>
          <a:xfrm>
            <a:off x="6000300" y="2754770"/>
            <a:ext cx="2597688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Advantages &amp; Disadvantages</a:t>
            </a:r>
          </a:p>
        </p:txBody>
      </p:sp>
      <p:sp>
        <p:nvSpPr>
          <p:cNvPr id="4619" name="Google Shape;4619;p28"/>
          <p:cNvSpPr txBox="1">
            <a:spLocks noGrp="1"/>
          </p:cNvSpPr>
          <p:nvPr>
            <p:ph type="title" idx="6"/>
          </p:nvPr>
        </p:nvSpPr>
        <p:spPr>
          <a:xfrm>
            <a:off x="4908852" y="1231858"/>
            <a:ext cx="11232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03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620" name="Google Shape;4620;p28"/>
          <p:cNvSpPr txBox="1">
            <a:spLocks noGrp="1"/>
          </p:cNvSpPr>
          <p:nvPr>
            <p:ph type="ctrTitle" idx="7"/>
          </p:nvPr>
        </p:nvSpPr>
        <p:spPr>
          <a:xfrm>
            <a:off x="6000300" y="1109250"/>
            <a:ext cx="2659030" cy="111501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chemeClr val="tx1"/>
                </a:solidFill>
              </a:rPr>
              <a:t>Considerations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4621" name="Google Shape;4621;p28"/>
          <p:cNvSpPr txBox="1">
            <a:spLocks noGrp="1"/>
          </p:cNvSpPr>
          <p:nvPr>
            <p:ph type="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04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622" name="Google Shape;4622;p28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TABLE OF CONTENTS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EF0D86-B65B-8B4F-2C4D-F03851980C9A}"/>
              </a:ext>
            </a:extLst>
          </p:cNvPr>
          <p:cNvSpPr txBox="1"/>
          <p:nvPr/>
        </p:nvSpPr>
        <p:spPr>
          <a:xfrm>
            <a:off x="1815021" y="1939262"/>
            <a:ext cx="2164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Bulkheads in Ships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Bulkhead Patterns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CFEB4-CD3E-E04A-8963-3EFD45C1112F}"/>
              </a:ext>
            </a:extLst>
          </p:cNvPr>
          <p:cNvSpPr txBox="1"/>
          <p:nvPr/>
        </p:nvSpPr>
        <p:spPr>
          <a:xfrm>
            <a:off x="5392774" y="1914371"/>
            <a:ext cx="2781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When this pattern should and shouldn’t be implemented?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4" grpId="0"/>
      <p:bldP spid="4615" grpId="0"/>
      <p:bldP spid="4616" grpId="0"/>
      <p:bldP spid="4617" grpId="0"/>
      <p:bldP spid="4618" grpId="0"/>
      <p:bldP spid="4619" grpId="0"/>
      <p:bldP spid="4620" grpId="0"/>
      <p:bldP spid="4621" grpId="0"/>
      <p:bldP spid="2" grpId="0" build="p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" name="Google Shape;4915;p34"/>
          <p:cNvSpPr txBox="1">
            <a:spLocks noGrp="1"/>
          </p:cNvSpPr>
          <p:nvPr>
            <p:ph type="title"/>
          </p:nvPr>
        </p:nvSpPr>
        <p:spPr>
          <a:xfrm>
            <a:off x="1334914" y="1828400"/>
            <a:ext cx="222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SECTION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916" name="Google Shape;4916;p34"/>
          <p:cNvSpPr txBox="1">
            <a:spLocks noGrp="1"/>
          </p:cNvSpPr>
          <p:nvPr>
            <p:ph type="subTitle" idx="1"/>
          </p:nvPr>
        </p:nvSpPr>
        <p:spPr>
          <a:xfrm>
            <a:off x="1127234" y="2516602"/>
            <a:ext cx="3734912" cy="1879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Considerations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When this pattern should and shouldn’t be implemented?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lvl="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917" name="Google Shape;4917;p34"/>
          <p:cNvSpPr txBox="1">
            <a:spLocks noGrp="1"/>
          </p:cNvSpPr>
          <p:nvPr>
            <p:ph type="title" idx="2"/>
          </p:nvPr>
        </p:nvSpPr>
        <p:spPr>
          <a:xfrm>
            <a:off x="4750393" y="1720950"/>
            <a:ext cx="2801100" cy="17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03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1241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9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9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2" name="Google Shape;4842;p32"/>
          <p:cNvSpPr txBox="1">
            <a:spLocks noGrp="1"/>
          </p:cNvSpPr>
          <p:nvPr>
            <p:ph type="ctrTitle"/>
          </p:nvPr>
        </p:nvSpPr>
        <p:spPr>
          <a:xfrm>
            <a:off x="998344" y="1478361"/>
            <a:ext cx="2308198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Level of isolation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844" name="Google Shape;4844;p32"/>
          <p:cNvSpPr txBox="1">
            <a:spLocks noGrp="1"/>
          </p:cNvSpPr>
          <p:nvPr>
            <p:ph type="ctrTitle" idx="2"/>
          </p:nvPr>
        </p:nvSpPr>
        <p:spPr>
          <a:xfrm>
            <a:off x="3127076" y="1478361"/>
            <a:ext cx="2667133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Combine with other patterns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841" name="Google Shape;4841;p32"/>
          <p:cNvSpPr txBox="1">
            <a:spLocks noGrp="1"/>
          </p:cNvSpPr>
          <p:nvPr>
            <p:ph type="title" idx="15"/>
          </p:nvPr>
        </p:nvSpPr>
        <p:spPr>
          <a:xfrm>
            <a:off x="1010344" y="275220"/>
            <a:ext cx="6786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Considerations</a:t>
            </a:r>
            <a:endParaRPr sz="2800" dirty="0"/>
          </a:p>
        </p:txBody>
      </p:sp>
      <p:sp>
        <p:nvSpPr>
          <p:cNvPr id="4854" name="Google Shape;4854;p32"/>
          <p:cNvSpPr/>
          <p:nvPr/>
        </p:nvSpPr>
        <p:spPr>
          <a:xfrm>
            <a:off x="2033493" y="1111356"/>
            <a:ext cx="237900" cy="2379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855" name="Google Shape;4855;p32"/>
          <p:cNvSpPr/>
          <p:nvPr/>
        </p:nvSpPr>
        <p:spPr>
          <a:xfrm>
            <a:off x="4341693" y="1111356"/>
            <a:ext cx="237900" cy="2379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842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2" grpId="0"/>
      <p:bldP spid="4844" grpId="0"/>
      <p:bldP spid="4854" grpId="0" animBg="1"/>
      <p:bldP spid="48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763E6-5105-780C-3CB0-D31FE09E5D8C}"/>
              </a:ext>
            </a:extLst>
          </p:cNvPr>
          <p:cNvSpPr txBox="1"/>
          <p:nvPr/>
        </p:nvSpPr>
        <p:spPr>
          <a:xfrm>
            <a:off x="683400" y="222412"/>
            <a:ext cx="2473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Scenario 3: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812DB9-8F60-89DB-469D-70FB75D13297}"/>
              </a:ext>
            </a:extLst>
          </p:cNvPr>
          <p:cNvSpPr/>
          <p:nvPr/>
        </p:nvSpPr>
        <p:spPr>
          <a:xfrm>
            <a:off x="1414568" y="1203443"/>
            <a:ext cx="1524000" cy="877824"/>
          </a:xfrm>
          <a:prstGeom prst="rect">
            <a:avLst/>
          </a:prstGeom>
          <a:noFill/>
          <a:ln w="38100" cap="flat" cmpd="sng" algn="ctr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>
                  <a:noFill/>
                </a:ln>
                <a:solidFill>
                  <a:schemeClr val="tx1"/>
                </a:solidFill>
              </a:rPr>
              <a:t>Service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2EAEF1-E95C-6689-49A9-86239B7C97E6}"/>
              </a:ext>
            </a:extLst>
          </p:cNvPr>
          <p:cNvSpPr/>
          <p:nvPr/>
        </p:nvSpPr>
        <p:spPr>
          <a:xfrm>
            <a:off x="3283663" y="2467672"/>
            <a:ext cx="1524000" cy="877824"/>
          </a:xfrm>
          <a:prstGeom prst="rect">
            <a:avLst/>
          </a:prstGeom>
          <a:noFill/>
          <a:ln w="38100" cap="flat" cmpd="sng" algn="ctr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>
                  <a:noFill/>
                </a:ln>
                <a:solidFill>
                  <a:schemeClr val="tx1"/>
                </a:solidFill>
              </a:rPr>
              <a:t>Service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18FBC6-836F-445E-C757-2DF28DEA128F}"/>
              </a:ext>
            </a:extLst>
          </p:cNvPr>
          <p:cNvSpPr/>
          <p:nvPr/>
        </p:nvSpPr>
        <p:spPr>
          <a:xfrm>
            <a:off x="5480452" y="3449871"/>
            <a:ext cx="1524000" cy="877824"/>
          </a:xfrm>
          <a:prstGeom prst="rect">
            <a:avLst/>
          </a:prstGeom>
          <a:noFill/>
          <a:ln w="38100" cap="flat" cmpd="sng" algn="ctr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>
                  <a:noFill/>
                </a:ln>
                <a:solidFill>
                  <a:schemeClr val="tx1"/>
                </a:solidFill>
              </a:rPr>
              <a:t>Service A</a:t>
            </a:r>
          </a:p>
        </p:txBody>
      </p:sp>
      <p:grpSp>
        <p:nvGrpSpPr>
          <p:cNvPr id="12" name="Graphic 10" descr="Group outline">
            <a:extLst>
              <a:ext uri="{FF2B5EF4-FFF2-40B4-BE49-F238E27FC236}">
                <a16:creationId xmlns:a16="http://schemas.microsoft.com/office/drawing/2014/main" id="{9EE7CA40-AEB2-D00C-E4B5-C0845C75BCBF}"/>
              </a:ext>
            </a:extLst>
          </p:cNvPr>
          <p:cNvGrpSpPr/>
          <p:nvPr/>
        </p:nvGrpSpPr>
        <p:grpSpPr>
          <a:xfrm>
            <a:off x="6854400" y="1323670"/>
            <a:ext cx="1014670" cy="637370"/>
            <a:chOff x="6794927" y="1044114"/>
            <a:chExt cx="1014670" cy="637370"/>
          </a:xfrm>
          <a:solidFill>
            <a:srgbClr val="00B05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72B880D-9F80-D484-E949-1F5F3EBC6A31}"/>
                </a:ext>
              </a:extLst>
            </p:cNvPr>
            <p:cNvSpPr/>
            <p:nvPr/>
          </p:nvSpPr>
          <p:spPr>
            <a:xfrm>
              <a:off x="6826522" y="1260272"/>
              <a:ext cx="200593" cy="421155"/>
            </a:xfrm>
            <a:custGeom>
              <a:avLst/>
              <a:gdLst>
                <a:gd name="connsiteX0" fmla="*/ 157178 w 200593"/>
                <a:gd name="connsiteY0" fmla="*/ 11377 h 421155"/>
                <a:gd name="connsiteX1" fmla="*/ 145801 w 200593"/>
                <a:gd name="connsiteY1" fmla="*/ 0 h 421155"/>
                <a:gd name="connsiteX2" fmla="*/ 145801 w 200593"/>
                <a:gd name="connsiteY2" fmla="*/ 0 h 421155"/>
                <a:gd name="connsiteX3" fmla="*/ 134423 w 200593"/>
                <a:gd name="connsiteY3" fmla="*/ 11377 h 421155"/>
                <a:gd name="connsiteX4" fmla="*/ 134423 w 200593"/>
                <a:gd name="connsiteY4" fmla="*/ 95718 h 421155"/>
                <a:gd name="connsiteX5" fmla="*/ 170660 w 200593"/>
                <a:gd name="connsiteY5" fmla="*/ 227695 h 421155"/>
                <a:gd name="connsiteX6" fmla="*/ 29934 w 200593"/>
                <a:gd name="connsiteY6" fmla="*/ 227695 h 421155"/>
                <a:gd name="connsiteX7" fmla="*/ 66159 w 200593"/>
                <a:gd name="connsiteY7" fmla="*/ 97276 h 421155"/>
                <a:gd name="connsiteX8" fmla="*/ 66159 w 200593"/>
                <a:gd name="connsiteY8" fmla="*/ 11377 h 421155"/>
                <a:gd name="connsiteX9" fmla="*/ 54782 w 200593"/>
                <a:gd name="connsiteY9" fmla="*/ 0 h 421155"/>
                <a:gd name="connsiteX10" fmla="*/ 54782 w 200593"/>
                <a:gd name="connsiteY10" fmla="*/ 0 h 421155"/>
                <a:gd name="connsiteX11" fmla="*/ 43405 w 200593"/>
                <a:gd name="connsiteY11" fmla="*/ 11377 h 421155"/>
                <a:gd name="connsiteX12" fmla="*/ 43405 w 200593"/>
                <a:gd name="connsiteY12" fmla="*/ 94159 h 421155"/>
                <a:gd name="connsiteX13" fmla="*/ 0 w 200593"/>
                <a:gd name="connsiteY13" fmla="*/ 250495 h 421155"/>
                <a:gd name="connsiteX14" fmla="*/ 43405 w 200593"/>
                <a:gd name="connsiteY14" fmla="*/ 250495 h 421155"/>
                <a:gd name="connsiteX15" fmla="*/ 43405 w 200593"/>
                <a:gd name="connsiteY15" fmla="*/ 421155 h 421155"/>
                <a:gd name="connsiteX16" fmla="*/ 157178 w 200593"/>
                <a:gd name="connsiteY16" fmla="*/ 421155 h 421155"/>
                <a:gd name="connsiteX17" fmla="*/ 157178 w 200593"/>
                <a:gd name="connsiteY17" fmla="*/ 250495 h 421155"/>
                <a:gd name="connsiteX18" fmla="*/ 200594 w 200593"/>
                <a:gd name="connsiteY18" fmla="*/ 250495 h 421155"/>
                <a:gd name="connsiteX19" fmla="*/ 157178 w 200593"/>
                <a:gd name="connsiteY19" fmla="*/ 94170 h 421155"/>
                <a:gd name="connsiteX20" fmla="*/ 66159 w 200593"/>
                <a:gd name="connsiteY20" fmla="*/ 250495 h 421155"/>
                <a:gd name="connsiteX21" fmla="*/ 88914 w 200593"/>
                <a:gd name="connsiteY21" fmla="*/ 250495 h 421155"/>
                <a:gd name="connsiteX22" fmla="*/ 88914 w 200593"/>
                <a:gd name="connsiteY22" fmla="*/ 398400 h 421155"/>
                <a:gd name="connsiteX23" fmla="*/ 66159 w 200593"/>
                <a:gd name="connsiteY23" fmla="*/ 398400 h 421155"/>
                <a:gd name="connsiteX24" fmla="*/ 134423 w 200593"/>
                <a:gd name="connsiteY24" fmla="*/ 398400 h 421155"/>
                <a:gd name="connsiteX25" fmla="*/ 111669 w 200593"/>
                <a:gd name="connsiteY25" fmla="*/ 398400 h 421155"/>
                <a:gd name="connsiteX26" fmla="*/ 111669 w 200593"/>
                <a:gd name="connsiteY26" fmla="*/ 250495 h 421155"/>
                <a:gd name="connsiteX27" fmla="*/ 134423 w 200593"/>
                <a:gd name="connsiteY27" fmla="*/ 250495 h 42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593" h="421155">
                  <a:moveTo>
                    <a:pt x="157178" y="11377"/>
                  </a:moveTo>
                  <a:cubicBezTo>
                    <a:pt x="157178" y="5094"/>
                    <a:pt x="152084" y="0"/>
                    <a:pt x="145801" y="0"/>
                  </a:cubicBezTo>
                  <a:lnTo>
                    <a:pt x="145801" y="0"/>
                  </a:lnTo>
                  <a:cubicBezTo>
                    <a:pt x="139517" y="0"/>
                    <a:pt x="134423" y="5094"/>
                    <a:pt x="134423" y="11377"/>
                  </a:cubicBezTo>
                  <a:lnTo>
                    <a:pt x="134423" y="95718"/>
                  </a:lnTo>
                  <a:lnTo>
                    <a:pt x="170660" y="227695"/>
                  </a:lnTo>
                  <a:lnTo>
                    <a:pt x="29934" y="227695"/>
                  </a:lnTo>
                  <a:lnTo>
                    <a:pt x="66159" y="97276"/>
                  </a:lnTo>
                  <a:lnTo>
                    <a:pt x="66159" y="11377"/>
                  </a:lnTo>
                  <a:cubicBezTo>
                    <a:pt x="66159" y="5094"/>
                    <a:pt x="61066" y="0"/>
                    <a:pt x="54782" y="0"/>
                  </a:cubicBezTo>
                  <a:lnTo>
                    <a:pt x="54782" y="0"/>
                  </a:lnTo>
                  <a:cubicBezTo>
                    <a:pt x="48498" y="0"/>
                    <a:pt x="43405" y="5094"/>
                    <a:pt x="43405" y="11377"/>
                  </a:cubicBezTo>
                  <a:lnTo>
                    <a:pt x="43405" y="94159"/>
                  </a:lnTo>
                  <a:lnTo>
                    <a:pt x="0" y="250495"/>
                  </a:lnTo>
                  <a:lnTo>
                    <a:pt x="43405" y="250495"/>
                  </a:lnTo>
                  <a:lnTo>
                    <a:pt x="43405" y="421155"/>
                  </a:lnTo>
                  <a:lnTo>
                    <a:pt x="157178" y="421155"/>
                  </a:lnTo>
                  <a:lnTo>
                    <a:pt x="157178" y="250495"/>
                  </a:lnTo>
                  <a:lnTo>
                    <a:pt x="200594" y="250495"/>
                  </a:lnTo>
                  <a:lnTo>
                    <a:pt x="157178" y="94170"/>
                  </a:lnTo>
                  <a:close/>
                  <a:moveTo>
                    <a:pt x="66159" y="250495"/>
                  </a:moveTo>
                  <a:lnTo>
                    <a:pt x="88914" y="250495"/>
                  </a:lnTo>
                  <a:lnTo>
                    <a:pt x="88914" y="398400"/>
                  </a:lnTo>
                  <a:lnTo>
                    <a:pt x="66159" y="398400"/>
                  </a:lnTo>
                  <a:close/>
                  <a:moveTo>
                    <a:pt x="134423" y="398400"/>
                  </a:moveTo>
                  <a:lnTo>
                    <a:pt x="111669" y="398400"/>
                  </a:lnTo>
                  <a:lnTo>
                    <a:pt x="111669" y="250495"/>
                  </a:lnTo>
                  <a:lnTo>
                    <a:pt x="134423" y="250495"/>
                  </a:ln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5E87141-1C0F-7294-7A5F-6CF8F9599166}"/>
                </a:ext>
              </a:extLst>
            </p:cNvPr>
            <p:cNvSpPr/>
            <p:nvPr/>
          </p:nvSpPr>
          <p:spPr>
            <a:xfrm>
              <a:off x="7120229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6ED856-8566-B97B-BBC2-A0E36592CAE2}"/>
                </a:ext>
              </a:extLst>
            </p:cNvPr>
            <p:cNvSpPr/>
            <p:nvPr/>
          </p:nvSpPr>
          <p:spPr>
            <a:xfrm>
              <a:off x="7120229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51A9CDC-F5B7-4B9E-23E0-D8F0A96FCDB2}"/>
                </a:ext>
              </a:extLst>
            </p:cNvPr>
            <p:cNvSpPr/>
            <p:nvPr/>
          </p:nvSpPr>
          <p:spPr>
            <a:xfrm>
              <a:off x="6869927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AFB06E-BDB2-CB7F-EFA1-5EBBC52BB38C}"/>
                </a:ext>
              </a:extLst>
            </p:cNvPr>
            <p:cNvSpPr/>
            <p:nvPr/>
          </p:nvSpPr>
          <p:spPr>
            <a:xfrm>
              <a:off x="7327114" y="1260272"/>
              <a:ext cx="200605" cy="421143"/>
            </a:xfrm>
            <a:custGeom>
              <a:avLst/>
              <a:gdLst>
                <a:gd name="connsiteX0" fmla="*/ 157189 w 200605"/>
                <a:gd name="connsiteY0" fmla="*/ 11377 h 421143"/>
                <a:gd name="connsiteX1" fmla="*/ 145812 w 200605"/>
                <a:gd name="connsiteY1" fmla="*/ 0 h 421143"/>
                <a:gd name="connsiteX2" fmla="*/ 145812 w 200605"/>
                <a:gd name="connsiteY2" fmla="*/ 0 h 421143"/>
                <a:gd name="connsiteX3" fmla="*/ 134435 w 200605"/>
                <a:gd name="connsiteY3" fmla="*/ 11377 h 421143"/>
                <a:gd name="connsiteX4" fmla="*/ 134435 w 200605"/>
                <a:gd name="connsiteY4" fmla="*/ 95718 h 421143"/>
                <a:gd name="connsiteX5" fmla="*/ 170672 w 200605"/>
                <a:gd name="connsiteY5" fmla="*/ 227695 h 421143"/>
                <a:gd name="connsiteX6" fmla="*/ 29945 w 200605"/>
                <a:gd name="connsiteY6" fmla="*/ 227695 h 421143"/>
                <a:gd name="connsiteX7" fmla="*/ 66171 w 200605"/>
                <a:gd name="connsiteY7" fmla="*/ 97276 h 421143"/>
                <a:gd name="connsiteX8" fmla="*/ 66171 w 200605"/>
                <a:gd name="connsiteY8" fmla="*/ 11377 h 421143"/>
                <a:gd name="connsiteX9" fmla="*/ 54793 w 200605"/>
                <a:gd name="connsiteY9" fmla="*/ 0 h 421143"/>
                <a:gd name="connsiteX10" fmla="*/ 54793 w 200605"/>
                <a:gd name="connsiteY10" fmla="*/ 0 h 421143"/>
                <a:gd name="connsiteX11" fmla="*/ 43416 w 200605"/>
                <a:gd name="connsiteY11" fmla="*/ 11377 h 421143"/>
                <a:gd name="connsiteX12" fmla="*/ 43416 w 200605"/>
                <a:gd name="connsiteY12" fmla="*/ 94159 h 421143"/>
                <a:gd name="connsiteX13" fmla="*/ 0 w 200605"/>
                <a:gd name="connsiteY13" fmla="*/ 250484 h 421143"/>
                <a:gd name="connsiteX14" fmla="*/ 43416 w 200605"/>
                <a:gd name="connsiteY14" fmla="*/ 250484 h 421143"/>
                <a:gd name="connsiteX15" fmla="*/ 43416 w 200605"/>
                <a:gd name="connsiteY15" fmla="*/ 421144 h 421143"/>
                <a:gd name="connsiteX16" fmla="*/ 157189 w 200605"/>
                <a:gd name="connsiteY16" fmla="*/ 421144 h 421143"/>
                <a:gd name="connsiteX17" fmla="*/ 157189 w 200605"/>
                <a:gd name="connsiteY17" fmla="*/ 250484 h 421143"/>
                <a:gd name="connsiteX18" fmla="*/ 200605 w 200605"/>
                <a:gd name="connsiteY18" fmla="*/ 250484 h 421143"/>
                <a:gd name="connsiteX19" fmla="*/ 157189 w 200605"/>
                <a:gd name="connsiteY19" fmla="*/ 94170 h 421143"/>
                <a:gd name="connsiteX20" fmla="*/ 66171 w 200605"/>
                <a:gd name="connsiteY20" fmla="*/ 250495 h 421143"/>
                <a:gd name="connsiteX21" fmla="*/ 88925 w 200605"/>
                <a:gd name="connsiteY21" fmla="*/ 250495 h 421143"/>
                <a:gd name="connsiteX22" fmla="*/ 88925 w 200605"/>
                <a:gd name="connsiteY22" fmla="*/ 398400 h 421143"/>
                <a:gd name="connsiteX23" fmla="*/ 66171 w 200605"/>
                <a:gd name="connsiteY23" fmla="*/ 398400 h 421143"/>
                <a:gd name="connsiteX24" fmla="*/ 134435 w 200605"/>
                <a:gd name="connsiteY24" fmla="*/ 398400 h 421143"/>
                <a:gd name="connsiteX25" fmla="*/ 111680 w 200605"/>
                <a:gd name="connsiteY25" fmla="*/ 398400 h 421143"/>
                <a:gd name="connsiteX26" fmla="*/ 111680 w 200605"/>
                <a:gd name="connsiteY26" fmla="*/ 250495 h 421143"/>
                <a:gd name="connsiteX27" fmla="*/ 134435 w 200605"/>
                <a:gd name="connsiteY27" fmla="*/ 250495 h 4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605" h="421143">
                  <a:moveTo>
                    <a:pt x="157189" y="11377"/>
                  </a:moveTo>
                  <a:cubicBezTo>
                    <a:pt x="157189" y="5094"/>
                    <a:pt x="152096" y="0"/>
                    <a:pt x="145812" y="0"/>
                  </a:cubicBezTo>
                  <a:lnTo>
                    <a:pt x="145812" y="0"/>
                  </a:lnTo>
                  <a:cubicBezTo>
                    <a:pt x="139528" y="0"/>
                    <a:pt x="134435" y="5094"/>
                    <a:pt x="134435" y="11377"/>
                  </a:cubicBezTo>
                  <a:lnTo>
                    <a:pt x="134435" y="95718"/>
                  </a:lnTo>
                  <a:lnTo>
                    <a:pt x="170672" y="227695"/>
                  </a:lnTo>
                  <a:lnTo>
                    <a:pt x="29945" y="227695"/>
                  </a:lnTo>
                  <a:lnTo>
                    <a:pt x="66171" y="97276"/>
                  </a:lnTo>
                  <a:lnTo>
                    <a:pt x="66171" y="11377"/>
                  </a:lnTo>
                  <a:cubicBezTo>
                    <a:pt x="66171" y="5094"/>
                    <a:pt x="61077" y="0"/>
                    <a:pt x="54793" y="0"/>
                  </a:cubicBezTo>
                  <a:lnTo>
                    <a:pt x="54793" y="0"/>
                  </a:lnTo>
                  <a:cubicBezTo>
                    <a:pt x="48510" y="0"/>
                    <a:pt x="43416" y="5094"/>
                    <a:pt x="43416" y="11377"/>
                  </a:cubicBezTo>
                  <a:lnTo>
                    <a:pt x="43416" y="94159"/>
                  </a:lnTo>
                  <a:lnTo>
                    <a:pt x="0" y="250484"/>
                  </a:lnTo>
                  <a:lnTo>
                    <a:pt x="43416" y="250484"/>
                  </a:lnTo>
                  <a:lnTo>
                    <a:pt x="43416" y="421144"/>
                  </a:lnTo>
                  <a:lnTo>
                    <a:pt x="157189" y="421144"/>
                  </a:lnTo>
                  <a:lnTo>
                    <a:pt x="157189" y="250484"/>
                  </a:lnTo>
                  <a:lnTo>
                    <a:pt x="200605" y="250484"/>
                  </a:lnTo>
                  <a:lnTo>
                    <a:pt x="157189" y="94170"/>
                  </a:lnTo>
                  <a:close/>
                  <a:moveTo>
                    <a:pt x="66171" y="250495"/>
                  </a:moveTo>
                  <a:lnTo>
                    <a:pt x="88925" y="250495"/>
                  </a:lnTo>
                  <a:lnTo>
                    <a:pt x="88925" y="398400"/>
                  </a:lnTo>
                  <a:lnTo>
                    <a:pt x="66171" y="398400"/>
                  </a:lnTo>
                  <a:close/>
                  <a:moveTo>
                    <a:pt x="134435" y="398400"/>
                  </a:moveTo>
                  <a:lnTo>
                    <a:pt x="111680" y="398400"/>
                  </a:lnTo>
                  <a:lnTo>
                    <a:pt x="111680" y="250495"/>
                  </a:lnTo>
                  <a:lnTo>
                    <a:pt x="134435" y="250495"/>
                  </a:ln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3139CC-4DB8-8243-5056-7D9DB02CAE52}"/>
                </a:ext>
              </a:extLst>
            </p:cNvPr>
            <p:cNvSpPr/>
            <p:nvPr/>
          </p:nvSpPr>
          <p:spPr>
            <a:xfrm>
              <a:off x="7620832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FD33FF-B3D4-A6C7-45F0-44D89B18A5DF}"/>
                </a:ext>
              </a:extLst>
            </p:cNvPr>
            <p:cNvSpPr/>
            <p:nvPr/>
          </p:nvSpPr>
          <p:spPr>
            <a:xfrm>
              <a:off x="7620832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8DDCF6D-3806-226C-919F-CE3C68439930}"/>
                </a:ext>
              </a:extLst>
            </p:cNvPr>
            <p:cNvSpPr/>
            <p:nvPr/>
          </p:nvSpPr>
          <p:spPr>
            <a:xfrm>
              <a:off x="7370530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5E5401-36CD-B69C-5B91-9352BFC972AC}"/>
                </a:ext>
              </a:extLst>
            </p:cNvPr>
            <p:cNvSpPr/>
            <p:nvPr/>
          </p:nvSpPr>
          <p:spPr>
            <a:xfrm>
              <a:off x="6794927" y="1180642"/>
              <a:ext cx="1014670" cy="263271"/>
            </a:xfrm>
            <a:custGeom>
              <a:avLst/>
              <a:gdLst>
                <a:gd name="connsiteX0" fmla="*/ 1014029 w 1014670"/>
                <a:gd name="connsiteY0" fmla="*/ 211254 h 263271"/>
                <a:gd name="connsiteX1" fmla="*/ 985188 w 1014670"/>
                <a:gd name="connsiteY1" fmla="*/ 47648 h 263271"/>
                <a:gd name="connsiteX2" fmla="*/ 973389 w 1014670"/>
                <a:gd name="connsiteY2" fmla="*/ 29376 h 263271"/>
                <a:gd name="connsiteX3" fmla="*/ 924888 w 1014670"/>
                <a:gd name="connsiteY3" fmla="*/ 5757 h 263271"/>
                <a:gd name="connsiteX4" fmla="*/ 883099 w 1014670"/>
                <a:gd name="connsiteY4" fmla="*/ 0 h 263271"/>
                <a:gd name="connsiteX5" fmla="*/ 842231 w 1014670"/>
                <a:gd name="connsiteY5" fmla="*/ 5802 h 263271"/>
                <a:gd name="connsiteX6" fmla="*/ 793878 w 1014670"/>
                <a:gd name="connsiteY6" fmla="*/ 29388 h 263271"/>
                <a:gd name="connsiteX7" fmla="*/ 781943 w 1014670"/>
                <a:gd name="connsiteY7" fmla="*/ 48308 h 263271"/>
                <a:gd name="connsiteX8" fmla="*/ 757732 w 1014670"/>
                <a:gd name="connsiteY8" fmla="*/ 176781 h 263271"/>
                <a:gd name="connsiteX9" fmla="*/ 757618 w 1014670"/>
                <a:gd name="connsiteY9" fmla="*/ 176895 h 263271"/>
                <a:gd name="connsiteX10" fmla="*/ 757504 w 1014670"/>
                <a:gd name="connsiteY10" fmla="*/ 176781 h 263271"/>
                <a:gd name="connsiteX11" fmla="*/ 733214 w 1014670"/>
                <a:gd name="connsiteY11" fmla="*/ 47648 h 263271"/>
                <a:gd name="connsiteX12" fmla="*/ 721415 w 1014670"/>
                <a:gd name="connsiteY12" fmla="*/ 29376 h 263271"/>
                <a:gd name="connsiteX13" fmla="*/ 673130 w 1014670"/>
                <a:gd name="connsiteY13" fmla="*/ 5814 h 263271"/>
                <a:gd name="connsiteX14" fmla="*/ 632172 w 1014670"/>
                <a:gd name="connsiteY14" fmla="*/ 0 h 263271"/>
                <a:gd name="connsiteX15" fmla="*/ 590212 w 1014670"/>
                <a:gd name="connsiteY15" fmla="*/ 5802 h 263271"/>
                <a:gd name="connsiteX16" fmla="*/ 542427 w 1014670"/>
                <a:gd name="connsiteY16" fmla="*/ 29012 h 263271"/>
                <a:gd name="connsiteX17" fmla="*/ 529912 w 1014670"/>
                <a:gd name="connsiteY17" fmla="*/ 48467 h 263271"/>
                <a:gd name="connsiteX18" fmla="*/ 506748 w 1014670"/>
                <a:gd name="connsiteY18" fmla="*/ 182527 h 263271"/>
                <a:gd name="connsiteX19" fmla="*/ 506634 w 1014670"/>
                <a:gd name="connsiteY19" fmla="*/ 182640 h 263271"/>
                <a:gd name="connsiteX20" fmla="*/ 506520 w 1014670"/>
                <a:gd name="connsiteY20" fmla="*/ 182527 h 263271"/>
                <a:gd name="connsiteX21" fmla="*/ 484585 w 1014670"/>
                <a:gd name="connsiteY21" fmla="*/ 47648 h 263271"/>
                <a:gd name="connsiteX22" fmla="*/ 472786 w 1014670"/>
                <a:gd name="connsiteY22" fmla="*/ 29376 h 263271"/>
                <a:gd name="connsiteX23" fmla="*/ 424285 w 1014670"/>
                <a:gd name="connsiteY23" fmla="*/ 5757 h 263271"/>
                <a:gd name="connsiteX24" fmla="*/ 382496 w 1014670"/>
                <a:gd name="connsiteY24" fmla="*/ 0 h 263271"/>
                <a:gd name="connsiteX25" fmla="*/ 341628 w 1014670"/>
                <a:gd name="connsiteY25" fmla="*/ 5802 h 263271"/>
                <a:gd name="connsiteX26" fmla="*/ 293275 w 1014670"/>
                <a:gd name="connsiteY26" fmla="*/ 29388 h 263271"/>
                <a:gd name="connsiteX27" fmla="*/ 281340 w 1014670"/>
                <a:gd name="connsiteY27" fmla="*/ 48308 h 263271"/>
                <a:gd name="connsiteX28" fmla="*/ 257129 w 1014670"/>
                <a:gd name="connsiteY28" fmla="*/ 176781 h 263271"/>
                <a:gd name="connsiteX29" fmla="*/ 257015 w 1014670"/>
                <a:gd name="connsiteY29" fmla="*/ 176895 h 263271"/>
                <a:gd name="connsiteX30" fmla="*/ 256901 w 1014670"/>
                <a:gd name="connsiteY30" fmla="*/ 176781 h 263271"/>
                <a:gd name="connsiteX31" fmla="*/ 232611 w 1014670"/>
                <a:gd name="connsiteY31" fmla="*/ 47648 h 263271"/>
                <a:gd name="connsiteX32" fmla="*/ 220812 w 1014670"/>
                <a:gd name="connsiteY32" fmla="*/ 29376 h 263271"/>
                <a:gd name="connsiteX33" fmla="*/ 172527 w 1014670"/>
                <a:gd name="connsiteY33" fmla="*/ 5814 h 263271"/>
                <a:gd name="connsiteX34" fmla="*/ 131568 w 1014670"/>
                <a:gd name="connsiteY34" fmla="*/ 0 h 263271"/>
                <a:gd name="connsiteX35" fmla="*/ 89609 w 1014670"/>
                <a:gd name="connsiteY35" fmla="*/ 5802 h 263271"/>
                <a:gd name="connsiteX36" fmla="*/ 41824 w 1014670"/>
                <a:gd name="connsiteY36" fmla="*/ 29012 h 263271"/>
                <a:gd name="connsiteX37" fmla="*/ 29309 w 1014670"/>
                <a:gd name="connsiteY37" fmla="*/ 48433 h 263271"/>
                <a:gd name="connsiteX38" fmla="*/ 604 w 1014670"/>
                <a:gd name="connsiteY38" fmla="*/ 211346 h 263271"/>
                <a:gd name="connsiteX39" fmla="*/ 20730 w 1014670"/>
                <a:gd name="connsiteY39" fmla="*/ 252782 h 263271"/>
                <a:gd name="connsiteX40" fmla="*/ 36214 w 1014670"/>
                <a:gd name="connsiteY40" fmla="*/ 248408 h 263271"/>
                <a:gd name="connsiteX41" fmla="*/ 31840 w 1014670"/>
                <a:gd name="connsiteY41" fmla="*/ 232924 h 263271"/>
                <a:gd name="connsiteX42" fmla="*/ 30970 w 1014670"/>
                <a:gd name="connsiteY42" fmla="*/ 232485 h 263271"/>
                <a:gd name="connsiteX43" fmla="*/ 23006 w 1014670"/>
                <a:gd name="connsiteY43" fmla="*/ 215202 h 263271"/>
                <a:gd name="connsiteX44" fmla="*/ 51574 w 1014670"/>
                <a:gd name="connsiteY44" fmla="*/ 53166 h 263271"/>
                <a:gd name="connsiteX45" fmla="*/ 54988 w 1014670"/>
                <a:gd name="connsiteY45" fmla="*/ 47580 h 263271"/>
                <a:gd name="connsiteX46" fmla="*/ 95366 w 1014670"/>
                <a:gd name="connsiteY46" fmla="*/ 27829 h 263271"/>
                <a:gd name="connsiteX47" fmla="*/ 131637 w 1014670"/>
                <a:gd name="connsiteY47" fmla="*/ 22755 h 263271"/>
                <a:gd name="connsiteX48" fmla="*/ 166633 w 1014670"/>
                <a:gd name="connsiteY48" fmla="*/ 27783 h 263271"/>
                <a:gd name="connsiteX49" fmla="*/ 207182 w 1014670"/>
                <a:gd name="connsiteY49" fmla="*/ 47580 h 263271"/>
                <a:gd name="connsiteX50" fmla="*/ 210425 w 1014670"/>
                <a:gd name="connsiteY50" fmla="*/ 52506 h 263271"/>
                <a:gd name="connsiteX51" fmla="*/ 245865 w 1014670"/>
                <a:gd name="connsiteY51" fmla="*/ 241018 h 263271"/>
                <a:gd name="connsiteX52" fmla="*/ 259138 w 1014670"/>
                <a:gd name="connsiteY52" fmla="*/ 250113 h 263271"/>
                <a:gd name="connsiteX53" fmla="*/ 268233 w 1014670"/>
                <a:gd name="connsiteY53" fmla="*/ 241018 h 263271"/>
                <a:gd name="connsiteX54" fmla="*/ 303503 w 1014670"/>
                <a:gd name="connsiteY54" fmla="*/ 53155 h 263271"/>
                <a:gd name="connsiteX55" fmla="*/ 306916 w 1014670"/>
                <a:gd name="connsiteY55" fmla="*/ 47569 h 263271"/>
                <a:gd name="connsiteX56" fmla="*/ 347533 w 1014670"/>
                <a:gd name="connsiteY56" fmla="*/ 27761 h 263271"/>
                <a:gd name="connsiteX57" fmla="*/ 382473 w 1014670"/>
                <a:gd name="connsiteY57" fmla="*/ 22743 h 263271"/>
                <a:gd name="connsiteX58" fmla="*/ 418573 w 1014670"/>
                <a:gd name="connsiteY58" fmla="*/ 27772 h 263271"/>
                <a:gd name="connsiteX59" fmla="*/ 459532 w 1014670"/>
                <a:gd name="connsiteY59" fmla="*/ 47842 h 263271"/>
                <a:gd name="connsiteX60" fmla="*/ 462331 w 1014670"/>
                <a:gd name="connsiteY60" fmla="*/ 52222 h 263271"/>
                <a:gd name="connsiteX61" fmla="*/ 495109 w 1014670"/>
                <a:gd name="connsiteY61" fmla="*/ 253726 h 263271"/>
                <a:gd name="connsiteX62" fmla="*/ 506281 w 1014670"/>
                <a:gd name="connsiteY62" fmla="*/ 263272 h 263271"/>
                <a:gd name="connsiteX63" fmla="*/ 506338 w 1014670"/>
                <a:gd name="connsiteY63" fmla="*/ 263272 h 263271"/>
                <a:gd name="connsiteX64" fmla="*/ 517545 w 1014670"/>
                <a:gd name="connsiteY64" fmla="*/ 253840 h 263271"/>
                <a:gd name="connsiteX65" fmla="*/ 552178 w 1014670"/>
                <a:gd name="connsiteY65" fmla="*/ 53166 h 263271"/>
                <a:gd name="connsiteX66" fmla="*/ 555591 w 1014670"/>
                <a:gd name="connsiteY66" fmla="*/ 47580 h 263271"/>
                <a:gd name="connsiteX67" fmla="*/ 595969 w 1014670"/>
                <a:gd name="connsiteY67" fmla="*/ 27829 h 263271"/>
                <a:gd name="connsiteX68" fmla="*/ 632240 w 1014670"/>
                <a:gd name="connsiteY68" fmla="*/ 22755 h 263271"/>
                <a:gd name="connsiteX69" fmla="*/ 667237 w 1014670"/>
                <a:gd name="connsiteY69" fmla="*/ 27783 h 263271"/>
                <a:gd name="connsiteX70" fmla="*/ 707785 w 1014670"/>
                <a:gd name="connsiteY70" fmla="*/ 47580 h 263271"/>
                <a:gd name="connsiteX71" fmla="*/ 711028 w 1014670"/>
                <a:gd name="connsiteY71" fmla="*/ 52506 h 263271"/>
                <a:gd name="connsiteX72" fmla="*/ 746468 w 1014670"/>
                <a:gd name="connsiteY72" fmla="*/ 241018 h 263271"/>
                <a:gd name="connsiteX73" fmla="*/ 759741 w 1014670"/>
                <a:gd name="connsiteY73" fmla="*/ 250113 h 263271"/>
                <a:gd name="connsiteX74" fmla="*/ 768836 w 1014670"/>
                <a:gd name="connsiteY74" fmla="*/ 241018 h 263271"/>
                <a:gd name="connsiteX75" fmla="*/ 804106 w 1014670"/>
                <a:gd name="connsiteY75" fmla="*/ 53155 h 263271"/>
                <a:gd name="connsiteX76" fmla="*/ 807519 w 1014670"/>
                <a:gd name="connsiteY76" fmla="*/ 47569 h 263271"/>
                <a:gd name="connsiteX77" fmla="*/ 848136 w 1014670"/>
                <a:gd name="connsiteY77" fmla="*/ 27761 h 263271"/>
                <a:gd name="connsiteX78" fmla="*/ 883076 w 1014670"/>
                <a:gd name="connsiteY78" fmla="*/ 22743 h 263271"/>
                <a:gd name="connsiteX79" fmla="*/ 919176 w 1014670"/>
                <a:gd name="connsiteY79" fmla="*/ 27772 h 263271"/>
                <a:gd name="connsiteX80" fmla="*/ 960135 w 1014670"/>
                <a:gd name="connsiteY80" fmla="*/ 47842 h 263271"/>
                <a:gd name="connsiteX81" fmla="*/ 962956 w 1014670"/>
                <a:gd name="connsiteY81" fmla="*/ 52393 h 263271"/>
                <a:gd name="connsiteX82" fmla="*/ 991662 w 1014670"/>
                <a:gd name="connsiteY82" fmla="*/ 215089 h 263271"/>
                <a:gd name="connsiteX83" fmla="*/ 981160 w 1014670"/>
                <a:gd name="connsiteY83" fmla="*/ 233418 h 263271"/>
                <a:gd name="connsiteX84" fmla="*/ 974630 w 1014670"/>
                <a:gd name="connsiteY84" fmla="*/ 233725 h 263271"/>
                <a:gd name="connsiteX85" fmla="*/ 961438 w 1014670"/>
                <a:gd name="connsiteY85" fmla="*/ 242946 h 263271"/>
                <a:gd name="connsiteX86" fmla="*/ 970659 w 1014670"/>
                <a:gd name="connsiteY86" fmla="*/ 256138 h 263271"/>
                <a:gd name="connsiteX87" fmla="*/ 987042 w 1014670"/>
                <a:gd name="connsiteY87" fmla="*/ 255399 h 263271"/>
                <a:gd name="connsiteX88" fmla="*/ 1014029 w 1014670"/>
                <a:gd name="connsiteY88" fmla="*/ 211254 h 26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14670" h="263271">
                  <a:moveTo>
                    <a:pt x="1014029" y="211254"/>
                  </a:moveTo>
                  <a:lnTo>
                    <a:pt x="985188" y="47648"/>
                  </a:lnTo>
                  <a:cubicBezTo>
                    <a:pt x="983375" y="40424"/>
                    <a:pt x="979228" y="34001"/>
                    <a:pt x="973389" y="29376"/>
                  </a:cubicBezTo>
                  <a:cubicBezTo>
                    <a:pt x="958871" y="18492"/>
                    <a:pt x="942409" y="10475"/>
                    <a:pt x="924888" y="5757"/>
                  </a:cubicBezTo>
                  <a:cubicBezTo>
                    <a:pt x="911248" y="2130"/>
                    <a:pt x="897213" y="197"/>
                    <a:pt x="883099" y="0"/>
                  </a:cubicBezTo>
                  <a:cubicBezTo>
                    <a:pt x="869280" y="116"/>
                    <a:pt x="855537" y="2067"/>
                    <a:pt x="842231" y="5802"/>
                  </a:cubicBezTo>
                  <a:cubicBezTo>
                    <a:pt x="824763" y="10523"/>
                    <a:pt x="808352" y="18527"/>
                    <a:pt x="793878" y="29388"/>
                  </a:cubicBezTo>
                  <a:cubicBezTo>
                    <a:pt x="787767" y="34067"/>
                    <a:pt x="783534" y="40779"/>
                    <a:pt x="781943" y="48308"/>
                  </a:cubicBezTo>
                  <a:lnTo>
                    <a:pt x="757732" y="176781"/>
                  </a:lnTo>
                  <a:cubicBezTo>
                    <a:pt x="757732" y="176844"/>
                    <a:pt x="757681" y="176895"/>
                    <a:pt x="757618" y="176895"/>
                  </a:cubicBezTo>
                  <a:cubicBezTo>
                    <a:pt x="757556" y="176895"/>
                    <a:pt x="757504" y="176844"/>
                    <a:pt x="757504" y="176781"/>
                  </a:cubicBezTo>
                  <a:lnTo>
                    <a:pt x="733214" y="47648"/>
                  </a:lnTo>
                  <a:cubicBezTo>
                    <a:pt x="731554" y="40359"/>
                    <a:pt x="727376" y="33889"/>
                    <a:pt x="721415" y="29376"/>
                  </a:cubicBezTo>
                  <a:cubicBezTo>
                    <a:pt x="706959" y="18533"/>
                    <a:pt x="690574" y="10537"/>
                    <a:pt x="673130" y="5814"/>
                  </a:cubicBezTo>
                  <a:cubicBezTo>
                    <a:pt x="659795" y="2071"/>
                    <a:pt x="646021" y="115"/>
                    <a:pt x="632172" y="0"/>
                  </a:cubicBezTo>
                  <a:cubicBezTo>
                    <a:pt x="618000" y="201"/>
                    <a:pt x="603907" y="2150"/>
                    <a:pt x="590212" y="5802"/>
                  </a:cubicBezTo>
                  <a:cubicBezTo>
                    <a:pt x="572960" y="10450"/>
                    <a:pt x="556745" y="18327"/>
                    <a:pt x="542427" y="29012"/>
                  </a:cubicBezTo>
                  <a:cubicBezTo>
                    <a:pt x="536137" y="33860"/>
                    <a:pt x="531715" y="40733"/>
                    <a:pt x="529912" y="48467"/>
                  </a:cubicBezTo>
                  <a:lnTo>
                    <a:pt x="506748" y="182527"/>
                  </a:lnTo>
                  <a:cubicBezTo>
                    <a:pt x="506748" y="182589"/>
                    <a:pt x="506697" y="182640"/>
                    <a:pt x="506634" y="182640"/>
                  </a:cubicBezTo>
                  <a:cubicBezTo>
                    <a:pt x="506571" y="182640"/>
                    <a:pt x="506520" y="182589"/>
                    <a:pt x="506520" y="182527"/>
                  </a:cubicBezTo>
                  <a:lnTo>
                    <a:pt x="484585" y="47648"/>
                  </a:lnTo>
                  <a:cubicBezTo>
                    <a:pt x="482772" y="40424"/>
                    <a:pt x="478625" y="34001"/>
                    <a:pt x="472786" y="29376"/>
                  </a:cubicBezTo>
                  <a:cubicBezTo>
                    <a:pt x="458268" y="18492"/>
                    <a:pt x="441806" y="10475"/>
                    <a:pt x="424285" y="5757"/>
                  </a:cubicBezTo>
                  <a:cubicBezTo>
                    <a:pt x="410644" y="2130"/>
                    <a:pt x="396609" y="197"/>
                    <a:pt x="382496" y="0"/>
                  </a:cubicBezTo>
                  <a:cubicBezTo>
                    <a:pt x="368677" y="116"/>
                    <a:pt x="354934" y="2067"/>
                    <a:pt x="341628" y="5802"/>
                  </a:cubicBezTo>
                  <a:cubicBezTo>
                    <a:pt x="324160" y="10523"/>
                    <a:pt x="307749" y="18527"/>
                    <a:pt x="293275" y="29388"/>
                  </a:cubicBezTo>
                  <a:cubicBezTo>
                    <a:pt x="287164" y="34067"/>
                    <a:pt x="282930" y="40779"/>
                    <a:pt x="281340" y="48308"/>
                  </a:cubicBezTo>
                  <a:lnTo>
                    <a:pt x="257129" y="176781"/>
                  </a:lnTo>
                  <a:cubicBezTo>
                    <a:pt x="257129" y="176844"/>
                    <a:pt x="257078" y="176895"/>
                    <a:pt x="257015" y="176895"/>
                  </a:cubicBezTo>
                  <a:cubicBezTo>
                    <a:pt x="256952" y="176895"/>
                    <a:pt x="256901" y="176844"/>
                    <a:pt x="256901" y="176781"/>
                  </a:cubicBezTo>
                  <a:lnTo>
                    <a:pt x="232611" y="47648"/>
                  </a:lnTo>
                  <a:cubicBezTo>
                    <a:pt x="230951" y="40359"/>
                    <a:pt x="226773" y="33889"/>
                    <a:pt x="220812" y="29376"/>
                  </a:cubicBezTo>
                  <a:cubicBezTo>
                    <a:pt x="206356" y="18533"/>
                    <a:pt x="189971" y="10537"/>
                    <a:pt x="172527" y="5814"/>
                  </a:cubicBezTo>
                  <a:cubicBezTo>
                    <a:pt x="159191" y="2071"/>
                    <a:pt x="145418" y="115"/>
                    <a:pt x="131568" y="0"/>
                  </a:cubicBezTo>
                  <a:cubicBezTo>
                    <a:pt x="117397" y="201"/>
                    <a:pt x="103304" y="2150"/>
                    <a:pt x="89609" y="5802"/>
                  </a:cubicBezTo>
                  <a:cubicBezTo>
                    <a:pt x="72357" y="10450"/>
                    <a:pt x="56143" y="18327"/>
                    <a:pt x="41824" y="29012"/>
                  </a:cubicBezTo>
                  <a:cubicBezTo>
                    <a:pt x="35542" y="33853"/>
                    <a:pt x="31122" y="40713"/>
                    <a:pt x="29309" y="48433"/>
                  </a:cubicBezTo>
                  <a:lnTo>
                    <a:pt x="604" y="211346"/>
                  </a:lnTo>
                  <a:cubicBezTo>
                    <a:pt x="-2357" y="228058"/>
                    <a:pt x="5764" y="244778"/>
                    <a:pt x="20730" y="252782"/>
                  </a:cubicBezTo>
                  <a:cubicBezTo>
                    <a:pt x="26214" y="255850"/>
                    <a:pt x="33146" y="253891"/>
                    <a:pt x="36214" y="248408"/>
                  </a:cubicBezTo>
                  <a:cubicBezTo>
                    <a:pt x="39282" y="242924"/>
                    <a:pt x="37324" y="235992"/>
                    <a:pt x="31840" y="232924"/>
                  </a:cubicBezTo>
                  <a:cubicBezTo>
                    <a:pt x="31557" y="232765"/>
                    <a:pt x="31266" y="232619"/>
                    <a:pt x="30970" y="232485"/>
                  </a:cubicBezTo>
                  <a:cubicBezTo>
                    <a:pt x="24923" y="228992"/>
                    <a:pt x="21732" y="222069"/>
                    <a:pt x="23006" y="215202"/>
                  </a:cubicBezTo>
                  <a:lnTo>
                    <a:pt x="51574" y="53166"/>
                  </a:lnTo>
                  <a:cubicBezTo>
                    <a:pt x="52196" y="51034"/>
                    <a:pt x="53374" y="49107"/>
                    <a:pt x="54988" y="47580"/>
                  </a:cubicBezTo>
                  <a:cubicBezTo>
                    <a:pt x="67079" y="38505"/>
                    <a:pt x="80780" y="31803"/>
                    <a:pt x="95366" y="27829"/>
                  </a:cubicBezTo>
                  <a:cubicBezTo>
                    <a:pt x="107204" y="24664"/>
                    <a:pt x="119384" y="22959"/>
                    <a:pt x="131637" y="22755"/>
                  </a:cubicBezTo>
                  <a:cubicBezTo>
                    <a:pt x="143474" y="22873"/>
                    <a:pt x="155242" y="24565"/>
                    <a:pt x="166633" y="27783"/>
                  </a:cubicBezTo>
                  <a:cubicBezTo>
                    <a:pt x="181283" y="31752"/>
                    <a:pt x="195044" y="38470"/>
                    <a:pt x="207182" y="47580"/>
                  </a:cubicBezTo>
                  <a:cubicBezTo>
                    <a:pt x="208801" y="48796"/>
                    <a:pt x="209948" y="50538"/>
                    <a:pt x="210425" y="52506"/>
                  </a:cubicBezTo>
                  <a:lnTo>
                    <a:pt x="245865" y="241018"/>
                  </a:lnTo>
                  <a:cubicBezTo>
                    <a:pt x="247019" y="247194"/>
                    <a:pt x="252961" y="251266"/>
                    <a:pt x="259138" y="250113"/>
                  </a:cubicBezTo>
                  <a:cubicBezTo>
                    <a:pt x="263757" y="249250"/>
                    <a:pt x="267371" y="245637"/>
                    <a:pt x="268233" y="241018"/>
                  </a:cubicBezTo>
                  <a:lnTo>
                    <a:pt x="303503" y="53155"/>
                  </a:lnTo>
                  <a:cubicBezTo>
                    <a:pt x="303924" y="50940"/>
                    <a:pt x="305137" y="48953"/>
                    <a:pt x="306916" y="47569"/>
                  </a:cubicBezTo>
                  <a:cubicBezTo>
                    <a:pt x="319076" y="38450"/>
                    <a:pt x="332860" y="31728"/>
                    <a:pt x="347533" y="27761"/>
                  </a:cubicBezTo>
                  <a:cubicBezTo>
                    <a:pt x="358906" y="24547"/>
                    <a:pt x="370655" y="22859"/>
                    <a:pt x="382473" y="22743"/>
                  </a:cubicBezTo>
                  <a:cubicBezTo>
                    <a:pt x="394666" y="22944"/>
                    <a:pt x="406790" y="24632"/>
                    <a:pt x="418573" y="27772"/>
                  </a:cubicBezTo>
                  <a:cubicBezTo>
                    <a:pt x="433376" y="31801"/>
                    <a:pt x="447277" y="38611"/>
                    <a:pt x="459532" y="47842"/>
                  </a:cubicBezTo>
                  <a:cubicBezTo>
                    <a:pt x="460726" y="49117"/>
                    <a:pt x="461675" y="50602"/>
                    <a:pt x="462331" y="52222"/>
                  </a:cubicBezTo>
                  <a:lnTo>
                    <a:pt x="495109" y="253726"/>
                  </a:lnTo>
                  <a:cubicBezTo>
                    <a:pt x="496003" y="259209"/>
                    <a:pt x="500726" y="263244"/>
                    <a:pt x="506281" y="263272"/>
                  </a:cubicBezTo>
                  <a:lnTo>
                    <a:pt x="506338" y="263272"/>
                  </a:lnTo>
                  <a:cubicBezTo>
                    <a:pt x="511870" y="263271"/>
                    <a:pt x="516599" y="259290"/>
                    <a:pt x="517545" y="253840"/>
                  </a:cubicBezTo>
                  <a:lnTo>
                    <a:pt x="552178" y="53166"/>
                  </a:lnTo>
                  <a:cubicBezTo>
                    <a:pt x="552800" y="51034"/>
                    <a:pt x="553977" y="49107"/>
                    <a:pt x="555591" y="47580"/>
                  </a:cubicBezTo>
                  <a:cubicBezTo>
                    <a:pt x="567681" y="38505"/>
                    <a:pt x="581383" y="31803"/>
                    <a:pt x="595969" y="27829"/>
                  </a:cubicBezTo>
                  <a:cubicBezTo>
                    <a:pt x="607807" y="24664"/>
                    <a:pt x="619988" y="22959"/>
                    <a:pt x="632240" y="22755"/>
                  </a:cubicBezTo>
                  <a:cubicBezTo>
                    <a:pt x="644077" y="22873"/>
                    <a:pt x="655846" y="24565"/>
                    <a:pt x="667237" y="27783"/>
                  </a:cubicBezTo>
                  <a:cubicBezTo>
                    <a:pt x="681886" y="31752"/>
                    <a:pt x="695647" y="38470"/>
                    <a:pt x="707785" y="47580"/>
                  </a:cubicBezTo>
                  <a:cubicBezTo>
                    <a:pt x="709404" y="48796"/>
                    <a:pt x="710551" y="50538"/>
                    <a:pt x="711028" y="52506"/>
                  </a:cubicBezTo>
                  <a:lnTo>
                    <a:pt x="746468" y="241018"/>
                  </a:lnTo>
                  <a:cubicBezTo>
                    <a:pt x="747622" y="247194"/>
                    <a:pt x="753564" y="251266"/>
                    <a:pt x="759741" y="250113"/>
                  </a:cubicBezTo>
                  <a:cubicBezTo>
                    <a:pt x="764360" y="249250"/>
                    <a:pt x="767974" y="245637"/>
                    <a:pt x="768836" y="241018"/>
                  </a:cubicBezTo>
                  <a:lnTo>
                    <a:pt x="804106" y="53155"/>
                  </a:lnTo>
                  <a:cubicBezTo>
                    <a:pt x="804527" y="50940"/>
                    <a:pt x="805740" y="48953"/>
                    <a:pt x="807519" y="47569"/>
                  </a:cubicBezTo>
                  <a:cubicBezTo>
                    <a:pt x="819679" y="38450"/>
                    <a:pt x="833464" y="31728"/>
                    <a:pt x="848136" y="27761"/>
                  </a:cubicBezTo>
                  <a:cubicBezTo>
                    <a:pt x="859509" y="24547"/>
                    <a:pt x="871258" y="22859"/>
                    <a:pt x="883076" y="22743"/>
                  </a:cubicBezTo>
                  <a:cubicBezTo>
                    <a:pt x="895269" y="22944"/>
                    <a:pt x="907393" y="24632"/>
                    <a:pt x="919176" y="27772"/>
                  </a:cubicBezTo>
                  <a:cubicBezTo>
                    <a:pt x="933980" y="31801"/>
                    <a:pt x="947880" y="38611"/>
                    <a:pt x="960135" y="47842"/>
                  </a:cubicBezTo>
                  <a:cubicBezTo>
                    <a:pt x="961367" y="49158"/>
                    <a:pt x="962325" y="50704"/>
                    <a:pt x="962956" y="52393"/>
                  </a:cubicBezTo>
                  <a:lnTo>
                    <a:pt x="991662" y="215089"/>
                  </a:lnTo>
                  <a:cubicBezTo>
                    <a:pt x="993225" y="222963"/>
                    <a:pt x="988743" y="230784"/>
                    <a:pt x="981160" y="233418"/>
                  </a:cubicBezTo>
                  <a:cubicBezTo>
                    <a:pt x="979033" y="234000"/>
                    <a:pt x="976803" y="234106"/>
                    <a:pt x="974630" y="233725"/>
                  </a:cubicBezTo>
                  <a:cubicBezTo>
                    <a:pt x="968440" y="232628"/>
                    <a:pt x="962534" y="236757"/>
                    <a:pt x="961438" y="242946"/>
                  </a:cubicBezTo>
                  <a:cubicBezTo>
                    <a:pt x="960341" y="249135"/>
                    <a:pt x="964470" y="255041"/>
                    <a:pt x="970659" y="256138"/>
                  </a:cubicBezTo>
                  <a:cubicBezTo>
                    <a:pt x="976109" y="257100"/>
                    <a:pt x="981702" y="256847"/>
                    <a:pt x="987042" y="255399"/>
                  </a:cubicBezTo>
                  <a:cubicBezTo>
                    <a:pt x="1005973" y="249710"/>
                    <a:pt x="1017596" y="230696"/>
                    <a:pt x="1014029" y="211254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C90307-EF7F-65C6-381C-D78ADE580C8F}"/>
              </a:ext>
            </a:extLst>
          </p:cNvPr>
          <p:cNvCxnSpPr>
            <a:cxnSpLocks/>
          </p:cNvCxnSpPr>
          <p:nvPr/>
        </p:nvCxnSpPr>
        <p:spPr>
          <a:xfrm flipH="1">
            <a:off x="3048000" y="1642355"/>
            <a:ext cx="3702205" cy="0"/>
          </a:xfrm>
          <a:prstGeom prst="straightConnector1">
            <a:avLst/>
          </a:prstGeom>
          <a:ln w="19050">
            <a:solidFill>
              <a:srgbClr val="0000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C31FDEF-2C3A-F644-6616-9EB033E8B05B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2317457" y="1940377"/>
            <a:ext cx="825317" cy="1107095"/>
          </a:xfrm>
          <a:prstGeom prst="bentConnector2">
            <a:avLst/>
          </a:prstGeom>
          <a:ln w="19050">
            <a:solidFill>
              <a:srgbClr val="0000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0B1DA54-88CC-B888-4573-7D16119B1C8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4491414" y="2899744"/>
            <a:ext cx="543287" cy="1434789"/>
          </a:xfrm>
          <a:prstGeom prst="bentConnector2">
            <a:avLst/>
          </a:prstGeom>
          <a:ln w="19050">
            <a:solidFill>
              <a:srgbClr val="0000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99C181D-E86C-B3BE-923E-90FB4A974C6E}"/>
              </a:ext>
            </a:extLst>
          </p:cNvPr>
          <p:cNvSpPr/>
          <p:nvPr/>
        </p:nvSpPr>
        <p:spPr>
          <a:xfrm>
            <a:off x="5480452" y="3458177"/>
            <a:ext cx="1524000" cy="877824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>
                  <a:noFill/>
                </a:ln>
                <a:solidFill>
                  <a:schemeClr val="tx1"/>
                </a:solidFill>
              </a:rPr>
              <a:t>Service A</a:t>
            </a:r>
          </a:p>
        </p:txBody>
      </p:sp>
    </p:spTree>
    <p:extLst>
      <p:ext uri="{BB962C8B-B14F-4D97-AF65-F5344CB8AC3E}">
        <p14:creationId xmlns:p14="http://schemas.microsoft.com/office/powerpoint/2010/main" val="210299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2" name="Google Shape;4842;p32"/>
          <p:cNvSpPr txBox="1">
            <a:spLocks noGrp="1"/>
          </p:cNvSpPr>
          <p:nvPr>
            <p:ph type="ctrTitle"/>
          </p:nvPr>
        </p:nvSpPr>
        <p:spPr>
          <a:xfrm>
            <a:off x="998344" y="1478361"/>
            <a:ext cx="2308198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Level of isolation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844" name="Google Shape;4844;p32"/>
          <p:cNvSpPr txBox="1">
            <a:spLocks noGrp="1"/>
          </p:cNvSpPr>
          <p:nvPr>
            <p:ph type="ctrTitle" idx="2"/>
          </p:nvPr>
        </p:nvSpPr>
        <p:spPr>
          <a:xfrm>
            <a:off x="3127076" y="1478361"/>
            <a:ext cx="2667133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Improved fault tolerance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846" name="Google Shape;4846;p32"/>
          <p:cNvSpPr txBox="1">
            <a:spLocks noGrp="1"/>
          </p:cNvSpPr>
          <p:nvPr>
            <p:ph type="ctrTitle" idx="4"/>
          </p:nvPr>
        </p:nvSpPr>
        <p:spPr>
          <a:xfrm>
            <a:off x="5740744" y="1478361"/>
            <a:ext cx="2056200" cy="5499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Consider processes and threads pools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4841" name="Google Shape;4841;p32"/>
          <p:cNvSpPr txBox="1">
            <a:spLocks noGrp="1"/>
          </p:cNvSpPr>
          <p:nvPr>
            <p:ph type="title" idx="15"/>
          </p:nvPr>
        </p:nvSpPr>
        <p:spPr>
          <a:xfrm>
            <a:off x="1010344" y="275220"/>
            <a:ext cx="6786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Considerations</a:t>
            </a:r>
            <a:endParaRPr sz="2800" dirty="0"/>
          </a:p>
        </p:txBody>
      </p:sp>
      <p:sp>
        <p:nvSpPr>
          <p:cNvPr id="4854" name="Google Shape;4854;p32"/>
          <p:cNvSpPr/>
          <p:nvPr/>
        </p:nvSpPr>
        <p:spPr>
          <a:xfrm>
            <a:off x="2033493" y="1111356"/>
            <a:ext cx="237900" cy="2379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855" name="Google Shape;4855;p32"/>
          <p:cNvSpPr/>
          <p:nvPr/>
        </p:nvSpPr>
        <p:spPr>
          <a:xfrm>
            <a:off x="4341693" y="1111356"/>
            <a:ext cx="237900" cy="2379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856" name="Google Shape;4856;p32"/>
          <p:cNvSpPr/>
          <p:nvPr/>
        </p:nvSpPr>
        <p:spPr>
          <a:xfrm>
            <a:off x="6649893" y="1111356"/>
            <a:ext cx="237900" cy="2379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" name="Google Shape;4842;p32">
            <a:extLst>
              <a:ext uri="{FF2B5EF4-FFF2-40B4-BE49-F238E27FC236}">
                <a16:creationId xmlns:a16="http://schemas.microsoft.com/office/drawing/2014/main" id="{C35B6804-1A67-1A67-A159-413DB85749AD}"/>
              </a:ext>
            </a:extLst>
          </p:cNvPr>
          <p:cNvSpPr txBox="1">
            <a:spLocks/>
          </p:cNvSpPr>
          <p:nvPr/>
        </p:nvSpPr>
        <p:spPr>
          <a:xfrm>
            <a:off x="998344" y="2989473"/>
            <a:ext cx="2308198" cy="63766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685800" rtl="0" eaLnBrk="1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pPr>
              <a:buFontTx/>
            </a:pPr>
            <a:r>
              <a:rPr lang="en-US" sz="1600" dirty="0">
                <a:solidFill>
                  <a:schemeClr val="tx1"/>
                </a:solidFill>
              </a:rPr>
              <a:t>Deploying into separate containers, or processes</a:t>
            </a:r>
          </a:p>
        </p:txBody>
      </p:sp>
      <p:sp>
        <p:nvSpPr>
          <p:cNvPr id="3" name="Google Shape;4844;p32">
            <a:extLst>
              <a:ext uri="{FF2B5EF4-FFF2-40B4-BE49-F238E27FC236}">
                <a16:creationId xmlns:a16="http://schemas.microsoft.com/office/drawing/2014/main" id="{515038A4-C042-CD7B-009D-4F1F42E8030E}"/>
              </a:ext>
            </a:extLst>
          </p:cNvPr>
          <p:cNvSpPr txBox="1">
            <a:spLocks/>
          </p:cNvSpPr>
          <p:nvPr/>
        </p:nvSpPr>
        <p:spPr>
          <a:xfrm>
            <a:off x="3170327" y="3011406"/>
            <a:ext cx="2667133" cy="59380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685800" rtl="0" eaLnBrk="1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pPr>
              <a:buFontTx/>
            </a:pPr>
            <a:r>
              <a:rPr lang="en-US" sz="1600" dirty="0">
                <a:solidFill>
                  <a:schemeClr val="tx1"/>
                </a:solidFill>
              </a:rPr>
              <a:t>Asynchronous communication</a:t>
            </a:r>
          </a:p>
        </p:txBody>
      </p:sp>
      <p:sp>
        <p:nvSpPr>
          <p:cNvPr id="5" name="Google Shape;4854;p32">
            <a:extLst>
              <a:ext uri="{FF2B5EF4-FFF2-40B4-BE49-F238E27FC236}">
                <a16:creationId xmlns:a16="http://schemas.microsoft.com/office/drawing/2014/main" id="{62B0937F-85C4-8D8F-DC48-BF82299EB8F7}"/>
              </a:ext>
            </a:extLst>
          </p:cNvPr>
          <p:cNvSpPr/>
          <p:nvPr/>
        </p:nvSpPr>
        <p:spPr>
          <a:xfrm>
            <a:off x="2033493" y="2666335"/>
            <a:ext cx="237900" cy="2379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" name="Google Shape;4855;p32">
            <a:extLst>
              <a:ext uri="{FF2B5EF4-FFF2-40B4-BE49-F238E27FC236}">
                <a16:creationId xmlns:a16="http://schemas.microsoft.com/office/drawing/2014/main" id="{580FB9C6-A92E-E868-2FE0-5DEC3FE71ED9}"/>
              </a:ext>
            </a:extLst>
          </p:cNvPr>
          <p:cNvSpPr/>
          <p:nvPr/>
        </p:nvSpPr>
        <p:spPr>
          <a:xfrm>
            <a:off x="4341693" y="2666335"/>
            <a:ext cx="237900" cy="2379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498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6" grpId="0"/>
      <p:bldP spid="4856" grpId="0" animBg="1"/>
      <p:bldP spid="2" grpId="0"/>
      <p:bldP spid="3" grpId="0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812DB9-8F60-89DB-469D-70FB75D13297}"/>
              </a:ext>
            </a:extLst>
          </p:cNvPr>
          <p:cNvSpPr/>
          <p:nvPr/>
        </p:nvSpPr>
        <p:spPr>
          <a:xfrm>
            <a:off x="1414568" y="1203443"/>
            <a:ext cx="1524000" cy="877824"/>
          </a:xfrm>
          <a:prstGeom prst="rect">
            <a:avLst/>
          </a:prstGeom>
          <a:noFill/>
          <a:ln w="38100" cap="flat" cmpd="sng" algn="ctr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>
                  <a:noFill/>
                </a:ln>
                <a:solidFill>
                  <a:schemeClr val="tx1"/>
                </a:solidFill>
              </a:rPr>
              <a:t>Service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2EAEF1-E95C-6689-49A9-86239B7C97E6}"/>
              </a:ext>
            </a:extLst>
          </p:cNvPr>
          <p:cNvSpPr/>
          <p:nvPr/>
        </p:nvSpPr>
        <p:spPr>
          <a:xfrm>
            <a:off x="3283663" y="2467672"/>
            <a:ext cx="1524000" cy="877824"/>
          </a:xfrm>
          <a:prstGeom prst="rect">
            <a:avLst/>
          </a:prstGeom>
          <a:noFill/>
          <a:ln w="38100" cap="flat" cmpd="sng" algn="ctr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>
                  <a:noFill/>
                </a:ln>
                <a:solidFill>
                  <a:schemeClr val="tx1"/>
                </a:solidFill>
              </a:rPr>
              <a:t>Service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18FBC6-836F-445E-C757-2DF28DEA128F}"/>
              </a:ext>
            </a:extLst>
          </p:cNvPr>
          <p:cNvSpPr/>
          <p:nvPr/>
        </p:nvSpPr>
        <p:spPr>
          <a:xfrm>
            <a:off x="7043173" y="3441564"/>
            <a:ext cx="1524000" cy="877824"/>
          </a:xfrm>
          <a:prstGeom prst="rect">
            <a:avLst/>
          </a:prstGeom>
          <a:noFill/>
          <a:ln w="38100" cap="flat" cmpd="sng" algn="ctr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>
                  <a:noFill/>
                </a:ln>
                <a:solidFill>
                  <a:schemeClr val="tx1"/>
                </a:solidFill>
              </a:rPr>
              <a:t>Service A</a:t>
            </a:r>
          </a:p>
        </p:txBody>
      </p:sp>
      <p:grpSp>
        <p:nvGrpSpPr>
          <p:cNvPr id="12" name="Graphic 10" descr="Group outline">
            <a:extLst>
              <a:ext uri="{FF2B5EF4-FFF2-40B4-BE49-F238E27FC236}">
                <a16:creationId xmlns:a16="http://schemas.microsoft.com/office/drawing/2014/main" id="{9EE7CA40-AEB2-D00C-E4B5-C0845C75BCBF}"/>
              </a:ext>
            </a:extLst>
          </p:cNvPr>
          <p:cNvGrpSpPr/>
          <p:nvPr/>
        </p:nvGrpSpPr>
        <p:grpSpPr>
          <a:xfrm>
            <a:off x="6854400" y="1323670"/>
            <a:ext cx="1014670" cy="637370"/>
            <a:chOff x="6794927" y="1044114"/>
            <a:chExt cx="1014670" cy="637370"/>
          </a:xfrm>
          <a:solidFill>
            <a:srgbClr val="00B05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72B880D-9F80-D484-E949-1F5F3EBC6A31}"/>
                </a:ext>
              </a:extLst>
            </p:cNvPr>
            <p:cNvSpPr/>
            <p:nvPr/>
          </p:nvSpPr>
          <p:spPr>
            <a:xfrm>
              <a:off x="6826522" y="1260272"/>
              <a:ext cx="200593" cy="421155"/>
            </a:xfrm>
            <a:custGeom>
              <a:avLst/>
              <a:gdLst>
                <a:gd name="connsiteX0" fmla="*/ 157178 w 200593"/>
                <a:gd name="connsiteY0" fmla="*/ 11377 h 421155"/>
                <a:gd name="connsiteX1" fmla="*/ 145801 w 200593"/>
                <a:gd name="connsiteY1" fmla="*/ 0 h 421155"/>
                <a:gd name="connsiteX2" fmla="*/ 145801 w 200593"/>
                <a:gd name="connsiteY2" fmla="*/ 0 h 421155"/>
                <a:gd name="connsiteX3" fmla="*/ 134423 w 200593"/>
                <a:gd name="connsiteY3" fmla="*/ 11377 h 421155"/>
                <a:gd name="connsiteX4" fmla="*/ 134423 w 200593"/>
                <a:gd name="connsiteY4" fmla="*/ 95718 h 421155"/>
                <a:gd name="connsiteX5" fmla="*/ 170660 w 200593"/>
                <a:gd name="connsiteY5" fmla="*/ 227695 h 421155"/>
                <a:gd name="connsiteX6" fmla="*/ 29934 w 200593"/>
                <a:gd name="connsiteY6" fmla="*/ 227695 h 421155"/>
                <a:gd name="connsiteX7" fmla="*/ 66159 w 200593"/>
                <a:gd name="connsiteY7" fmla="*/ 97276 h 421155"/>
                <a:gd name="connsiteX8" fmla="*/ 66159 w 200593"/>
                <a:gd name="connsiteY8" fmla="*/ 11377 h 421155"/>
                <a:gd name="connsiteX9" fmla="*/ 54782 w 200593"/>
                <a:gd name="connsiteY9" fmla="*/ 0 h 421155"/>
                <a:gd name="connsiteX10" fmla="*/ 54782 w 200593"/>
                <a:gd name="connsiteY10" fmla="*/ 0 h 421155"/>
                <a:gd name="connsiteX11" fmla="*/ 43405 w 200593"/>
                <a:gd name="connsiteY11" fmla="*/ 11377 h 421155"/>
                <a:gd name="connsiteX12" fmla="*/ 43405 w 200593"/>
                <a:gd name="connsiteY12" fmla="*/ 94159 h 421155"/>
                <a:gd name="connsiteX13" fmla="*/ 0 w 200593"/>
                <a:gd name="connsiteY13" fmla="*/ 250495 h 421155"/>
                <a:gd name="connsiteX14" fmla="*/ 43405 w 200593"/>
                <a:gd name="connsiteY14" fmla="*/ 250495 h 421155"/>
                <a:gd name="connsiteX15" fmla="*/ 43405 w 200593"/>
                <a:gd name="connsiteY15" fmla="*/ 421155 h 421155"/>
                <a:gd name="connsiteX16" fmla="*/ 157178 w 200593"/>
                <a:gd name="connsiteY16" fmla="*/ 421155 h 421155"/>
                <a:gd name="connsiteX17" fmla="*/ 157178 w 200593"/>
                <a:gd name="connsiteY17" fmla="*/ 250495 h 421155"/>
                <a:gd name="connsiteX18" fmla="*/ 200594 w 200593"/>
                <a:gd name="connsiteY18" fmla="*/ 250495 h 421155"/>
                <a:gd name="connsiteX19" fmla="*/ 157178 w 200593"/>
                <a:gd name="connsiteY19" fmla="*/ 94170 h 421155"/>
                <a:gd name="connsiteX20" fmla="*/ 66159 w 200593"/>
                <a:gd name="connsiteY20" fmla="*/ 250495 h 421155"/>
                <a:gd name="connsiteX21" fmla="*/ 88914 w 200593"/>
                <a:gd name="connsiteY21" fmla="*/ 250495 h 421155"/>
                <a:gd name="connsiteX22" fmla="*/ 88914 w 200593"/>
                <a:gd name="connsiteY22" fmla="*/ 398400 h 421155"/>
                <a:gd name="connsiteX23" fmla="*/ 66159 w 200593"/>
                <a:gd name="connsiteY23" fmla="*/ 398400 h 421155"/>
                <a:gd name="connsiteX24" fmla="*/ 134423 w 200593"/>
                <a:gd name="connsiteY24" fmla="*/ 398400 h 421155"/>
                <a:gd name="connsiteX25" fmla="*/ 111669 w 200593"/>
                <a:gd name="connsiteY25" fmla="*/ 398400 h 421155"/>
                <a:gd name="connsiteX26" fmla="*/ 111669 w 200593"/>
                <a:gd name="connsiteY26" fmla="*/ 250495 h 421155"/>
                <a:gd name="connsiteX27" fmla="*/ 134423 w 200593"/>
                <a:gd name="connsiteY27" fmla="*/ 250495 h 42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593" h="421155">
                  <a:moveTo>
                    <a:pt x="157178" y="11377"/>
                  </a:moveTo>
                  <a:cubicBezTo>
                    <a:pt x="157178" y="5094"/>
                    <a:pt x="152084" y="0"/>
                    <a:pt x="145801" y="0"/>
                  </a:cubicBezTo>
                  <a:lnTo>
                    <a:pt x="145801" y="0"/>
                  </a:lnTo>
                  <a:cubicBezTo>
                    <a:pt x="139517" y="0"/>
                    <a:pt x="134423" y="5094"/>
                    <a:pt x="134423" y="11377"/>
                  </a:cubicBezTo>
                  <a:lnTo>
                    <a:pt x="134423" y="95718"/>
                  </a:lnTo>
                  <a:lnTo>
                    <a:pt x="170660" y="227695"/>
                  </a:lnTo>
                  <a:lnTo>
                    <a:pt x="29934" y="227695"/>
                  </a:lnTo>
                  <a:lnTo>
                    <a:pt x="66159" y="97276"/>
                  </a:lnTo>
                  <a:lnTo>
                    <a:pt x="66159" y="11377"/>
                  </a:lnTo>
                  <a:cubicBezTo>
                    <a:pt x="66159" y="5094"/>
                    <a:pt x="61066" y="0"/>
                    <a:pt x="54782" y="0"/>
                  </a:cubicBezTo>
                  <a:lnTo>
                    <a:pt x="54782" y="0"/>
                  </a:lnTo>
                  <a:cubicBezTo>
                    <a:pt x="48498" y="0"/>
                    <a:pt x="43405" y="5094"/>
                    <a:pt x="43405" y="11377"/>
                  </a:cubicBezTo>
                  <a:lnTo>
                    <a:pt x="43405" y="94159"/>
                  </a:lnTo>
                  <a:lnTo>
                    <a:pt x="0" y="250495"/>
                  </a:lnTo>
                  <a:lnTo>
                    <a:pt x="43405" y="250495"/>
                  </a:lnTo>
                  <a:lnTo>
                    <a:pt x="43405" y="421155"/>
                  </a:lnTo>
                  <a:lnTo>
                    <a:pt x="157178" y="421155"/>
                  </a:lnTo>
                  <a:lnTo>
                    <a:pt x="157178" y="250495"/>
                  </a:lnTo>
                  <a:lnTo>
                    <a:pt x="200594" y="250495"/>
                  </a:lnTo>
                  <a:lnTo>
                    <a:pt x="157178" y="94170"/>
                  </a:lnTo>
                  <a:close/>
                  <a:moveTo>
                    <a:pt x="66159" y="250495"/>
                  </a:moveTo>
                  <a:lnTo>
                    <a:pt x="88914" y="250495"/>
                  </a:lnTo>
                  <a:lnTo>
                    <a:pt x="88914" y="398400"/>
                  </a:lnTo>
                  <a:lnTo>
                    <a:pt x="66159" y="398400"/>
                  </a:lnTo>
                  <a:close/>
                  <a:moveTo>
                    <a:pt x="134423" y="398400"/>
                  </a:moveTo>
                  <a:lnTo>
                    <a:pt x="111669" y="398400"/>
                  </a:lnTo>
                  <a:lnTo>
                    <a:pt x="111669" y="250495"/>
                  </a:lnTo>
                  <a:lnTo>
                    <a:pt x="134423" y="250495"/>
                  </a:ln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5E87141-1C0F-7294-7A5F-6CF8F9599166}"/>
                </a:ext>
              </a:extLst>
            </p:cNvPr>
            <p:cNvSpPr/>
            <p:nvPr/>
          </p:nvSpPr>
          <p:spPr>
            <a:xfrm>
              <a:off x="7120229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6ED856-8566-B97B-BBC2-A0E36592CAE2}"/>
                </a:ext>
              </a:extLst>
            </p:cNvPr>
            <p:cNvSpPr/>
            <p:nvPr/>
          </p:nvSpPr>
          <p:spPr>
            <a:xfrm>
              <a:off x="7120229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51A9CDC-F5B7-4B9E-23E0-D8F0A96FCDB2}"/>
                </a:ext>
              </a:extLst>
            </p:cNvPr>
            <p:cNvSpPr/>
            <p:nvPr/>
          </p:nvSpPr>
          <p:spPr>
            <a:xfrm>
              <a:off x="6869927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AFB06E-BDB2-CB7F-EFA1-5EBBC52BB38C}"/>
                </a:ext>
              </a:extLst>
            </p:cNvPr>
            <p:cNvSpPr/>
            <p:nvPr/>
          </p:nvSpPr>
          <p:spPr>
            <a:xfrm>
              <a:off x="7327114" y="1260272"/>
              <a:ext cx="200605" cy="421143"/>
            </a:xfrm>
            <a:custGeom>
              <a:avLst/>
              <a:gdLst>
                <a:gd name="connsiteX0" fmla="*/ 157189 w 200605"/>
                <a:gd name="connsiteY0" fmla="*/ 11377 h 421143"/>
                <a:gd name="connsiteX1" fmla="*/ 145812 w 200605"/>
                <a:gd name="connsiteY1" fmla="*/ 0 h 421143"/>
                <a:gd name="connsiteX2" fmla="*/ 145812 w 200605"/>
                <a:gd name="connsiteY2" fmla="*/ 0 h 421143"/>
                <a:gd name="connsiteX3" fmla="*/ 134435 w 200605"/>
                <a:gd name="connsiteY3" fmla="*/ 11377 h 421143"/>
                <a:gd name="connsiteX4" fmla="*/ 134435 w 200605"/>
                <a:gd name="connsiteY4" fmla="*/ 95718 h 421143"/>
                <a:gd name="connsiteX5" fmla="*/ 170672 w 200605"/>
                <a:gd name="connsiteY5" fmla="*/ 227695 h 421143"/>
                <a:gd name="connsiteX6" fmla="*/ 29945 w 200605"/>
                <a:gd name="connsiteY6" fmla="*/ 227695 h 421143"/>
                <a:gd name="connsiteX7" fmla="*/ 66171 w 200605"/>
                <a:gd name="connsiteY7" fmla="*/ 97276 h 421143"/>
                <a:gd name="connsiteX8" fmla="*/ 66171 w 200605"/>
                <a:gd name="connsiteY8" fmla="*/ 11377 h 421143"/>
                <a:gd name="connsiteX9" fmla="*/ 54793 w 200605"/>
                <a:gd name="connsiteY9" fmla="*/ 0 h 421143"/>
                <a:gd name="connsiteX10" fmla="*/ 54793 w 200605"/>
                <a:gd name="connsiteY10" fmla="*/ 0 h 421143"/>
                <a:gd name="connsiteX11" fmla="*/ 43416 w 200605"/>
                <a:gd name="connsiteY11" fmla="*/ 11377 h 421143"/>
                <a:gd name="connsiteX12" fmla="*/ 43416 w 200605"/>
                <a:gd name="connsiteY12" fmla="*/ 94159 h 421143"/>
                <a:gd name="connsiteX13" fmla="*/ 0 w 200605"/>
                <a:gd name="connsiteY13" fmla="*/ 250484 h 421143"/>
                <a:gd name="connsiteX14" fmla="*/ 43416 w 200605"/>
                <a:gd name="connsiteY14" fmla="*/ 250484 h 421143"/>
                <a:gd name="connsiteX15" fmla="*/ 43416 w 200605"/>
                <a:gd name="connsiteY15" fmla="*/ 421144 h 421143"/>
                <a:gd name="connsiteX16" fmla="*/ 157189 w 200605"/>
                <a:gd name="connsiteY16" fmla="*/ 421144 h 421143"/>
                <a:gd name="connsiteX17" fmla="*/ 157189 w 200605"/>
                <a:gd name="connsiteY17" fmla="*/ 250484 h 421143"/>
                <a:gd name="connsiteX18" fmla="*/ 200605 w 200605"/>
                <a:gd name="connsiteY18" fmla="*/ 250484 h 421143"/>
                <a:gd name="connsiteX19" fmla="*/ 157189 w 200605"/>
                <a:gd name="connsiteY19" fmla="*/ 94170 h 421143"/>
                <a:gd name="connsiteX20" fmla="*/ 66171 w 200605"/>
                <a:gd name="connsiteY20" fmla="*/ 250495 h 421143"/>
                <a:gd name="connsiteX21" fmla="*/ 88925 w 200605"/>
                <a:gd name="connsiteY21" fmla="*/ 250495 h 421143"/>
                <a:gd name="connsiteX22" fmla="*/ 88925 w 200605"/>
                <a:gd name="connsiteY22" fmla="*/ 398400 h 421143"/>
                <a:gd name="connsiteX23" fmla="*/ 66171 w 200605"/>
                <a:gd name="connsiteY23" fmla="*/ 398400 h 421143"/>
                <a:gd name="connsiteX24" fmla="*/ 134435 w 200605"/>
                <a:gd name="connsiteY24" fmla="*/ 398400 h 421143"/>
                <a:gd name="connsiteX25" fmla="*/ 111680 w 200605"/>
                <a:gd name="connsiteY25" fmla="*/ 398400 h 421143"/>
                <a:gd name="connsiteX26" fmla="*/ 111680 w 200605"/>
                <a:gd name="connsiteY26" fmla="*/ 250495 h 421143"/>
                <a:gd name="connsiteX27" fmla="*/ 134435 w 200605"/>
                <a:gd name="connsiteY27" fmla="*/ 250495 h 4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605" h="421143">
                  <a:moveTo>
                    <a:pt x="157189" y="11377"/>
                  </a:moveTo>
                  <a:cubicBezTo>
                    <a:pt x="157189" y="5094"/>
                    <a:pt x="152096" y="0"/>
                    <a:pt x="145812" y="0"/>
                  </a:cubicBezTo>
                  <a:lnTo>
                    <a:pt x="145812" y="0"/>
                  </a:lnTo>
                  <a:cubicBezTo>
                    <a:pt x="139528" y="0"/>
                    <a:pt x="134435" y="5094"/>
                    <a:pt x="134435" y="11377"/>
                  </a:cubicBezTo>
                  <a:lnTo>
                    <a:pt x="134435" y="95718"/>
                  </a:lnTo>
                  <a:lnTo>
                    <a:pt x="170672" y="227695"/>
                  </a:lnTo>
                  <a:lnTo>
                    <a:pt x="29945" y="227695"/>
                  </a:lnTo>
                  <a:lnTo>
                    <a:pt x="66171" y="97276"/>
                  </a:lnTo>
                  <a:lnTo>
                    <a:pt x="66171" y="11377"/>
                  </a:lnTo>
                  <a:cubicBezTo>
                    <a:pt x="66171" y="5094"/>
                    <a:pt x="61077" y="0"/>
                    <a:pt x="54793" y="0"/>
                  </a:cubicBezTo>
                  <a:lnTo>
                    <a:pt x="54793" y="0"/>
                  </a:lnTo>
                  <a:cubicBezTo>
                    <a:pt x="48510" y="0"/>
                    <a:pt x="43416" y="5094"/>
                    <a:pt x="43416" y="11377"/>
                  </a:cubicBezTo>
                  <a:lnTo>
                    <a:pt x="43416" y="94159"/>
                  </a:lnTo>
                  <a:lnTo>
                    <a:pt x="0" y="250484"/>
                  </a:lnTo>
                  <a:lnTo>
                    <a:pt x="43416" y="250484"/>
                  </a:lnTo>
                  <a:lnTo>
                    <a:pt x="43416" y="421144"/>
                  </a:lnTo>
                  <a:lnTo>
                    <a:pt x="157189" y="421144"/>
                  </a:lnTo>
                  <a:lnTo>
                    <a:pt x="157189" y="250484"/>
                  </a:lnTo>
                  <a:lnTo>
                    <a:pt x="200605" y="250484"/>
                  </a:lnTo>
                  <a:lnTo>
                    <a:pt x="157189" y="94170"/>
                  </a:lnTo>
                  <a:close/>
                  <a:moveTo>
                    <a:pt x="66171" y="250495"/>
                  </a:moveTo>
                  <a:lnTo>
                    <a:pt x="88925" y="250495"/>
                  </a:lnTo>
                  <a:lnTo>
                    <a:pt x="88925" y="398400"/>
                  </a:lnTo>
                  <a:lnTo>
                    <a:pt x="66171" y="398400"/>
                  </a:lnTo>
                  <a:close/>
                  <a:moveTo>
                    <a:pt x="134435" y="398400"/>
                  </a:moveTo>
                  <a:lnTo>
                    <a:pt x="111680" y="398400"/>
                  </a:lnTo>
                  <a:lnTo>
                    <a:pt x="111680" y="250495"/>
                  </a:lnTo>
                  <a:lnTo>
                    <a:pt x="134435" y="250495"/>
                  </a:ln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3139CC-4DB8-8243-5056-7D9DB02CAE52}"/>
                </a:ext>
              </a:extLst>
            </p:cNvPr>
            <p:cNvSpPr/>
            <p:nvPr/>
          </p:nvSpPr>
          <p:spPr>
            <a:xfrm>
              <a:off x="7620832" y="1260283"/>
              <a:ext cx="113773" cy="421200"/>
            </a:xfrm>
            <a:custGeom>
              <a:avLst/>
              <a:gdLst>
                <a:gd name="connsiteX0" fmla="*/ 102396 w 113773"/>
                <a:gd name="connsiteY0" fmla="*/ 0 h 421200"/>
                <a:gd name="connsiteX1" fmla="*/ 91019 w 113773"/>
                <a:gd name="connsiteY1" fmla="*/ 11377 h 421200"/>
                <a:gd name="connsiteX2" fmla="*/ 91019 w 113773"/>
                <a:gd name="connsiteY2" fmla="*/ 398446 h 421200"/>
                <a:gd name="connsiteX3" fmla="*/ 68264 w 113773"/>
                <a:gd name="connsiteY3" fmla="*/ 398446 h 421200"/>
                <a:gd name="connsiteX4" fmla="*/ 68264 w 113773"/>
                <a:gd name="connsiteY4" fmla="*/ 170660 h 421200"/>
                <a:gd name="connsiteX5" fmla="*/ 45509 w 113773"/>
                <a:gd name="connsiteY5" fmla="*/ 170660 h 421200"/>
                <a:gd name="connsiteX6" fmla="*/ 45509 w 113773"/>
                <a:gd name="connsiteY6" fmla="*/ 398446 h 421200"/>
                <a:gd name="connsiteX7" fmla="*/ 22755 w 113773"/>
                <a:gd name="connsiteY7" fmla="*/ 398446 h 421200"/>
                <a:gd name="connsiteX8" fmla="*/ 22755 w 113773"/>
                <a:gd name="connsiteY8" fmla="*/ 11377 h 421200"/>
                <a:gd name="connsiteX9" fmla="*/ 11377 w 113773"/>
                <a:gd name="connsiteY9" fmla="*/ 0 h 421200"/>
                <a:gd name="connsiteX10" fmla="*/ 0 w 113773"/>
                <a:gd name="connsiteY10" fmla="*/ 11377 h 421200"/>
                <a:gd name="connsiteX11" fmla="*/ 0 w 113773"/>
                <a:gd name="connsiteY11" fmla="*/ 421201 h 421200"/>
                <a:gd name="connsiteX12" fmla="*/ 113773 w 113773"/>
                <a:gd name="connsiteY12" fmla="*/ 421201 h 421200"/>
                <a:gd name="connsiteX13" fmla="*/ 113773 w 113773"/>
                <a:gd name="connsiteY13" fmla="*/ 11377 h 421200"/>
                <a:gd name="connsiteX14" fmla="*/ 102396 w 113773"/>
                <a:gd name="connsiteY14" fmla="*/ 0 h 42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773" h="421200">
                  <a:moveTo>
                    <a:pt x="102396" y="0"/>
                  </a:moveTo>
                  <a:cubicBezTo>
                    <a:pt x="96112" y="0"/>
                    <a:pt x="91019" y="5094"/>
                    <a:pt x="91019" y="11377"/>
                  </a:cubicBezTo>
                  <a:lnTo>
                    <a:pt x="91019" y="398446"/>
                  </a:lnTo>
                  <a:lnTo>
                    <a:pt x="68264" y="398446"/>
                  </a:lnTo>
                  <a:lnTo>
                    <a:pt x="68264" y="170660"/>
                  </a:lnTo>
                  <a:lnTo>
                    <a:pt x="45509" y="170660"/>
                  </a:lnTo>
                  <a:lnTo>
                    <a:pt x="45509" y="398446"/>
                  </a:lnTo>
                  <a:lnTo>
                    <a:pt x="22755" y="398446"/>
                  </a:lnTo>
                  <a:lnTo>
                    <a:pt x="22755" y="11377"/>
                  </a:lnTo>
                  <a:cubicBezTo>
                    <a:pt x="22755" y="5094"/>
                    <a:pt x="17661" y="0"/>
                    <a:pt x="11377" y="0"/>
                  </a:cubicBezTo>
                  <a:cubicBezTo>
                    <a:pt x="5094" y="0"/>
                    <a:pt x="0" y="5094"/>
                    <a:pt x="0" y="11377"/>
                  </a:cubicBezTo>
                  <a:lnTo>
                    <a:pt x="0" y="421201"/>
                  </a:lnTo>
                  <a:lnTo>
                    <a:pt x="113773" y="421201"/>
                  </a:lnTo>
                  <a:lnTo>
                    <a:pt x="113773" y="11377"/>
                  </a:lnTo>
                  <a:cubicBezTo>
                    <a:pt x="113773" y="5094"/>
                    <a:pt x="108680" y="0"/>
                    <a:pt x="102396" y="0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FD33FF-B3D4-A6C7-45F0-44D89B18A5DF}"/>
                </a:ext>
              </a:extLst>
            </p:cNvPr>
            <p:cNvSpPr/>
            <p:nvPr/>
          </p:nvSpPr>
          <p:spPr>
            <a:xfrm>
              <a:off x="7620832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8DDCF6D-3806-226C-919F-CE3C68439930}"/>
                </a:ext>
              </a:extLst>
            </p:cNvPr>
            <p:cNvSpPr/>
            <p:nvPr/>
          </p:nvSpPr>
          <p:spPr>
            <a:xfrm>
              <a:off x="7370530" y="1044114"/>
              <a:ext cx="113773" cy="113773"/>
            </a:xfrm>
            <a:custGeom>
              <a:avLst/>
              <a:gdLst>
                <a:gd name="connsiteX0" fmla="*/ 56887 w 113773"/>
                <a:gd name="connsiteY0" fmla="*/ 113773 h 113773"/>
                <a:gd name="connsiteX1" fmla="*/ 113773 w 113773"/>
                <a:gd name="connsiteY1" fmla="*/ 56887 h 113773"/>
                <a:gd name="connsiteX2" fmla="*/ 56887 w 113773"/>
                <a:gd name="connsiteY2" fmla="*/ 0 h 113773"/>
                <a:gd name="connsiteX3" fmla="*/ 0 w 113773"/>
                <a:gd name="connsiteY3" fmla="*/ 56887 h 113773"/>
                <a:gd name="connsiteX4" fmla="*/ 56887 w 113773"/>
                <a:gd name="connsiteY4" fmla="*/ 113773 h 113773"/>
                <a:gd name="connsiteX5" fmla="*/ 56887 w 113773"/>
                <a:gd name="connsiteY5" fmla="*/ 22755 h 113773"/>
                <a:gd name="connsiteX6" fmla="*/ 91019 w 113773"/>
                <a:gd name="connsiteY6" fmla="*/ 56887 h 113773"/>
                <a:gd name="connsiteX7" fmla="*/ 56887 w 113773"/>
                <a:gd name="connsiteY7" fmla="*/ 91019 h 113773"/>
                <a:gd name="connsiteX8" fmla="*/ 22755 w 113773"/>
                <a:gd name="connsiteY8" fmla="*/ 56887 h 113773"/>
                <a:gd name="connsiteX9" fmla="*/ 56887 w 113773"/>
                <a:gd name="connsiteY9" fmla="*/ 22755 h 11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73" h="113773">
                  <a:moveTo>
                    <a:pt x="56887" y="113773"/>
                  </a:moveTo>
                  <a:cubicBezTo>
                    <a:pt x="88304" y="113773"/>
                    <a:pt x="113773" y="88304"/>
                    <a:pt x="113773" y="56887"/>
                  </a:cubicBezTo>
                  <a:cubicBezTo>
                    <a:pt x="113773" y="25469"/>
                    <a:pt x="88304" y="0"/>
                    <a:pt x="56887" y="0"/>
                  </a:cubicBezTo>
                  <a:cubicBezTo>
                    <a:pt x="25469" y="0"/>
                    <a:pt x="0" y="25469"/>
                    <a:pt x="0" y="56887"/>
                  </a:cubicBezTo>
                  <a:cubicBezTo>
                    <a:pt x="38" y="88289"/>
                    <a:pt x="25484" y="113736"/>
                    <a:pt x="56887" y="113773"/>
                  </a:cubicBezTo>
                  <a:close/>
                  <a:moveTo>
                    <a:pt x="56887" y="22755"/>
                  </a:moveTo>
                  <a:cubicBezTo>
                    <a:pt x="75738" y="22755"/>
                    <a:pt x="91019" y="38036"/>
                    <a:pt x="91019" y="56887"/>
                  </a:cubicBezTo>
                  <a:cubicBezTo>
                    <a:pt x="91019" y="75738"/>
                    <a:pt x="75738" y="91019"/>
                    <a:pt x="56887" y="91019"/>
                  </a:cubicBezTo>
                  <a:cubicBezTo>
                    <a:pt x="38036" y="91019"/>
                    <a:pt x="22755" y="75738"/>
                    <a:pt x="22755" y="56887"/>
                  </a:cubicBezTo>
                  <a:cubicBezTo>
                    <a:pt x="22755" y="38036"/>
                    <a:pt x="38036" y="22755"/>
                    <a:pt x="56887" y="22755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5E5401-36CD-B69C-5B91-9352BFC972AC}"/>
                </a:ext>
              </a:extLst>
            </p:cNvPr>
            <p:cNvSpPr/>
            <p:nvPr/>
          </p:nvSpPr>
          <p:spPr>
            <a:xfrm>
              <a:off x="6794927" y="1180642"/>
              <a:ext cx="1014670" cy="263271"/>
            </a:xfrm>
            <a:custGeom>
              <a:avLst/>
              <a:gdLst>
                <a:gd name="connsiteX0" fmla="*/ 1014029 w 1014670"/>
                <a:gd name="connsiteY0" fmla="*/ 211254 h 263271"/>
                <a:gd name="connsiteX1" fmla="*/ 985188 w 1014670"/>
                <a:gd name="connsiteY1" fmla="*/ 47648 h 263271"/>
                <a:gd name="connsiteX2" fmla="*/ 973389 w 1014670"/>
                <a:gd name="connsiteY2" fmla="*/ 29376 h 263271"/>
                <a:gd name="connsiteX3" fmla="*/ 924888 w 1014670"/>
                <a:gd name="connsiteY3" fmla="*/ 5757 h 263271"/>
                <a:gd name="connsiteX4" fmla="*/ 883099 w 1014670"/>
                <a:gd name="connsiteY4" fmla="*/ 0 h 263271"/>
                <a:gd name="connsiteX5" fmla="*/ 842231 w 1014670"/>
                <a:gd name="connsiteY5" fmla="*/ 5802 h 263271"/>
                <a:gd name="connsiteX6" fmla="*/ 793878 w 1014670"/>
                <a:gd name="connsiteY6" fmla="*/ 29388 h 263271"/>
                <a:gd name="connsiteX7" fmla="*/ 781943 w 1014670"/>
                <a:gd name="connsiteY7" fmla="*/ 48308 h 263271"/>
                <a:gd name="connsiteX8" fmla="*/ 757732 w 1014670"/>
                <a:gd name="connsiteY8" fmla="*/ 176781 h 263271"/>
                <a:gd name="connsiteX9" fmla="*/ 757618 w 1014670"/>
                <a:gd name="connsiteY9" fmla="*/ 176895 h 263271"/>
                <a:gd name="connsiteX10" fmla="*/ 757504 w 1014670"/>
                <a:gd name="connsiteY10" fmla="*/ 176781 h 263271"/>
                <a:gd name="connsiteX11" fmla="*/ 733214 w 1014670"/>
                <a:gd name="connsiteY11" fmla="*/ 47648 h 263271"/>
                <a:gd name="connsiteX12" fmla="*/ 721415 w 1014670"/>
                <a:gd name="connsiteY12" fmla="*/ 29376 h 263271"/>
                <a:gd name="connsiteX13" fmla="*/ 673130 w 1014670"/>
                <a:gd name="connsiteY13" fmla="*/ 5814 h 263271"/>
                <a:gd name="connsiteX14" fmla="*/ 632172 w 1014670"/>
                <a:gd name="connsiteY14" fmla="*/ 0 h 263271"/>
                <a:gd name="connsiteX15" fmla="*/ 590212 w 1014670"/>
                <a:gd name="connsiteY15" fmla="*/ 5802 h 263271"/>
                <a:gd name="connsiteX16" fmla="*/ 542427 w 1014670"/>
                <a:gd name="connsiteY16" fmla="*/ 29012 h 263271"/>
                <a:gd name="connsiteX17" fmla="*/ 529912 w 1014670"/>
                <a:gd name="connsiteY17" fmla="*/ 48467 h 263271"/>
                <a:gd name="connsiteX18" fmla="*/ 506748 w 1014670"/>
                <a:gd name="connsiteY18" fmla="*/ 182527 h 263271"/>
                <a:gd name="connsiteX19" fmla="*/ 506634 w 1014670"/>
                <a:gd name="connsiteY19" fmla="*/ 182640 h 263271"/>
                <a:gd name="connsiteX20" fmla="*/ 506520 w 1014670"/>
                <a:gd name="connsiteY20" fmla="*/ 182527 h 263271"/>
                <a:gd name="connsiteX21" fmla="*/ 484585 w 1014670"/>
                <a:gd name="connsiteY21" fmla="*/ 47648 h 263271"/>
                <a:gd name="connsiteX22" fmla="*/ 472786 w 1014670"/>
                <a:gd name="connsiteY22" fmla="*/ 29376 h 263271"/>
                <a:gd name="connsiteX23" fmla="*/ 424285 w 1014670"/>
                <a:gd name="connsiteY23" fmla="*/ 5757 h 263271"/>
                <a:gd name="connsiteX24" fmla="*/ 382496 w 1014670"/>
                <a:gd name="connsiteY24" fmla="*/ 0 h 263271"/>
                <a:gd name="connsiteX25" fmla="*/ 341628 w 1014670"/>
                <a:gd name="connsiteY25" fmla="*/ 5802 h 263271"/>
                <a:gd name="connsiteX26" fmla="*/ 293275 w 1014670"/>
                <a:gd name="connsiteY26" fmla="*/ 29388 h 263271"/>
                <a:gd name="connsiteX27" fmla="*/ 281340 w 1014670"/>
                <a:gd name="connsiteY27" fmla="*/ 48308 h 263271"/>
                <a:gd name="connsiteX28" fmla="*/ 257129 w 1014670"/>
                <a:gd name="connsiteY28" fmla="*/ 176781 h 263271"/>
                <a:gd name="connsiteX29" fmla="*/ 257015 w 1014670"/>
                <a:gd name="connsiteY29" fmla="*/ 176895 h 263271"/>
                <a:gd name="connsiteX30" fmla="*/ 256901 w 1014670"/>
                <a:gd name="connsiteY30" fmla="*/ 176781 h 263271"/>
                <a:gd name="connsiteX31" fmla="*/ 232611 w 1014670"/>
                <a:gd name="connsiteY31" fmla="*/ 47648 h 263271"/>
                <a:gd name="connsiteX32" fmla="*/ 220812 w 1014670"/>
                <a:gd name="connsiteY32" fmla="*/ 29376 h 263271"/>
                <a:gd name="connsiteX33" fmla="*/ 172527 w 1014670"/>
                <a:gd name="connsiteY33" fmla="*/ 5814 h 263271"/>
                <a:gd name="connsiteX34" fmla="*/ 131568 w 1014670"/>
                <a:gd name="connsiteY34" fmla="*/ 0 h 263271"/>
                <a:gd name="connsiteX35" fmla="*/ 89609 w 1014670"/>
                <a:gd name="connsiteY35" fmla="*/ 5802 h 263271"/>
                <a:gd name="connsiteX36" fmla="*/ 41824 w 1014670"/>
                <a:gd name="connsiteY36" fmla="*/ 29012 h 263271"/>
                <a:gd name="connsiteX37" fmla="*/ 29309 w 1014670"/>
                <a:gd name="connsiteY37" fmla="*/ 48433 h 263271"/>
                <a:gd name="connsiteX38" fmla="*/ 604 w 1014670"/>
                <a:gd name="connsiteY38" fmla="*/ 211346 h 263271"/>
                <a:gd name="connsiteX39" fmla="*/ 20730 w 1014670"/>
                <a:gd name="connsiteY39" fmla="*/ 252782 h 263271"/>
                <a:gd name="connsiteX40" fmla="*/ 36214 w 1014670"/>
                <a:gd name="connsiteY40" fmla="*/ 248408 h 263271"/>
                <a:gd name="connsiteX41" fmla="*/ 31840 w 1014670"/>
                <a:gd name="connsiteY41" fmla="*/ 232924 h 263271"/>
                <a:gd name="connsiteX42" fmla="*/ 30970 w 1014670"/>
                <a:gd name="connsiteY42" fmla="*/ 232485 h 263271"/>
                <a:gd name="connsiteX43" fmla="*/ 23006 w 1014670"/>
                <a:gd name="connsiteY43" fmla="*/ 215202 h 263271"/>
                <a:gd name="connsiteX44" fmla="*/ 51574 w 1014670"/>
                <a:gd name="connsiteY44" fmla="*/ 53166 h 263271"/>
                <a:gd name="connsiteX45" fmla="*/ 54988 w 1014670"/>
                <a:gd name="connsiteY45" fmla="*/ 47580 h 263271"/>
                <a:gd name="connsiteX46" fmla="*/ 95366 w 1014670"/>
                <a:gd name="connsiteY46" fmla="*/ 27829 h 263271"/>
                <a:gd name="connsiteX47" fmla="*/ 131637 w 1014670"/>
                <a:gd name="connsiteY47" fmla="*/ 22755 h 263271"/>
                <a:gd name="connsiteX48" fmla="*/ 166633 w 1014670"/>
                <a:gd name="connsiteY48" fmla="*/ 27783 h 263271"/>
                <a:gd name="connsiteX49" fmla="*/ 207182 w 1014670"/>
                <a:gd name="connsiteY49" fmla="*/ 47580 h 263271"/>
                <a:gd name="connsiteX50" fmla="*/ 210425 w 1014670"/>
                <a:gd name="connsiteY50" fmla="*/ 52506 h 263271"/>
                <a:gd name="connsiteX51" fmla="*/ 245865 w 1014670"/>
                <a:gd name="connsiteY51" fmla="*/ 241018 h 263271"/>
                <a:gd name="connsiteX52" fmla="*/ 259138 w 1014670"/>
                <a:gd name="connsiteY52" fmla="*/ 250113 h 263271"/>
                <a:gd name="connsiteX53" fmla="*/ 268233 w 1014670"/>
                <a:gd name="connsiteY53" fmla="*/ 241018 h 263271"/>
                <a:gd name="connsiteX54" fmla="*/ 303503 w 1014670"/>
                <a:gd name="connsiteY54" fmla="*/ 53155 h 263271"/>
                <a:gd name="connsiteX55" fmla="*/ 306916 w 1014670"/>
                <a:gd name="connsiteY55" fmla="*/ 47569 h 263271"/>
                <a:gd name="connsiteX56" fmla="*/ 347533 w 1014670"/>
                <a:gd name="connsiteY56" fmla="*/ 27761 h 263271"/>
                <a:gd name="connsiteX57" fmla="*/ 382473 w 1014670"/>
                <a:gd name="connsiteY57" fmla="*/ 22743 h 263271"/>
                <a:gd name="connsiteX58" fmla="*/ 418573 w 1014670"/>
                <a:gd name="connsiteY58" fmla="*/ 27772 h 263271"/>
                <a:gd name="connsiteX59" fmla="*/ 459532 w 1014670"/>
                <a:gd name="connsiteY59" fmla="*/ 47842 h 263271"/>
                <a:gd name="connsiteX60" fmla="*/ 462331 w 1014670"/>
                <a:gd name="connsiteY60" fmla="*/ 52222 h 263271"/>
                <a:gd name="connsiteX61" fmla="*/ 495109 w 1014670"/>
                <a:gd name="connsiteY61" fmla="*/ 253726 h 263271"/>
                <a:gd name="connsiteX62" fmla="*/ 506281 w 1014670"/>
                <a:gd name="connsiteY62" fmla="*/ 263272 h 263271"/>
                <a:gd name="connsiteX63" fmla="*/ 506338 w 1014670"/>
                <a:gd name="connsiteY63" fmla="*/ 263272 h 263271"/>
                <a:gd name="connsiteX64" fmla="*/ 517545 w 1014670"/>
                <a:gd name="connsiteY64" fmla="*/ 253840 h 263271"/>
                <a:gd name="connsiteX65" fmla="*/ 552178 w 1014670"/>
                <a:gd name="connsiteY65" fmla="*/ 53166 h 263271"/>
                <a:gd name="connsiteX66" fmla="*/ 555591 w 1014670"/>
                <a:gd name="connsiteY66" fmla="*/ 47580 h 263271"/>
                <a:gd name="connsiteX67" fmla="*/ 595969 w 1014670"/>
                <a:gd name="connsiteY67" fmla="*/ 27829 h 263271"/>
                <a:gd name="connsiteX68" fmla="*/ 632240 w 1014670"/>
                <a:gd name="connsiteY68" fmla="*/ 22755 h 263271"/>
                <a:gd name="connsiteX69" fmla="*/ 667237 w 1014670"/>
                <a:gd name="connsiteY69" fmla="*/ 27783 h 263271"/>
                <a:gd name="connsiteX70" fmla="*/ 707785 w 1014670"/>
                <a:gd name="connsiteY70" fmla="*/ 47580 h 263271"/>
                <a:gd name="connsiteX71" fmla="*/ 711028 w 1014670"/>
                <a:gd name="connsiteY71" fmla="*/ 52506 h 263271"/>
                <a:gd name="connsiteX72" fmla="*/ 746468 w 1014670"/>
                <a:gd name="connsiteY72" fmla="*/ 241018 h 263271"/>
                <a:gd name="connsiteX73" fmla="*/ 759741 w 1014670"/>
                <a:gd name="connsiteY73" fmla="*/ 250113 h 263271"/>
                <a:gd name="connsiteX74" fmla="*/ 768836 w 1014670"/>
                <a:gd name="connsiteY74" fmla="*/ 241018 h 263271"/>
                <a:gd name="connsiteX75" fmla="*/ 804106 w 1014670"/>
                <a:gd name="connsiteY75" fmla="*/ 53155 h 263271"/>
                <a:gd name="connsiteX76" fmla="*/ 807519 w 1014670"/>
                <a:gd name="connsiteY76" fmla="*/ 47569 h 263271"/>
                <a:gd name="connsiteX77" fmla="*/ 848136 w 1014670"/>
                <a:gd name="connsiteY77" fmla="*/ 27761 h 263271"/>
                <a:gd name="connsiteX78" fmla="*/ 883076 w 1014670"/>
                <a:gd name="connsiteY78" fmla="*/ 22743 h 263271"/>
                <a:gd name="connsiteX79" fmla="*/ 919176 w 1014670"/>
                <a:gd name="connsiteY79" fmla="*/ 27772 h 263271"/>
                <a:gd name="connsiteX80" fmla="*/ 960135 w 1014670"/>
                <a:gd name="connsiteY80" fmla="*/ 47842 h 263271"/>
                <a:gd name="connsiteX81" fmla="*/ 962956 w 1014670"/>
                <a:gd name="connsiteY81" fmla="*/ 52393 h 263271"/>
                <a:gd name="connsiteX82" fmla="*/ 991662 w 1014670"/>
                <a:gd name="connsiteY82" fmla="*/ 215089 h 263271"/>
                <a:gd name="connsiteX83" fmla="*/ 981160 w 1014670"/>
                <a:gd name="connsiteY83" fmla="*/ 233418 h 263271"/>
                <a:gd name="connsiteX84" fmla="*/ 974630 w 1014670"/>
                <a:gd name="connsiteY84" fmla="*/ 233725 h 263271"/>
                <a:gd name="connsiteX85" fmla="*/ 961438 w 1014670"/>
                <a:gd name="connsiteY85" fmla="*/ 242946 h 263271"/>
                <a:gd name="connsiteX86" fmla="*/ 970659 w 1014670"/>
                <a:gd name="connsiteY86" fmla="*/ 256138 h 263271"/>
                <a:gd name="connsiteX87" fmla="*/ 987042 w 1014670"/>
                <a:gd name="connsiteY87" fmla="*/ 255399 h 263271"/>
                <a:gd name="connsiteX88" fmla="*/ 1014029 w 1014670"/>
                <a:gd name="connsiteY88" fmla="*/ 211254 h 26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14670" h="263271">
                  <a:moveTo>
                    <a:pt x="1014029" y="211254"/>
                  </a:moveTo>
                  <a:lnTo>
                    <a:pt x="985188" y="47648"/>
                  </a:lnTo>
                  <a:cubicBezTo>
                    <a:pt x="983375" y="40424"/>
                    <a:pt x="979228" y="34001"/>
                    <a:pt x="973389" y="29376"/>
                  </a:cubicBezTo>
                  <a:cubicBezTo>
                    <a:pt x="958871" y="18492"/>
                    <a:pt x="942409" y="10475"/>
                    <a:pt x="924888" y="5757"/>
                  </a:cubicBezTo>
                  <a:cubicBezTo>
                    <a:pt x="911248" y="2130"/>
                    <a:pt x="897213" y="197"/>
                    <a:pt x="883099" y="0"/>
                  </a:cubicBezTo>
                  <a:cubicBezTo>
                    <a:pt x="869280" y="116"/>
                    <a:pt x="855537" y="2067"/>
                    <a:pt x="842231" y="5802"/>
                  </a:cubicBezTo>
                  <a:cubicBezTo>
                    <a:pt x="824763" y="10523"/>
                    <a:pt x="808352" y="18527"/>
                    <a:pt x="793878" y="29388"/>
                  </a:cubicBezTo>
                  <a:cubicBezTo>
                    <a:pt x="787767" y="34067"/>
                    <a:pt x="783534" y="40779"/>
                    <a:pt x="781943" y="48308"/>
                  </a:cubicBezTo>
                  <a:lnTo>
                    <a:pt x="757732" y="176781"/>
                  </a:lnTo>
                  <a:cubicBezTo>
                    <a:pt x="757732" y="176844"/>
                    <a:pt x="757681" y="176895"/>
                    <a:pt x="757618" y="176895"/>
                  </a:cubicBezTo>
                  <a:cubicBezTo>
                    <a:pt x="757556" y="176895"/>
                    <a:pt x="757504" y="176844"/>
                    <a:pt x="757504" y="176781"/>
                  </a:cubicBezTo>
                  <a:lnTo>
                    <a:pt x="733214" y="47648"/>
                  </a:lnTo>
                  <a:cubicBezTo>
                    <a:pt x="731554" y="40359"/>
                    <a:pt x="727376" y="33889"/>
                    <a:pt x="721415" y="29376"/>
                  </a:cubicBezTo>
                  <a:cubicBezTo>
                    <a:pt x="706959" y="18533"/>
                    <a:pt x="690574" y="10537"/>
                    <a:pt x="673130" y="5814"/>
                  </a:cubicBezTo>
                  <a:cubicBezTo>
                    <a:pt x="659795" y="2071"/>
                    <a:pt x="646021" y="115"/>
                    <a:pt x="632172" y="0"/>
                  </a:cubicBezTo>
                  <a:cubicBezTo>
                    <a:pt x="618000" y="201"/>
                    <a:pt x="603907" y="2150"/>
                    <a:pt x="590212" y="5802"/>
                  </a:cubicBezTo>
                  <a:cubicBezTo>
                    <a:pt x="572960" y="10450"/>
                    <a:pt x="556745" y="18327"/>
                    <a:pt x="542427" y="29012"/>
                  </a:cubicBezTo>
                  <a:cubicBezTo>
                    <a:pt x="536137" y="33860"/>
                    <a:pt x="531715" y="40733"/>
                    <a:pt x="529912" y="48467"/>
                  </a:cubicBezTo>
                  <a:lnTo>
                    <a:pt x="506748" y="182527"/>
                  </a:lnTo>
                  <a:cubicBezTo>
                    <a:pt x="506748" y="182589"/>
                    <a:pt x="506697" y="182640"/>
                    <a:pt x="506634" y="182640"/>
                  </a:cubicBezTo>
                  <a:cubicBezTo>
                    <a:pt x="506571" y="182640"/>
                    <a:pt x="506520" y="182589"/>
                    <a:pt x="506520" y="182527"/>
                  </a:cubicBezTo>
                  <a:lnTo>
                    <a:pt x="484585" y="47648"/>
                  </a:lnTo>
                  <a:cubicBezTo>
                    <a:pt x="482772" y="40424"/>
                    <a:pt x="478625" y="34001"/>
                    <a:pt x="472786" y="29376"/>
                  </a:cubicBezTo>
                  <a:cubicBezTo>
                    <a:pt x="458268" y="18492"/>
                    <a:pt x="441806" y="10475"/>
                    <a:pt x="424285" y="5757"/>
                  </a:cubicBezTo>
                  <a:cubicBezTo>
                    <a:pt x="410644" y="2130"/>
                    <a:pt x="396609" y="197"/>
                    <a:pt x="382496" y="0"/>
                  </a:cubicBezTo>
                  <a:cubicBezTo>
                    <a:pt x="368677" y="116"/>
                    <a:pt x="354934" y="2067"/>
                    <a:pt x="341628" y="5802"/>
                  </a:cubicBezTo>
                  <a:cubicBezTo>
                    <a:pt x="324160" y="10523"/>
                    <a:pt x="307749" y="18527"/>
                    <a:pt x="293275" y="29388"/>
                  </a:cubicBezTo>
                  <a:cubicBezTo>
                    <a:pt x="287164" y="34067"/>
                    <a:pt x="282930" y="40779"/>
                    <a:pt x="281340" y="48308"/>
                  </a:cubicBezTo>
                  <a:lnTo>
                    <a:pt x="257129" y="176781"/>
                  </a:lnTo>
                  <a:cubicBezTo>
                    <a:pt x="257129" y="176844"/>
                    <a:pt x="257078" y="176895"/>
                    <a:pt x="257015" y="176895"/>
                  </a:cubicBezTo>
                  <a:cubicBezTo>
                    <a:pt x="256952" y="176895"/>
                    <a:pt x="256901" y="176844"/>
                    <a:pt x="256901" y="176781"/>
                  </a:cubicBezTo>
                  <a:lnTo>
                    <a:pt x="232611" y="47648"/>
                  </a:lnTo>
                  <a:cubicBezTo>
                    <a:pt x="230951" y="40359"/>
                    <a:pt x="226773" y="33889"/>
                    <a:pt x="220812" y="29376"/>
                  </a:cubicBezTo>
                  <a:cubicBezTo>
                    <a:pt x="206356" y="18533"/>
                    <a:pt x="189971" y="10537"/>
                    <a:pt x="172527" y="5814"/>
                  </a:cubicBezTo>
                  <a:cubicBezTo>
                    <a:pt x="159191" y="2071"/>
                    <a:pt x="145418" y="115"/>
                    <a:pt x="131568" y="0"/>
                  </a:cubicBezTo>
                  <a:cubicBezTo>
                    <a:pt x="117397" y="201"/>
                    <a:pt x="103304" y="2150"/>
                    <a:pt x="89609" y="5802"/>
                  </a:cubicBezTo>
                  <a:cubicBezTo>
                    <a:pt x="72357" y="10450"/>
                    <a:pt x="56143" y="18327"/>
                    <a:pt x="41824" y="29012"/>
                  </a:cubicBezTo>
                  <a:cubicBezTo>
                    <a:pt x="35542" y="33853"/>
                    <a:pt x="31122" y="40713"/>
                    <a:pt x="29309" y="48433"/>
                  </a:cubicBezTo>
                  <a:lnTo>
                    <a:pt x="604" y="211346"/>
                  </a:lnTo>
                  <a:cubicBezTo>
                    <a:pt x="-2357" y="228058"/>
                    <a:pt x="5764" y="244778"/>
                    <a:pt x="20730" y="252782"/>
                  </a:cubicBezTo>
                  <a:cubicBezTo>
                    <a:pt x="26214" y="255850"/>
                    <a:pt x="33146" y="253891"/>
                    <a:pt x="36214" y="248408"/>
                  </a:cubicBezTo>
                  <a:cubicBezTo>
                    <a:pt x="39282" y="242924"/>
                    <a:pt x="37324" y="235992"/>
                    <a:pt x="31840" y="232924"/>
                  </a:cubicBezTo>
                  <a:cubicBezTo>
                    <a:pt x="31557" y="232765"/>
                    <a:pt x="31266" y="232619"/>
                    <a:pt x="30970" y="232485"/>
                  </a:cubicBezTo>
                  <a:cubicBezTo>
                    <a:pt x="24923" y="228992"/>
                    <a:pt x="21732" y="222069"/>
                    <a:pt x="23006" y="215202"/>
                  </a:cubicBezTo>
                  <a:lnTo>
                    <a:pt x="51574" y="53166"/>
                  </a:lnTo>
                  <a:cubicBezTo>
                    <a:pt x="52196" y="51034"/>
                    <a:pt x="53374" y="49107"/>
                    <a:pt x="54988" y="47580"/>
                  </a:cubicBezTo>
                  <a:cubicBezTo>
                    <a:pt x="67079" y="38505"/>
                    <a:pt x="80780" y="31803"/>
                    <a:pt x="95366" y="27829"/>
                  </a:cubicBezTo>
                  <a:cubicBezTo>
                    <a:pt x="107204" y="24664"/>
                    <a:pt x="119384" y="22959"/>
                    <a:pt x="131637" y="22755"/>
                  </a:cubicBezTo>
                  <a:cubicBezTo>
                    <a:pt x="143474" y="22873"/>
                    <a:pt x="155242" y="24565"/>
                    <a:pt x="166633" y="27783"/>
                  </a:cubicBezTo>
                  <a:cubicBezTo>
                    <a:pt x="181283" y="31752"/>
                    <a:pt x="195044" y="38470"/>
                    <a:pt x="207182" y="47580"/>
                  </a:cubicBezTo>
                  <a:cubicBezTo>
                    <a:pt x="208801" y="48796"/>
                    <a:pt x="209948" y="50538"/>
                    <a:pt x="210425" y="52506"/>
                  </a:cubicBezTo>
                  <a:lnTo>
                    <a:pt x="245865" y="241018"/>
                  </a:lnTo>
                  <a:cubicBezTo>
                    <a:pt x="247019" y="247194"/>
                    <a:pt x="252961" y="251266"/>
                    <a:pt x="259138" y="250113"/>
                  </a:cubicBezTo>
                  <a:cubicBezTo>
                    <a:pt x="263757" y="249250"/>
                    <a:pt x="267371" y="245637"/>
                    <a:pt x="268233" y="241018"/>
                  </a:cubicBezTo>
                  <a:lnTo>
                    <a:pt x="303503" y="53155"/>
                  </a:lnTo>
                  <a:cubicBezTo>
                    <a:pt x="303924" y="50940"/>
                    <a:pt x="305137" y="48953"/>
                    <a:pt x="306916" y="47569"/>
                  </a:cubicBezTo>
                  <a:cubicBezTo>
                    <a:pt x="319076" y="38450"/>
                    <a:pt x="332860" y="31728"/>
                    <a:pt x="347533" y="27761"/>
                  </a:cubicBezTo>
                  <a:cubicBezTo>
                    <a:pt x="358906" y="24547"/>
                    <a:pt x="370655" y="22859"/>
                    <a:pt x="382473" y="22743"/>
                  </a:cubicBezTo>
                  <a:cubicBezTo>
                    <a:pt x="394666" y="22944"/>
                    <a:pt x="406790" y="24632"/>
                    <a:pt x="418573" y="27772"/>
                  </a:cubicBezTo>
                  <a:cubicBezTo>
                    <a:pt x="433376" y="31801"/>
                    <a:pt x="447277" y="38611"/>
                    <a:pt x="459532" y="47842"/>
                  </a:cubicBezTo>
                  <a:cubicBezTo>
                    <a:pt x="460726" y="49117"/>
                    <a:pt x="461675" y="50602"/>
                    <a:pt x="462331" y="52222"/>
                  </a:cubicBezTo>
                  <a:lnTo>
                    <a:pt x="495109" y="253726"/>
                  </a:lnTo>
                  <a:cubicBezTo>
                    <a:pt x="496003" y="259209"/>
                    <a:pt x="500726" y="263244"/>
                    <a:pt x="506281" y="263272"/>
                  </a:cubicBezTo>
                  <a:lnTo>
                    <a:pt x="506338" y="263272"/>
                  </a:lnTo>
                  <a:cubicBezTo>
                    <a:pt x="511870" y="263271"/>
                    <a:pt x="516599" y="259290"/>
                    <a:pt x="517545" y="253840"/>
                  </a:cubicBezTo>
                  <a:lnTo>
                    <a:pt x="552178" y="53166"/>
                  </a:lnTo>
                  <a:cubicBezTo>
                    <a:pt x="552800" y="51034"/>
                    <a:pt x="553977" y="49107"/>
                    <a:pt x="555591" y="47580"/>
                  </a:cubicBezTo>
                  <a:cubicBezTo>
                    <a:pt x="567681" y="38505"/>
                    <a:pt x="581383" y="31803"/>
                    <a:pt x="595969" y="27829"/>
                  </a:cubicBezTo>
                  <a:cubicBezTo>
                    <a:pt x="607807" y="24664"/>
                    <a:pt x="619988" y="22959"/>
                    <a:pt x="632240" y="22755"/>
                  </a:cubicBezTo>
                  <a:cubicBezTo>
                    <a:pt x="644077" y="22873"/>
                    <a:pt x="655846" y="24565"/>
                    <a:pt x="667237" y="27783"/>
                  </a:cubicBezTo>
                  <a:cubicBezTo>
                    <a:pt x="681886" y="31752"/>
                    <a:pt x="695647" y="38470"/>
                    <a:pt x="707785" y="47580"/>
                  </a:cubicBezTo>
                  <a:cubicBezTo>
                    <a:pt x="709404" y="48796"/>
                    <a:pt x="710551" y="50538"/>
                    <a:pt x="711028" y="52506"/>
                  </a:cubicBezTo>
                  <a:lnTo>
                    <a:pt x="746468" y="241018"/>
                  </a:lnTo>
                  <a:cubicBezTo>
                    <a:pt x="747622" y="247194"/>
                    <a:pt x="753564" y="251266"/>
                    <a:pt x="759741" y="250113"/>
                  </a:cubicBezTo>
                  <a:cubicBezTo>
                    <a:pt x="764360" y="249250"/>
                    <a:pt x="767974" y="245637"/>
                    <a:pt x="768836" y="241018"/>
                  </a:cubicBezTo>
                  <a:lnTo>
                    <a:pt x="804106" y="53155"/>
                  </a:lnTo>
                  <a:cubicBezTo>
                    <a:pt x="804527" y="50940"/>
                    <a:pt x="805740" y="48953"/>
                    <a:pt x="807519" y="47569"/>
                  </a:cubicBezTo>
                  <a:cubicBezTo>
                    <a:pt x="819679" y="38450"/>
                    <a:pt x="833464" y="31728"/>
                    <a:pt x="848136" y="27761"/>
                  </a:cubicBezTo>
                  <a:cubicBezTo>
                    <a:pt x="859509" y="24547"/>
                    <a:pt x="871258" y="22859"/>
                    <a:pt x="883076" y="22743"/>
                  </a:cubicBezTo>
                  <a:cubicBezTo>
                    <a:pt x="895269" y="22944"/>
                    <a:pt x="907393" y="24632"/>
                    <a:pt x="919176" y="27772"/>
                  </a:cubicBezTo>
                  <a:cubicBezTo>
                    <a:pt x="933980" y="31801"/>
                    <a:pt x="947880" y="38611"/>
                    <a:pt x="960135" y="47842"/>
                  </a:cubicBezTo>
                  <a:cubicBezTo>
                    <a:pt x="961367" y="49158"/>
                    <a:pt x="962325" y="50704"/>
                    <a:pt x="962956" y="52393"/>
                  </a:cubicBezTo>
                  <a:lnTo>
                    <a:pt x="991662" y="215089"/>
                  </a:lnTo>
                  <a:cubicBezTo>
                    <a:pt x="993225" y="222963"/>
                    <a:pt x="988743" y="230784"/>
                    <a:pt x="981160" y="233418"/>
                  </a:cubicBezTo>
                  <a:cubicBezTo>
                    <a:pt x="979033" y="234000"/>
                    <a:pt x="976803" y="234106"/>
                    <a:pt x="974630" y="233725"/>
                  </a:cubicBezTo>
                  <a:cubicBezTo>
                    <a:pt x="968440" y="232628"/>
                    <a:pt x="962534" y="236757"/>
                    <a:pt x="961438" y="242946"/>
                  </a:cubicBezTo>
                  <a:cubicBezTo>
                    <a:pt x="960341" y="249135"/>
                    <a:pt x="964470" y="255041"/>
                    <a:pt x="970659" y="256138"/>
                  </a:cubicBezTo>
                  <a:cubicBezTo>
                    <a:pt x="976109" y="257100"/>
                    <a:pt x="981702" y="256847"/>
                    <a:pt x="987042" y="255399"/>
                  </a:cubicBezTo>
                  <a:cubicBezTo>
                    <a:pt x="1005973" y="249710"/>
                    <a:pt x="1017596" y="230696"/>
                    <a:pt x="1014029" y="211254"/>
                  </a:cubicBezTo>
                  <a:close/>
                </a:path>
              </a:pathLst>
            </a:custGeom>
            <a:grpFill/>
            <a:ln w="11311" cap="flat">
              <a:solidFill>
                <a:srgbClr val="CC9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C90307-EF7F-65C6-381C-D78ADE580C8F}"/>
              </a:ext>
            </a:extLst>
          </p:cNvPr>
          <p:cNvCxnSpPr>
            <a:cxnSpLocks/>
          </p:cNvCxnSpPr>
          <p:nvPr/>
        </p:nvCxnSpPr>
        <p:spPr>
          <a:xfrm flipH="1">
            <a:off x="3048000" y="1642355"/>
            <a:ext cx="3702205" cy="0"/>
          </a:xfrm>
          <a:prstGeom prst="straightConnector1">
            <a:avLst/>
          </a:prstGeom>
          <a:ln w="19050">
            <a:solidFill>
              <a:srgbClr val="0000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C31FDEF-2C3A-F644-6616-9EB033E8B05B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2317457" y="1940377"/>
            <a:ext cx="825317" cy="1107095"/>
          </a:xfrm>
          <a:prstGeom prst="bentConnector2">
            <a:avLst/>
          </a:prstGeom>
          <a:ln w="19050">
            <a:solidFill>
              <a:srgbClr val="0000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0B1DA54-88CC-B888-4573-7D16119B1C8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5276928" y="2114231"/>
            <a:ext cx="534980" cy="2997510"/>
          </a:xfrm>
          <a:prstGeom prst="bentConnector2">
            <a:avLst/>
          </a:prstGeom>
          <a:ln w="19050">
            <a:solidFill>
              <a:srgbClr val="0000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99C181D-E86C-B3BE-923E-90FB4A974C6E}"/>
              </a:ext>
            </a:extLst>
          </p:cNvPr>
          <p:cNvSpPr/>
          <p:nvPr/>
        </p:nvSpPr>
        <p:spPr>
          <a:xfrm>
            <a:off x="7043173" y="3449870"/>
            <a:ext cx="1524000" cy="877824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>
                  <a:noFill/>
                </a:ln>
                <a:solidFill>
                  <a:schemeClr val="tx1"/>
                </a:solidFill>
              </a:rPr>
              <a:t>Service A</a:t>
            </a:r>
          </a:p>
        </p:txBody>
      </p:sp>
      <p:pic>
        <p:nvPicPr>
          <p:cNvPr id="1026" name="Picture 2" descr="Amazon Simple Queue Service Using .NET CORE AWS Lambda Function | by Jay  Raj Mishra | Medium">
            <a:extLst>
              <a:ext uri="{FF2B5EF4-FFF2-40B4-BE49-F238E27FC236}">
                <a16:creationId xmlns:a16="http://schemas.microsoft.com/office/drawing/2014/main" id="{1A338C1B-3145-416A-0D08-D499F38A6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1" t="15075" r="30799" b="31918"/>
          <a:stretch/>
        </p:blipFill>
        <p:spPr bwMode="auto">
          <a:xfrm>
            <a:off x="4807663" y="3441564"/>
            <a:ext cx="1347835" cy="877819"/>
          </a:xfrm>
          <a:prstGeom prst="rect">
            <a:avLst/>
          </a:prstGeom>
          <a:solidFill>
            <a:srgbClr val="F8F8F8"/>
          </a:solidFill>
          <a:ln>
            <a:noFill/>
          </a:ln>
        </p:spPr>
      </p:pic>
      <p:sp>
        <p:nvSpPr>
          <p:cNvPr id="4" name="Arc 3">
            <a:extLst>
              <a:ext uri="{FF2B5EF4-FFF2-40B4-BE49-F238E27FC236}">
                <a16:creationId xmlns:a16="http://schemas.microsoft.com/office/drawing/2014/main" id="{D93FA60B-823C-4C76-6035-0F475DCFE757}"/>
              </a:ext>
            </a:extLst>
          </p:cNvPr>
          <p:cNvSpPr/>
          <p:nvPr/>
        </p:nvSpPr>
        <p:spPr>
          <a:xfrm rot="18238115" flipH="1">
            <a:off x="5236112" y="3363959"/>
            <a:ext cx="1125598" cy="898992"/>
          </a:xfrm>
          <a:prstGeom prst="arc">
            <a:avLst/>
          </a:prstGeom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AFA8F6C4-8866-D279-B52E-CEC0F79341E8}"/>
              </a:ext>
            </a:extLst>
          </p:cNvPr>
          <p:cNvSpPr/>
          <p:nvPr/>
        </p:nvSpPr>
        <p:spPr>
          <a:xfrm rot="18238115" flipH="1">
            <a:off x="5106572" y="3363958"/>
            <a:ext cx="1125598" cy="898992"/>
          </a:xfrm>
          <a:prstGeom prst="arc">
            <a:avLst/>
          </a:prstGeom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B80B3086-DB06-7C0E-6E88-E134E7CA253B}"/>
              </a:ext>
            </a:extLst>
          </p:cNvPr>
          <p:cNvSpPr/>
          <p:nvPr/>
        </p:nvSpPr>
        <p:spPr>
          <a:xfrm rot="18238115" flipH="1">
            <a:off x="4966157" y="3363957"/>
            <a:ext cx="1125598" cy="898992"/>
          </a:xfrm>
          <a:prstGeom prst="arc">
            <a:avLst/>
          </a:prstGeom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8475390-E03A-DD31-3AA4-D98D43D90097}"/>
              </a:ext>
            </a:extLst>
          </p:cNvPr>
          <p:cNvSpPr/>
          <p:nvPr/>
        </p:nvSpPr>
        <p:spPr>
          <a:xfrm rot="18238115" flipH="1">
            <a:off x="4825742" y="3363957"/>
            <a:ext cx="1125598" cy="898992"/>
          </a:xfrm>
          <a:prstGeom prst="arc">
            <a:avLst/>
          </a:prstGeom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F8E03A-D485-8AF9-6BFB-5FF76DA2C77F}"/>
              </a:ext>
            </a:extLst>
          </p:cNvPr>
          <p:cNvSpPr txBox="1"/>
          <p:nvPr/>
        </p:nvSpPr>
        <p:spPr>
          <a:xfrm>
            <a:off x="4904640" y="4261562"/>
            <a:ext cx="90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21956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2" name="Google Shape;4842;p32"/>
          <p:cNvSpPr txBox="1">
            <a:spLocks noGrp="1"/>
          </p:cNvSpPr>
          <p:nvPr>
            <p:ph type="ctrTitle"/>
          </p:nvPr>
        </p:nvSpPr>
        <p:spPr>
          <a:xfrm>
            <a:off x="998344" y="1478361"/>
            <a:ext cx="2308198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Level of isolation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844" name="Google Shape;4844;p32"/>
          <p:cNvSpPr txBox="1">
            <a:spLocks noGrp="1"/>
          </p:cNvSpPr>
          <p:nvPr>
            <p:ph type="ctrTitle" idx="2"/>
          </p:nvPr>
        </p:nvSpPr>
        <p:spPr>
          <a:xfrm>
            <a:off x="3127076" y="1478361"/>
            <a:ext cx="2667133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Improved fault tolerance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846" name="Google Shape;4846;p32"/>
          <p:cNvSpPr txBox="1">
            <a:spLocks noGrp="1"/>
          </p:cNvSpPr>
          <p:nvPr>
            <p:ph type="ctrTitle" idx="4"/>
          </p:nvPr>
        </p:nvSpPr>
        <p:spPr>
          <a:xfrm>
            <a:off x="5740744" y="1478361"/>
            <a:ext cx="2056200" cy="5499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Consider processes and threads pools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4841" name="Google Shape;4841;p32"/>
          <p:cNvSpPr txBox="1">
            <a:spLocks noGrp="1"/>
          </p:cNvSpPr>
          <p:nvPr>
            <p:ph type="title" idx="15"/>
          </p:nvPr>
        </p:nvSpPr>
        <p:spPr>
          <a:xfrm>
            <a:off x="1010344" y="275220"/>
            <a:ext cx="6786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Considerations</a:t>
            </a:r>
            <a:endParaRPr sz="2800" dirty="0"/>
          </a:p>
        </p:txBody>
      </p:sp>
      <p:sp>
        <p:nvSpPr>
          <p:cNvPr id="4854" name="Google Shape;4854;p32"/>
          <p:cNvSpPr/>
          <p:nvPr/>
        </p:nvSpPr>
        <p:spPr>
          <a:xfrm>
            <a:off x="2033493" y="1111356"/>
            <a:ext cx="237900" cy="2379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855" name="Google Shape;4855;p32"/>
          <p:cNvSpPr/>
          <p:nvPr/>
        </p:nvSpPr>
        <p:spPr>
          <a:xfrm>
            <a:off x="4341693" y="1111356"/>
            <a:ext cx="237900" cy="2379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856" name="Google Shape;4856;p32"/>
          <p:cNvSpPr/>
          <p:nvPr/>
        </p:nvSpPr>
        <p:spPr>
          <a:xfrm>
            <a:off x="6649893" y="1111356"/>
            <a:ext cx="237900" cy="2379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" name="Google Shape;4842;p32">
            <a:extLst>
              <a:ext uri="{FF2B5EF4-FFF2-40B4-BE49-F238E27FC236}">
                <a16:creationId xmlns:a16="http://schemas.microsoft.com/office/drawing/2014/main" id="{C35B6804-1A67-1A67-A159-413DB85749AD}"/>
              </a:ext>
            </a:extLst>
          </p:cNvPr>
          <p:cNvSpPr txBox="1">
            <a:spLocks/>
          </p:cNvSpPr>
          <p:nvPr/>
        </p:nvSpPr>
        <p:spPr>
          <a:xfrm>
            <a:off x="998344" y="2989473"/>
            <a:ext cx="2308198" cy="63766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685800" rtl="0" eaLnBrk="1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pPr>
              <a:buFontTx/>
            </a:pPr>
            <a:r>
              <a:rPr lang="en-US" sz="1600" dirty="0">
                <a:solidFill>
                  <a:schemeClr val="tx1"/>
                </a:solidFill>
              </a:rPr>
              <a:t>Deploying into separate containers, or processes</a:t>
            </a:r>
          </a:p>
        </p:txBody>
      </p:sp>
      <p:sp>
        <p:nvSpPr>
          <p:cNvPr id="3" name="Google Shape;4844;p32">
            <a:extLst>
              <a:ext uri="{FF2B5EF4-FFF2-40B4-BE49-F238E27FC236}">
                <a16:creationId xmlns:a16="http://schemas.microsoft.com/office/drawing/2014/main" id="{515038A4-C042-CD7B-009D-4F1F42E8030E}"/>
              </a:ext>
            </a:extLst>
          </p:cNvPr>
          <p:cNvSpPr txBox="1">
            <a:spLocks/>
          </p:cNvSpPr>
          <p:nvPr/>
        </p:nvSpPr>
        <p:spPr>
          <a:xfrm>
            <a:off x="3170327" y="3011406"/>
            <a:ext cx="2667133" cy="59380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685800" rtl="0" eaLnBrk="1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pPr>
              <a:buFontTx/>
            </a:pPr>
            <a:r>
              <a:rPr lang="en-US" sz="1600" dirty="0">
                <a:solidFill>
                  <a:schemeClr val="tx1"/>
                </a:solidFill>
              </a:rPr>
              <a:t>Asynchronous communication</a:t>
            </a:r>
          </a:p>
        </p:txBody>
      </p:sp>
      <p:sp>
        <p:nvSpPr>
          <p:cNvPr id="5" name="Google Shape;4854;p32">
            <a:extLst>
              <a:ext uri="{FF2B5EF4-FFF2-40B4-BE49-F238E27FC236}">
                <a16:creationId xmlns:a16="http://schemas.microsoft.com/office/drawing/2014/main" id="{62B0937F-85C4-8D8F-DC48-BF82299EB8F7}"/>
              </a:ext>
            </a:extLst>
          </p:cNvPr>
          <p:cNvSpPr/>
          <p:nvPr/>
        </p:nvSpPr>
        <p:spPr>
          <a:xfrm>
            <a:off x="2033493" y="2666335"/>
            <a:ext cx="237900" cy="2379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" name="Google Shape;4855;p32">
            <a:extLst>
              <a:ext uri="{FF2B5EF4-FFF2-40B4-BE49-F238E27FC236}">
                <a16:creationId xmlns:a16="http://schemas.microsoft.com/office/drawing/2014/main" id="{580FB9C6-A92E-E868-2FE0-5DEC3FE71ED9}"/>
              </a:ext>
            </a:extLst>
          </p:cNvPr>
          <p:cNvSpPr/>
          <p:nvPr/>
        </p:nvSpPr>
        <p:spPr>
          <a:xfrm>
            <a:off x="4341693" y="2666335"/>
            <a:ext cx="237900" cy="2379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" name="Google Shape;4844;p32">
            <a:extLst>
              <a:ext uri="{FF2B5EF4-FFF2-40B4-BE49-F238E27FC236}">
                <a16:creationId xmlns:a16="http://schemas.microsoft.com/office/drawing/2014/main" id="{CFEDA939-B6E4-1ADE-4B2D-4FB6E3036CE1}"/>
              </a:ext>
            </a:extLst>
          </p:cNvPr>
          <p:cNvSpPr txBox="1">
            <a:spLocks/>
          </p:cNvSpPr>
          <p:nvPr/>
        </p:nvSpPr>
        <p:spPr>
          <a:xfrm>
            <a:off x="5435274" y="3011406"/>
            <a:ext cx="2667133" cy="3895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685800" rtl="0" eaLnBrk="1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pPr>
              <a:buFontTx/>
            </a:pPr>
            <a:r>
              <a:rPr lang="en-US" sz="1600" dirty="0">
                <a:solidFill>
                  <a:schemeClr val="tx1"/>
                </a:solidFill>
              </a:rPr>
              <a:t>Monitoring</a:t>
            </a:r>
          </a:p>
        </p:txBody>
      </p:sp>
      <p:sp>
        <p:nvSpPr>
          <p:cNvPr id="7" name="Google Shape;4855;p32">
            <a:extLst>
              <a:ext uri="{FF2B5EF4-FFF2-40B4-BE49-F238E27FC236}">
                <a16:creationId xmlns:a16="http://schemas.microsoft.com/office/drawing/2014/main" id="{085FAA92-AFD7-7CDA-460E-26875F841F8E}"/>
              </a:ext>
            </a:extLst>
          </p:cNvPr>
          <p:cNvSpPr/>
          <p:nvPr/>
        </p:nvSpPr>
        <p:spPr>
          <a:xfrm>
            <a:off x="6649891" y="2666335"/>
            <a:ext cx="237900" cy="2379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7337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2" name="Google Shape;4842;p32"/>
          <p:cNvSpPr txBox="1">
            <a:spLocks noGrp="1"/>
          </p:cNvSpPr>
          <p:nvPr>
            <p:ph type="ctrTitle"/>
          </p:nvPr>
        </p:nvSpPr>
        <p:spPr>
          <a:xfrm>
            <a:off x="1296875" y="2295804"/>
            <a:ext cx="2308198" cy="885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Isolate resources used to consume backend services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844" name="Google Shape;4844;p32"/>
          <p:cNvSpPr txBox="1">
            <a:spLocks noGrp="1"/>
          </p:cNvSpPr>
          <p:nvPr>
            <p:ph type="ctrTitle" idx="2"/>
          </p:nvPr>
        </p:nvSpPr>
        <p:spPr>
          <a:xfrm>
            <a:off x="3425608" y="2179161"/>
            <a:ext cx="2667133" cy="8060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Isolate critical consumers from standard consumers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846" name="Google Shape;4846;p32"/>
          <p:cNvSpPr txBox="1">
            <a:spLocks noGrp="1"/>
          </p:cNvSpPr>
          <p:nvPr>
            <p:ph type="ctrTitle" idx="4"/>
          </p:nvPr>
        </p:nvSpPr>
        <p:spPr>
          <a:xfrm>
            <a:off x="6039275" y="2264930"/>
            <a:ext cx="2056200" cy="7202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Protect the application from cascading failure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4841" name="Google Shape;4841;p32"/>
          <p:cNvSpPr txBox="1">
            <a:spLocks noGrp="1"/>
          </p:cNvSpPr>
          <p:nvPr>
            <p:ph type="title" idx="15"/>
          </p:nvPr>
        </p:nvSpPr>
        <p:spPr>
          <a:xfrm>
            <a:off x="808121" y="415897"/>
            <a:ext cx="6786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When to use bulkhead pattern?</a:t>
            </a:r>
          </a:p>
        </p:txBody>
      </p:sp>
      <p:sp>
        <p:nvSpPr>
          <p:cNvPr id="4854" name="Google Shape;4854;p32"/>
          <p:cNvSpPr/>
          <p:nvPr/>
        </p:nvSpPr>
        <p:spPr>
          <a:xfrm>
            <a:off x="2332025" y="1892252"/>
            <a:ext cx="237900" cy="237900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855" name="Google Shape;4855;p32"/>
          <p:cNvSpPr/>
          <p:nvPr/>
        </p:nvSpPr>
        <p:spPr>
          <a:xfrm>
            <a:off x="4640225" y="1892252"/>
            <a:ext cx="237900" cy="237900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856" name="Google Shape;4856;p32"/>
          <p:cNvSpPr/>
          <p:nvPr/>
        </p:nvSpPr>
        <p:spPr>
          <a:xfrm>
            <a:off x="6948425" y="1892252"/>
            <a:ext cx="237900" cy="237900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14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2" grpId="0"/>
      <p:bldP spid="4844" grpId="0"/>
      <p:bldP spid="484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2" name="Google Shape;4842;p32"/>
          <p:cNvSpPr txBox="1">
            <a:spLocks noGrp="1"/>
          </p:cNvSpPr>
          <p:nvPr>
            <p:ph type="ctrTitle"/>
          </p:nvPr>
        </p:nvSpPr>
        <p:spPr>
          <a:xfrm>
            <a:off x="2263802" y="2227041"/>
            <a:ext cx="2308198" cy="6894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Less efficient use of resources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844" name="Google Shape;4844;p32"/>
          <p:cNvSpPr txBox="1">
            <a:spLocks noGrp="1"/>
          </p:cNvSpPr>
          <p:nvPr>
            <p:ph type="ctrTitle" idx="2"/>
          </p:nvPr>
        </p:nvSpPr>
        <p:spPr>
          <a:xfrm>
            <a:off x="4927588" y="2227041"/>
            <a:ext cx="2667133" cy="6894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The added complexity is not necessary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841" name="Google Shape;4841;p32"/>
          <p:cNvSpPr txBox="1">
            <a:spLocks noGrp="1"/>
          </p:cNvSpPr>
          <p:nvPr>
            <p:ph type="title" idx="15"/>
          </p:nvPr>
        </p:nvSpPr>
        <p:spPr>
          <a:xfrm>
            <a:off x="808120" y="415897"/>
            <a:ext cx="7435127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When not to use bulkhead pattern?</a:t>
            </a:r>
          </a:p>
        </p:txBody>
      </p:sp>
      <p:sp>
        <p:nvSpPr>
          <p:cNvPr id="4854" name="Google Shape;4854;p32"/>
          <p:cNvSpPr/>
          <p:nvPr/>
        </p:nvSpPr>
        <p:spPr>
          <a:xfrm>
            <a:off x="3298952" y="1823488"/>
            <a:ext cx="237900" cy="237900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855" name="Google Shape;4855;p32"/>
          <p:cNvSpPr/>
          <p:nvPr/>
        </p:nvSpPr>
        <p:spPr>
          <a:xfrm>
            <a:off x="6142205" y="1823489"/>
            <a:ext cx="237900" cy="237900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727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2" grpId="0"/>
      <p:bldP spid="48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" name="Google Shape;4915;p34"/>
          <p:cNvSpPr txBox="1">
            <a:spLocks noGrp="1"/>
          </p:cNvSpPr>
          <p:nvPr>
            <p:ph type="title"/>
          </p:nvPr>
        </p:nvSpPr>
        <p:spPr>
          <a:xfrm>
            <a:off x="1334914" y="1828400"/>
            <a:ext cx="222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SECTION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916" name="Google Shape;4916;p34"/>
          <p:cNvSpPr txBox="1">
            <a:spLocks noGrp="1"/>
          </p:cNvSpPr>
          <p:nvPr>
            <p:ph type="subTitle" idx="1"/>
          </p:nvPr>
        </p:nvSpPr>
        <p:spPr>
          <a:xfrm>
            <a:off x="1127234" y="2516602"/>
            <a:ext cx="2408341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Advantages &amp; Disadvantages</a:t>
            </a:r>
          </a:p>
        </p:txBody>
      </p:sp>
      <p:sp>
        <p:nvSpPr>
          <p:cNvPr id="4917" name="Google Shape;4917;p34"/>
          <p:cNvSpPr txBox="1">
            <a:spLocks noGrp="1"/>
          </p:cNvSpPr>
          <p:nvPr>
            <p:ph type="title" idx="2"/>
          </p:nvPr>
        </p:nvSpPr>
        <p:spPr>
          <a:xfrm>
            <a:off x="4750393" y="1720950"/>
            <a:ext cx="2801100" cy="17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04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1790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9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9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2" name="Google Shape;4842;p32"/>
          <p:cNvSpPr txBox="1">
            <a:spLocks noGrp="1"/>
          </p:cNvSpPr>
          <p:nvPr>
            <p:ph type="ctrTitle"/>
          </p:nvPr>
        </p:nvSpPr>
        <p:spPr>
          <a:xfrm>
            <a:off x="1296875" y="2110610"/>
            <a:ext cx="2308198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Isolation of failures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844" name="Google Shape;4844;p32"/>
          <p:cNvSpPr txBox="1">
            <a:spLocks noGrp="1"/>
          </p:cNvSpPr>
          <p:nvPr>
            <p:ph type="ctrTitle" idx="2"/>
          </p:nvPr>
        </p:nvSpPr>
        <p:spPr>
          <a:xfrm>
            <a:off x="3425608" y="2110610"/>
            <a:ext cx="2667133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Improved fault tolerance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846" name="Google Shape;4846;p32"/>
          <p:cNvSpPr txBox="1">
            <a:spLocks noGrp="1"/>
          </p:cNvSpPr>
          <p:nvPr>
            <p:ph type="ctrTitle" idx="4"/>
          </p:nvPr>
        </p:nvSpPr>
        <p:spPr>
          <a:xfrm>
            <a:off x="6039275" y="2079735"/>
            <a:ext cx="2056200" cy="4976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Optimized Space Utilization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4841" name="Google Shape;4841;p32"/>
          <p:cNvSpPr txBox="1">
            <a:spLocks noGrp="1"/>
          </p:cNvSpPr>
          <p:nvPr>
            <p:ph type="title" idx="15"/>
          </p:nvPr>
        </p:nvSpPr>
        <p:spPr>
          <a:xfrm>
            <a:off x="1010344" y="275220"/>
            <a:ext cx="6786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Advantages of Bulkheads Pattern</a:t>
            </a:r>
            <a:endParaRPr sz="2800" dirty="0"/>
          </a:p>
        </p:txBody>
      </p:sp>
      <p:sp>
        <p:nvSpPr>
          <p:cNvPr id="4854" name="Google Shape;4854;p32"/>
          <p:cNvSpPr/>
          <p:nvPr/>
        </p:nvSpPr>
        <p:spPr>
          <a:xfrm>
            <a:off x="2332025" y="1707057"/>
            <a:ext cx="237900" cy="237900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855" name="Google Shape;4855;p32"/>
          <p:cNvSpPr/>
          <p:nvPr/>
        </p:nvSpPr>
        <p:spPr>
          <a:xfrm>
            <a:off x="4640225" y="1707057"/>
            <a:ext cx="237900" cy="237900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856" name="Google Shape;4856;p32"/>
          <p:cNvSpPr/>
          <p:nvPr/>
        </p:nvSpPr>
        <p:spPr>
          <a:xfrm>
            <a:off x="6948425" y="1707057"/>
            <a:ext cx="237900" cy="237900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29" name="Picture 28" descr="A graphic of a pie chart and a server&#10;&#10;Description automatically generated">
            <a:extLst>
              <a:ext uri="{FF2B5EF4-FFF2-40B4-BE49-F238E27FC236}">
                <a16:creationId xmlns:a16="http://schemas.microsoft.com/office/drawing/2014/main" id="{E660EEF8-E77D-87F5-0AC0-8472E770D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209" y="2697464"/>
            <a:ext cx="1100432" cy="1100432"/>
          </a:xfrm>
          <a:prstGeom prst="rect">
            <a:avLst/>
          </a:prstGeom>
        </p:spPr>
      </p:pic>
      <p:pic>
        <p:nvPicPr>
          <p:cNvPr id="37" name="Picture 36" descr="A yellow hard hat with green shield and check mark&#10;&#10;Description automatically generated">
            <a:extLst>
              <a:ext uri="{FF2B5EF4-FFF2-40B4-BE49-F238E27FC236}">
                <a16:creationId xmlns:a16="http://schemas.microsoft.com/office/drawing/2014/main" id="{B3EC8880-77B7-B0FB-0697-33EF0947B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959" y="2697464"/>
            <a:ext cx="1100432" cy="1100432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C2FF36A-7B55-2530-678B-C18ACA88C28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19751" y="2565543"/>
            <a:ext cx="1462447" cy="146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571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2" grpId="0"/>
      <p:bldP spid="4844" grpId="0"/>
      <p:bldP spid="48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6" scaled="0"/>
        </a:gradFill>
        <a:effectLst/>
      </p:bgPr>
    </p:bg>
    <p:spTree>
      <p:nvGrpSpPr>
        <p:cNvPr id="1" name="Shape 4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" name="Google Shape;4915;p34"/>
          <p:cNvSpPr txBox="1">
            <a:spLocks noGrp="1"/>
          </p:cNvSpPr>
          <p:nvPr>
            <p:ph type="title"/>
          </p:nvPr>
        </p:nvSpPr>
        <p:spPr>
          <a:xfrm>
            <a:off x="1334914" y="1828400"/>
            <a:ext cx="222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SECTION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916" name="Google Shape;4916;p34"/>
          <p:cNvSpPr txBox="1">
            <a:spLocks noGrp="1"/>
          </p:cNvSpPr>
          <p:nvPr>
            <p:ph type="subTitle" idx="1"/>
          </p:nvPr>
        </p:nvSpPr>
        <p:spPr>
          <a:xfrm>
            <a:off x="1127234" y="2516602"/>
            <a:ext cx="2408341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What are Bulkhead Patterns?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917" name="Google Shape;4917;p34"/>
          <p:cNvSpPr txBox="1">
            <a:spLocks noGrp="1"/>
          </p:cNvSpPr>
          <p:nvPr>
            <p:ph type="title" idx="2"/>
          </p:nvPr>
        </p:nvSpPr>
        <p:spPr>
          <a:xfrm>
            <a:off x="4750393" y="1720950"/>
            <a:ext cx="2801100" cy="17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01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9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9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2" name="Google Shape;4842;p32"/>
          <p:cNvSpPr txBox="1">
            <a:spLocks noGrp="1"/>
          </p:cNvSpPr>
          <p:nvPr>
            <p:ph type="ctrTitle"/>
          </p:nvPr>
        </p:nvSpPr>
        <p:spPr>
          <a:xfrm>
            <a:off x="1422877" y="1421260"/>
            <a:ext cx="2208597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Changing Environments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844" name="Google Shape;4844;p32"/>
          <p:cNvSpPr txBox="1">
            <a:spLocks noGrp="1"/>
          </p:cNvSpPr>
          <p:nvPr>
            <p:ph type="ctrTitle" idx="2"/>
          </p:nvPr>
        </p:nvSpPr>
        <p:spPr>
          <a:xfrm>
            <a:off x="5411425" y="1415657"/>
            <a:ext cx="2498274" cy="5119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Increased Construction Complexity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4846" name="Google Shape;4846;p32"/>
          <p:cNvSpPr txBox="1">
            <a:spLocks noGrp="1"/>
          </p:cNvSpPr>
          <p:nvPr>
            <p:ph type="ctrTitle" idx="4"/>
          </p:nvPr>
        </p:nvSpPr>
        <p:spPr>
          <a:xfrm>
            <a:off x="5632461" y="3396478"/>
            <a:ext cx="2056200" cy="5119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Potential Cost Implications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4848" name="Google Shape;4848;p32"/>
          <p:cNvSpPr txBox="1">
            <a:spLocks noGrp="1"/>
          </p:cNvSpPr>
          <p:nvPr>
            <p:ph type="ctrTitle" idx="6"/>
          </p:nvPr>
        </p:nvSpPr>
        <p:spPr>
          <a:xfrm>
            <a:off x="1201838" y="3396478"/>
            <a:ext cx="2498273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Design Challenges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841" name="Google Shape;4841;p32"/>
          <p:cNvSpPr txBox="1">
            <a:spLocks noGrp="1"/>
          </p:cNvSpPr>
          <p:nvPr>
            <p:ph type="title" idx="15"/>
          </p:nvPr>
        </p:nvSpPr>
        <p:spPr>
          <a:xfrm>
            <a:off x="1010344" y="275220"/>
            <a:ext cx="6786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Disadvantages of Bulkheads Pattern</a:t>
            </a:r>
            <a:endParaRPr sz="2800" dirty="0"/>
          </a:p>
        </p:txBody>
      </p:sp>
      <p:sp>
        <p:nvSpPr>
          <p:cNvPr id="4854" name="Google Shape;4854;p32"/>
          <p:cNvSpPr/>
          <p:nvPr/>
        </p:nvSpPr>
        <p:spPr>
          <a:xfrm>
            <a:off x="2332025" y="1072890"/>
            <a:ext cx="237900" cy="237900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855" name="Google Shape;4855;p32"/>
          <p:cNvSpPr/>
          <p:nvPr/>
        </p:nvSpPr>
        <p:spPr>
          <a:xfrm>
            <a:off x="6541613" y="1078156"/>
            <a:ext cx="237900" cy="237900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856" name="Google Shape;4856;p32"/>
          <p:cNvSpPr/>
          <p:nvPr/>
        </p:nvSpPr>
        <p:spPr>
          <a:xfrm>
            <a:off x="6541611" y="3110028"/>
            <a:ext cx="237900" cy="237900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857" name="Google Shape;4857;p32"/>
          <p:cNvSpPr/>
          <p:nvPr/>
        </p:nvSpPr>
        <p:spPr>
          <a:xfrm>
            <a:off x="2332025" y="3116053"/>
            <a:ext cx="237900" cy="237900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21" name="Picture 20" descr="A colorful gears connected to each other&#10;&#10;Description automatically generated">
            <a:extLst>
              <a:ext uri="{FF2B5EF4-FFF2-40B4-BE49-F238E27FC236}">
                <a16:creationId xmlns:a16="http://schemas.microsoft.com/office/drawing/2014/main" id="{2F515DD1-9C1E-634E-4BDE-33F73BE46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563" y="1927655"/>
            <a:ext cx="1023997" cy="1023997"/>
          </a:xfrm>
          <a:prstGeom prst="rect">
            <a:avLst/>
          </a:prstGeom>
        </p:spPr>
      </p:pic>
      <p:pic>
        <p:nvPicPr>
          <p:cNvPr id="23" name="Picture 22" descr="A person with arrows above his head&#10;&#10;Description automatically generated">
            <a:extLst>
              <a:ext uri="{FF2B5EF4-FFF2-40B4-BE49-F238E27FC236}">
                <a16:creationId xmlns:a16="http://schemas.microsoft.com/office/drawing/2014/main" id="{02E37628-3CA2-69AD-7B92-70E46AA6C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653" y="1927655"/>
            <a:ext cx="1054903" cy="1054903"/>
          </a:xfrm>
          <a:prstGeom prst="rect">
            <a:avLst/>
          </a:prstGeom>
        </p:spPr>
      </p:pic>
      <p:pic>
        <p:nvPicPr>
          <p:cNvPr id="27" name="Picture 26" descr="A light bulb and pencils&#10;&#10;Description automatically generated">
            <a:extLst>
              <a:ext uri="{FF2B5EF4-FFF2-40B4-BE49-F238E27FC236}">
                <a16:creationId xmlns:a16="http://schemas.microsoft.com/office/drawing/2014/main" id="{350A6900-A774-B3CE-AB38-ABB2D48C9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9027" y="3817678"/>
            <a:ext cx="883894" cy="883894"/>
          </a:xfrm>
          <a:prstGeom prst="rect">
            <a:avLst/>
          </a:prstGeom>
        </p:spPr>
      </p:pic>
      <p:pic>
        <p:nvPicPr>
          <p:cNvPr id="29" name="Picture 28" descr="A hand holding a coin&#10;&#10;Description automatically generated">
            <a:extLst>
              <a:ext uri="{FF2B5EF4-FFF2-40B4-BE49-F238E27FC236}">
                <a16:creationId xmlns:a16="http://schemas.microsoft.com/office/drawing/2014/main" id="{1F3FE262-DE98-4804-0183-B77D0DF5FB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8614" y="3911355"/>
            <a:ext cx="883894" cy="8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5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2" grpId="0"/>
      <p:bldP spid="4844" grpId="0"/>
      <p:bldP spid="4846" grpId="0"/>
      <p:bldP spid="48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6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0" name="Google Shape;6340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THANKS!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341" name="Google Shape;6341;p49"/>
          <p:cNvSpPr txBox="1">
            <a:spLocks noGrp="1"/>
          </p:cNvSpPr>
          <p:nvPr>
            <p:ph type="subTitle" idx="4294967295"/>
          </p:nvPr>
        </p:nvSpPr>
        <p:spPr>
          <a:xfrm>
            <a:off x="1165860" y="3055380"/>
            <a:ext cx="4322763" cy="161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Do you have any questions?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34246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7" name="Google Shape;6367;p51"/>
          <p:cNvSpPr txBox="1">
            <a:spLocks noGrp="1"/>
          </p:cNvSpPr>
          <p:nvPr>
            <p:ph type="title"/>
          </p:nvPr>
        </p:nvSpPr>
        <p:spPr>
          <a:xfrm>
            <a:off x="975150" y="472450"/>
            <a:ext cx="6786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sp>
        <p:nvSpPr>
          <p:cNvPr id="6368" name="Google Shape;6368;p51"/>
          <p:cNvSpPr txBox="1">
            <a:spLocks noGrp="1"/>
          </p:cNvSpPr>
          <p:nvPr>
            <p:ph type="body" idx="1"/>
          </p:nvPr>
        </p:nvSpPr>
        <p:spPr>
          <a:xfrm>
            <a:off x="1240800" y="1207150"/>
            <a:ext cx="6255300" cy="3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  <a:p>
            <a:pPr marL="241300" lvl="0" indent="-215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■"/>
            </a:pPr>
            <a:r>
              <a:rPr lang="en-US" sz="1400" dirty="0">
                <a:uFill>
                  <a:noFill/>
                </a:uFill>
                <a:hlinkClick r:id="rId3"/>
              </a:rPr>
              <a:t>https://ctrlshift.dev</a:t>
            </a:r>
            <a:endParaRPr lang="en-US" sz="1400" dirty="0">
              <a:uFill>
                <a:noFill/>
              </a:uFill>
            </a:endParaRPr>
          </a:p>
          <a:p>
            <a:pPr marL="241300" lvl="0" indent="-215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■"/>
            </a:pPr>
            <a:r>
              <a:rPr lang="en-US" sz="1400" dirty="0">
                <a:uFill>
                  <a:noFill/>
                </a:uFill>
                <a:hlinkClick r:id="rId4"/>
              </a:rPr>
              <a:t>https://stackoverflow.com</a:t>
            </a:r>
            <a:endParaRPr lang="en-US" sz="1400" dirty="0">
              <a:uFill>
                <a:noFill/>
              </a:uFill>
            </a:endParaRPr>
          </a:p>
          <a:p>
            <a:pPr marL="241300" lvl="0" indent="-215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■"/>
            </a:pPr>
            <a:r>
              <a:rPr lang="en-US" sz="1400" dirty="0">
                <a:uFill>
                  <a:noFill/>
                </a:uFill>
                <a:hlinkClick r:id="rId5"/>
              </a:rPr>
              <a:t>https://www.vinsguru.com</a:t>
            </a:r>
            <a:endParaRPr lang="en-US" sz="1400" dirty="0">
              <a:uFill>
                <a:noFill/>
              </a:uFill>
            </a:endParaRPr>
          </a:p>
          <a:p>
            <a:pPr marL="241300" lvl="0" indent="-215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■"/>
            </a:pPr>
            <a:r>
              <a:rPr lang="en-US" sz="1400" dirty="0">
                <a:uFill>
                  <a:noFill/>
                </a:uFill>
                <a:hlinkClick r:id="rId6"/>
              </a:rPr>
              <a:t>https://mehmetfiratkomurcu.hashnode.dev</a:t>
            </a:r>
            <a:endParaRPr lang="en-US" sz="1400" dirty="0">
              <a:uFill>
                <a:noFill/>
              </a:uFill>
            </a:endParaRPr>
          </a:p>
          <a:p>
            <a:pPr marL="241300" lvl="0" indent="-215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■"/>
            </a:pPr>
            <a:r>
              <a:rPr lang="en-US" sz="1400" dirty="0">
                <a:hlinkClick r:id="rId7"/>
              </a:rPr>
              <a:t>https://medium.com</a:t>
            </a:r>
            <a:endParaRPr lang="en-US" sz="1400" dirty="0"/>
          </a:p>
          <a:p>
            <a:pPr marL="241300" lvl="0" indent="-215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■"/>
            </a:pPr>
            <a:r>
              <a:rPr lang="en-US" sz="1400" dirty="0">
                <a:hlinkClick r:id="rId8"/>
              </a:rPr>
              <a:t>https://learn.microsoft.com/</a:t>
            </a:r>
            <a:endParaRPr lang="en-US" sz="1400" dirty="0"/>
          </a:p>
          <a:p>
            <a:pPr marL="241300" lvl="0" indent="-215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■"/>
            </a:pPr>
            <a:r>
              <a:rPr lang="en-US" sz="1400" dirty="0">
                <a:hlinkClick r:id="rId9"/>
              </a:rPr>
              <a:t>https://dzone.com</a:t>
            </a:r>
            <a:endParaRPr lang="en-US" sz="1400" dirty="0"/>
          </a:p>
          <a:p>
            <a:pPr marL="241300" lvl="0" indent="-215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■"/>
            </a:pPr>
            <a:r>
              <a:rPr lang="en-US" sz="1400" dirty="0" err="1"/>
              <a:t>Youtube</a:t>
            </a:r>
            <a:r>
              <a:rPr lang="en-US" sz="1400" dirty="0"/>
              <a:t> videos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57965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Shape 4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oat on the water">
            <a:extLst>
              <a:ext uri="{FF2B5EF4-FFF2-40B4-BE49-F238E27FC236}">
                <a16:creationId xmlns:a16="http://schemas.microsoft.com/office/drawing/2014/main" id="{0AC34054-0903-B0DD-BDF5-140487075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410" y="-20575"/>
            <a:ext cx="5143500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46A55B-4380-1EF5-3C26-DCDEC2A8FC7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434870">
            <a:off x="5066742" y="2238856"/>
            <a:ext cx="3619190" cy="660544"/>
          </a:xfrm>
          <a:prstGeom prst="rect">
            <a:avLst/>
          </a:prstGeom>
        </p:spPr>
      </p:pic>
      <p:sp>
        <p:nvSpPr>
          <p:cNvPr id="4628" name="Google Shape;4628;p29"/>
          <p:cNvSpPr/>
          <p:nvPr/>
        </p:nvSpPr>
        <p:spPr>
          <a:xfrm>
            <a:off x="-39044" y="-20575"/>
            <a:ext cx="5390375" cy="5174350"/>
          </a:xfrm>
          <a:custGeom>
            <a:avLst/>
            <a:gdLst/>
            <a:ahLst/>
            <a:cxnLst/>
            <a:rect l="l" t="t" r="r" b="b"/>
            <a:pathLst>
              <a:path w="215615" h="206974" extrusionOk="0">
                <a:moveTo>
                  <a:pt x="411" y="0"/>
                </a:moveTo>
                <a:lnTo>
                  <a:pt x="188046" y="0"/>
                </a:lnTo>
                <a:lnTo>
                  <a:pt x="188046" y="83119"/>
                </a:lnTo>
                <a:lnTo>
                  <a:pt x="215615" y="102047"/>
                </a:lnTo>
                <a:lnTo>
                  <a:pt x="215615" y="206974"/>
                </a:lnTo>
                <a:lnTo>
                  <a:pt x="0" y="20697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629" name="Google Shape;4629;p29"/>
          <p:cNvSpPr txBox="1">
            <a:spLocks noGrp="1"/>
          </p:cNvSpPr>
          <p:nvPr>
            <p:ph type="subTitle" idx="1"/>
          </p:nvPr>
        </p:nvSpPr>
        <p:spPr>
          <a:xfrm flipH="1">
            <a:off x="546418" y="1847479"/>
            <a:ext cx="3638454" cy="20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Where does Bulkhead’s name come from?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Bulkheads are strong walls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Ship stays safe, Balanced, afloat, 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challenges on the journey</a:t>
            </a:r>
          </a:p>
        </p:txBody>
      </p:sp>
      <p:sp>
        <p:nvSpPr>
          <p:cNvPr id="4630" name="Google Shape;4630;p29"/>
          <p:cNvSpPr txBox="1">
            <a:spLocks noGrp="1"/>
          </p:cNvSpPr>
          <p:nvPr>
            <p:ph type="title"/>
          </p:nvPr>
        </p:nvSpPr>
        <p:spPr>
          <a:xfrm>
            <a:off x="587433" y="1194281"/>
            <a:ext cx="30372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INTRODUCTION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631" name="Google Shape;4631;p29"/>
          <p:cNvSpPr/>
          <p:nvPr/>
        </p:nvSpPr>
        <p:spPr>
          <a:xfrm rot="-5400000">
            <a:off x="8601075" y="747000"/>
            <a:ext cx="691179" cy="880376"/>
          </a:xfrm>
          <a:custGeom>
            <a:avLst/>
            <a:gdLst/>
            <a:ahLst/>
            <a:cxnLst/>
            <a:rect l="l" t="t" r="r" b="b"/>
            <a:pathLst>
              <a:path w="36397" h="46360" extrusionOk="0">
                <a:moveTo>
                  <a:pt x="36396" y="46359"/>
                </a:moveTo>
                <a:lnTo>
                  <a:pt x="0" y="46359"/>
                </a:lnTo>
                <a:lnTo>
                  <a:pt x="0" y="1"/>
                </a:lnTo>
                <a:lnTo>
                  <a:pt x="36396" y="1"/>
                </a:lnTo>
                <a:close/>
                <a:moveTo>
                  <a:pt x="3700" y="42660"/>
                </a:moveTo>
                <a:lnTo>
                  <a:pt x="32690" y="42660"/>
                </a:lnTo>
                <a:lnTo>
                  <a:pt x="32690" y="3700"/>
                </a:lnTo>
                <a:lnTo>
                  <a:pt x="3700" y="37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2" name="Google Shape;4632;p29"/>
          <p:cNvGrpSpPr/>
          <p:nvPr/>
        </p:nvGrpSpPr>
        <p:grpSpPr>
          <a:xfrm>
            <a:off x="4619362" y="3938546"/>
            <a:ext cx="1588713" cy="1487551"/>
            <a:chOff x="1131625" y="2739900"/>
            <a:chExt cx="1092650" cy="1023075"/>
          </a:xfrm>
        </p:grpSpPr>
        <p:sp>
          <p:nvSpPr>
            <p:cNvPr id="4633" name="Google Shape;4633;p29"/>
            <p:cNvSpPr/>
            <p:nvPr/>
          </p:nvSpPr>
          <p:spPr>
            <a:xfrm>
              <a:off x="1131625" y="2740050"/>
              <a:ext cx="38225" cy="32650"/>
            </a:xfrm>
            <a:custGeom>
              <a:avLst/>
              <a:gdLst/>
              <a:ahLst/>
              <a:cxnLst/>
              <a:rect l="l" t="t" r="r" b="b"/>
              <a:pathLst>
                <a:path w="1529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6" y="1248"/>
                    <a:pt x="707" y="1306"/>
                    <a:pt x="866" y="1306"/>
                  </a:cubicBezTo>
                  <a:cubicBezTo>
                    <a:pt x="1204" y="1306"/>
                    <a:pt x="1529" y="1042"/>
                    <a:pt x="1524" y="646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9"/>
            <p:cNvSpPr/>
            <p:nvPr/>
          </p:nvSpPr>
          <p:spPr>
            <a:xfrm>
              <a:off x="1212825" y="273990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9"/>
            <p:cNvSpPr/>
            <p:nvPr/>
          </p:nvSpPr>
          <p:spPr>
            <a:xfrm>
              <a:off x="12938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9"/>
            <p:cNvSpPr/>
            <p:nvPr/>
          </p:nvSpPr>
          <p:spPr>
            <a:xfrm>
              <a:off x="137487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9"/>
            <p:cNvSpPr/>
            <p:nvPr/>
          </p:nvSpPr>
          <p:spPr>
            <a:xfrm>
              <a:off x="14562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9"/>
            <p:cNvSpPr/>
            <p:nvPr/>
          </p:nvSpPr>
          <p:spPr>
            <a:xfrm>
              <a:off x="1537250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9"/>
            <p:cNvSpPr/>
            <p:nvPr/>
          </p:nvSpPr>
          <p:spPr>
            <a:xfrm>
              <a:off x="1618300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9"/>
            <p:cNvSpPr/>
            <p:nvPr/>
          </p:nvSpPr>
          <p:spPr>
            <a:xfrm>
              <a:off x="1699475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9"/>
            <p:cNvSpPr/>
            <p:nvPr/>
          </p:nvSpPr>
          <p:spPr>
            <a:xfrm>
              <a:off x="1780525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9"/>
            <p:cNvSpPr/>
            <p:nvPr/>
          </p:nvSpPr>
          <p:spPr>
            <a:xfrm>
              <a:off x="186170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9"/>
            <p:cNvSpPr/>
            <p:nvPr/>
          </p:nvSpPr>
          <p:spPr>
            <a:xfrm>
              <a:off x="19427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29"/>
            <p:cNvSpPr/>
            <p:nvPr/>
          </p:nvSpPr>
          <p:spPr>
            <a:xfrm>
              <a:off x="20239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9"/>
            <p:cNvSpPr/>
            <p:nvPr/>
          </p:nvSpPr>
          <p:spPr>
            <a:xfrm>
              <a:off x="21049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9"/>
            <p:cNvSpPr/>
            <p:nvPr/>
          </p:nvSpPr>
          <p:spPr>
            <a:xfrm>
              <a:off x="21861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9"/>
            <p:cNvSpPr/>
            <p:nvPr/>
          </p:nvSpPr>
          <p:spPr>
            <a:xfrm>
              <a:off x="11371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14" y="1298"/>
                    <a:pt x="1304" y="1007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9"/>
            <p:cNvSpPr/>
            <p:nvPr/>
          </p:nvSpPr>
          <p:spPr>
            <a:xfrm>
              <a:off x="1218300" y="2822550"/>
              <a:ext cx="32475" cy="32450"/>
            </a:xfrm>
            <a:custGeom>
              <a:avLst/>
              <a:gdLst/>
              <a:ahLst/>
              <a:cxnLst/>
              <a:rect l="l" t="t" r="r" b="b"/>
              <a:pathLst>
                <a:path w="1299" h="1298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46" y="1298"/>
                  </a:cubicBezTo>
                  <a:cubicBezTo>
                    <a:pt x="1008" y="1298"/>
                    <a:pt x="1298" y="1007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9"/>
            <p:cNvSpPr/>
            <p:nvPr/>
          </p:nvSpPr>
          <p:spPr>
            <a:xfrm>
              <a:off x="12938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29"/>
            <p:cNvSpPr/>
            <p:nvPr/>
          </p:nvSpPr>
          <p:spPr>
            <a:xfrm>
              <a:off x="137487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4"/>
                    <a:pt x="710" y="1303"/>
                    <a:pt x="869" y="1303"/>
                  </a:cubicBezTo>
                  <a:cubicBezTo>
                    <a:pt x="1204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9"/>
            <p:cNvSpPr/>
            <p:nvPr/>
          </p:nvSpPr>
          <p:spPr>
            <a:xfrm>
              <a:off x="14562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2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9"/>
            <p:cNvSpPr/>
            <p:nvPr/>
          </p:nvSpPr>
          <p:spPr>
            <a:xfrm>
              <a:off x="1537250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9"/>
            <p:cNvSpPr/>
            <p:nvPr/>
          </p:nvSpPr>
          <p:spPr>
            <a:xfrm>
              <a:off x="1618300" y="2822550"/>
              <a:ext cx="38100" cy="32600"/>
            </a:xfrm>
            <a:custGeom>
              <a:avLst/>
              <a:gdLst/>
              <a:ahLst/>
              <a:cxnLst/>
              <a:rect l="l" t="t" r="r" b="b"/>
              <a:pathLst>
                <a:path w="1524" h="1304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9"/>
            <p:cNvSpPr/>
            <p:nvPr/>
          </p:nvSpPr>
          <p:spPr>
            <a:xfrm>
              <a:off x="1699475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9"/>
            <p:cNvSpPr/>
            <p:nvPr/>
          </p:nvSpPr>
          <p:spPr>
            <a:xfrm>
              <a:off x="17860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9"/>
            <p:cNvSpPr/>
            <p:nvPr/>
          </p:nvSpPr>
          <p:spPr>
            <a:xfrm>
              <a:off x="18672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07" y="1298"/>
                    <a:pt x="1304" y="1007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9"/>
            <p:cNvSpPr/>
            <p:nvPr/>
          </p:nvSpPr>
          <p:spPr>
            <a:xfrm>
              <a:off x="19482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9"/>
            <p:cNvSpPr/>
            <p:nvPr/>
          </p:nvSpPr>
          <p:spPr>
            <a:xfrm>
              <a:off x="20239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9"/>
            <p:cNvSpPr/>
            <p:nvPr/>
          </p:nvSpPr>
          <p:spPr>
            <a:xfrm>
              <a:off x="21049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4"/>
                    <a:pt x="707" y="1303"/>
                    <a:pt x="867" y="1303"/>
                  </a:cubicBezTo>
                  <a:cubicBezTo>
                    <a:pt x="1202" y="1303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9"/>
            <p:cNvSpPr/>
            <p:nvPr/>
          </p:nvSpPr>
          <p:spPr>
            <a:xfrm>
              <a:off x="21861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9"/>
            <p:cNvSpPr/>
            <p:nvPr/>
          </p:nvSpPr>
          <p:spPr>
            <a:xfrm>
              <a:off x="11371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3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9"/>
            <p:cNvSpPr/>
            <p:nvPr/>
          </p:nvSpPr>
          <p:spPr>
            <a:xfrm>
              <a:off x="1218300" y="29050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3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9"/>
            <p:cNvSpPr/>
            <p:nvPr/>
          </p:nvSpPr>
          <p:spPr>
            <a:xfrm>
              <a:off x="12938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9"/>
            <p:cNvSpPr/>
            <p:nvPr/>
          </p:nvSpPr>
          <p:spPr>
            <a:xfrm>
              <a:off x="137487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29"/>
            <p:cNvSpPr/>
            <p:nvPr/>
          </p:nvSpPr>
          <p:spPr>
            <a:xfrm>
              <a:off x="14562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29"/>
            <p:cNvSpPr/>
            <p:nvPr/>
          </p:nvSpPr>
          <p:spPr>
            <a:xfrm>
              <a:off x="1537250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9"/>
            <p:cNvSpPr/>
            <p:nvPr/>
          </p:nvSpPr>
          <p:spPr>
            <a:xfrm>
              <a:off x="1618300" y="29050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9"/>
            <p:cNvSpPr/>
            <p:nvPr/>
          </p:nvSpPr>
          <p:spPr>
            <a:xfrm>
              <a:off x="1699475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9"/>
            <p:cNvSpPr/>
            <p:nvPr/>
          </p:nvSpPr>
          <p:spPr>
            <a:xfrm>
              <a:off x="17860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9"/>
            <p:cNvSpPr/>
            <p:nvPr/>
          </p:nvSpPr>
          <p:spPr>
            <a:xfrm>
              <a:off x="18672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3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29"/>
            <p:cNvSpPr/>
            <p:nvPr/>
          </p:nvSpPr>
          <p:spPr>
            <a:xfrm>
              <a:off x="19482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29"/>
            <p:cNvSpPr/>
            <p:nvPr/>
          </p:nvSpPr>
          <p:spPr>
            <a:xfrm>
              <a:off x="20239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9"/>
            <p:cNvSpPr/>
            <p:nvPr/>
          </p:nvSpPr>
          <p:spPr>
            <a:xfrm>
              <a:off x="21049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9"/>
            <p:cNvSpPr/>
            <p:nvPr/>
          </p:nvSpPr>
          <p:spPr>
            <a:xfrm>
              <a:off x="21861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9"/>
            <p:cNvSpPr/>
            <p:nvPr/>
          </p:nvSpPr>
          <p:spPr>
            <a:xfrm>
              <a:off x="11316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9"/>
            <p:cNvSpPr/>
            <p:nvPr/>
          </p:nvSpPr>
          <p:spPr>
            <a:xfrm>
              <a:off x="1212825" y="2987500"/>
              <a:ext cx="37950" cy="32700"/>
            </a:xfrm>
            <a:custGeom>
              <a:avLst/>
              <a:gdLst/>
              <a:ahLst/>
              <a:cxnLst/>
              <a:rect l="l" t="t" r="r" b="b"/>
              <a:pathLst>
                <a:path w="1518" h="1308" extrusionOk="0">
                  <a:moveTo>
                    <a:pt x="865" y="1"/>
                  </a:moveTo>
                  <a:cubicBezTo>
                    <a:pt x="284" y="1"/>
                    <a:pt x="0" y="705"/>
                    <a:pt x="407" y="1118"/>
                  </a:cubicBezTo>
                  <a:cubicBezTo>
                    <a:pt x="540" y="1249"/>
                    <a:pt x="702" y="1307"/>
                    <a:pt x="862" y="1307"/>
                  </a:cubicBezTo>
                  <a:cubicBezTo>
                    <a:pt x="1197" y="1307"/>
                    <a:pt x="1517" y="1047"/>
                    <a:pt x="1517" y="653"/>
                  </a:cubicBezTo>
                  <a:cubicBezTo>
                    <a:pt x="1517" y="298"/>
                    <a:pt x="1227" y="1"/>
                    <a:pt x="865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9"/>
            <p:cNvSpPr/>
            <p:nvPr/>
          </p:nvSpPr>
          <p:spPr>
            <a:xfrm>
              <a:off x="12938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9"/>
            <p:cNvSpPr/>
            <p:nvPr/>
          </p:nvSpPr>
          <p:spPr>
            <a:xfrm>
              <a:off x="137487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9" y="1"/>
                  </a:moveTo>
                  <a:cubicBezTo>
                    <a:pt x="298" y="1"/>
                    <a:pt x="1" y="705"/>
                    <a:pt x="414" y="1118"/>
                  </a:cubicBezTo>
                  <a:cubicBezTo>
                    <a:pt x="547" y="1249"/>
                    <a:pt x="709" y="1307"/>
                    <a:pt x="868" y="1307"/>
                  </a:cubicBezTo>
                  <a:cubicBezTo>
                    <a:pt x="1204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9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9"/>
            <p:cNvSpPr/>
            <p:nvPr/>
          </p:nvSpPr>
          <p:spPr>
            <a:xfrm>
              <a:off x="14562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9"/>
            <p:cNvSpPr/>
            <p:nvPr/>
          </p:nvSpPr>
          <p:spPr>
            <a:xfrm>
              <a:off x="1537250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3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8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3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9"/>
            <p:cNvSpPr/>
            <p:nvPr/>
          </p:nvSpPr>
          <p:spPr>
            <a:xfrm>
              <a:off x="1618300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9"/>
            <p:cNvSpPr/>
            <p:nvPr/>
          </p:nvSpPr>
          <p:spPr>
            <a:xfrm>
              <a:off x="1699475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2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7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9"/>
            <p:cNvSpPr/>
            <p:nvPr/>
          </p:nvSpPr>
          <p:spPr>
            <a:xfrm>
              <a:off x="1780525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9"/>
            <p:cNvSpPr/>
            <p:nvPr/>
          </p:nvSpPr>
          <p:spPr>
            <a:xfrm>
              <a:off x="186170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9"/>
            <p:cNvSpPr/>
            <p:nvPr/>
          </p:nvSpPr>
          <p:spPr>
            <a:xfrm>
              <a:off x="19427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3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3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9"/>
            <p:cNvSpPr/>
            <p:nvPr/>
          </p:nvSpPr>
          <p:spPr>
            <a:xfrm>
              <a:off x="20239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9"/>
            <p:cNvSpPr/>
            <p:nvPr/>
          </p:nvSpPr>
          <p:spPr>
            <a:xfrm>
              <a:off x="21049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9"/>
            <p:cNvSpPr/>
            <p:nvPr/>
          </p:nvSpPr>
          <p:spPr>
            <a:xfrm>
              <a:off x="21861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3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9"/>
            <p:cNvSpPr/>
            <p:nvPr/>
          </p:nvSpPr>
          <p:spPr>
            <a:xfrm>
              <a:off x="11316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9"/>
            <p:cNvSpPr/>
            <p:nvPr/>
          </p:nvSpPr>
          <p:spPr>
            <a:xfrm>
              <a:off x="1212825" y="3070150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7" y="1301"/>
                    <a:pt x="1517" y="1042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9"/>
            <p:cNvSpPr/>
            <p:nvPr/>
          </p:nvSpPr>
          <p:spPr>
            <a:xfrm>
              <a:off x="12938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29"/>
            <p:cNvSpPr/>
            <p:nvPr/>
          </p:nvSpPr>
          <p:spPr>
            <a:xfrm>
              <a:off x="137487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1"/>
                  </a:moveTo>
                  <a:cubicBezTo>
                    <a:pt x="298" y="1"/>
                    <a:pt x="1" y="698"/>
                    <a:pt x="414" y="1111"/>
                  </a:cubicBezTo>
                  <a:cubicBezTo>
                    <a:pt x="547" y="1242"/>
                    <a:pt x="710" y="1301"/>
                    <a:pt x="869" y="1301"/>
                  </a:cubicBezTo>
                  <a:cubicBezTo>
                    <a:pt x="1204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29"/>
            <p:cNvSpPr/>
            <p:nvPr/>
          </p:nvSpPr>
          <p:spPr>
            <a:xfrm>
              <a:off x="14562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9"/>
            <p:cNvSpPr/>
            <p:nvPr/>
          </p:nvSpPr>
          <p:spPr>
            <a:xfrm>
              <a:off x="1537250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9"/>
            <p:cNvSpPr/>
            <p:nvPr/>
          </p:nvSpPr>
          <p:spPr>
            <a:xfrm>
              <a:off x="1618300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9"/>
            <p:cNvSpPr/>
            <p:nvPr/>
          </p:nvSpPr>
          <p:spPr>
            <a:xfrm>
              <a:off x="1699475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9"/>
            <p:cNvSpPr/>
            <p:nvPr/>
          </p:nvSpPr>
          <p:spPr>
            <a:xfrm>
              <a:off x="1780525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9"/>
            <p:cNvSpPr/>
            <p:nvPr/>
          </p:nvSpPr>
          <p:spPr>
            <a:xfrm>
              <a:off x="186170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9"/>
            <p:cNvSpPr/>
            <p:nvPr/>
          </p:nvSpPr>
          <p:spPr>
            <a:xfrm>
              <a:off x="19427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9"/>
            <p:cNvSpPr/>
            <p:nvPr/>
          </p:nvSpPr>
          <p:spPr>
            <a:xfrm>
              <a:off x="20239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3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9"/>
            <p:cNvSpPr/>
            <p:nvPr/>
          </p:nvSpPr>
          <p:spPr>
            <a:xfrm>
              <a:off x="21049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9"/>
            <p:cNvSpPr/>
            <p:nvPr/>
          </p:nvSpPr>
          <p:spPr>
            <a:xfrm>
              <a:off x="21861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4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9"/>
            <p:cNvSpPr/>
            <p:nvPr/>
          </p:nvSpPr>
          <p:spPr>
            <a:xfrm>
              <a:off x="11316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9"/>
            <p:cNvSpPr/>
            <p:nvPr/>
          </p:nvSpPr>
          <p:spPr>
            <a:xfrm>
              <a:off x="1212825" y="31526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6"/>
                    <a:pt x="705" y="1306"/>
                    <a:pt x="865" y="1306"/>
                  </a:cubicBezTo>
                  <a:cubicBezTo>
                    <a:pt x="1199" y="1306"/>
                    <a:pt x="1517" y="1046"/>
                    <a:pt x="1517" y="653"/>
                  </a:cubicBezTo>
                  <a:cubicBezTo>
                    <a:pt x="1517" y="292"/>
                    <a:pt x="1227" y="1"/>
                    <a:pt x="865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9"/>
            <p:cNvSpPr/>
            <p:nvPr/>
          </p:nvSpPr>
          <p:spPr>
            <a:xfrm>
              <a:off x="12938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9"/>
            <p:cNvSpPr/>
            <p:nvPr/>
          </p:nvSpPr>
          <p:spPr>
            <a:xfrm>
              <a:off x="137487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9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9"/>
            <p:cNvSpPr/>
            <p:nvPr/>
          </p:nvSpPr>
          <p:spPr>
            <a:xfrm>
              <a:off x="14562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1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9"/>
            <p:cNvSpPr/>
            <p:nvPr/>
          </p:nvSpPr>
          <p:spPr>
            <a:xfrm>
              <a:off x="1537250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3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9"/>
            <p:cNvSpPr/>
            <p:nvPr/>
          </p:nvSpPr>
          <p:spPr>
            <a:xfrm>
              <a:off x="1618300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9"/>
            <p:cNvSpPr/>
            <p:nvPr/>
          </p:nvSpPr>
          <p:spPr>
            <a:xfrm>
              <a:off x="1699475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9"/>
            <p:cNvSpPr/>
            <p:nvPr/>
          </p:nvSpPr>
          <p:spPr>
            <a:xfrm>
              <a:off x="1780525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9"/>
            <p:cNvSpPr/>
            <p:nvPr/>
          </p:nvSpPr>
          <p:spPr>
            <a:xfrm>
              <a:off x="186170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9"/>
            <p:cNvSpPr/>
            <p:nvPr/>
          </p:nvSpPr>
          <p:spPr>
            <a:xfrm>
              <a:off x="19427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4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3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9"/>
            <p:cNvSpPr/>
            <p:nvPr/>
          </p:nvSpPr>
          <p:spPr>
            <a:xfrm>
              <a:off x="20239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5" y="1306"/>
                    <a:pt x="866" y="1306"/>
                  </a:cubicBezTo>
                  <a:cubicBezTo>
                    <a:pt x="1200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9"/>
            <p:cNvSpPr/>
            <p:nvPr/>
          </p:nvSpPr>
          <p:spPr>
            <a:xfrm>
              <a:off x="21049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9"/>
            <p:cNvSpPr/>
            <p:nvPr/>
          </p:nvSpPr>
          <p:spPr>
            <a:xfrm>
              <a:off x="21861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9"/>
            <p:cNvSpPr/>
            <p:nvPr/>
          </p:nvSpPr>
          <p:spPr>
            <a:xfrm>
              <a:off x="11371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9"/>
            <p:cNvSpPr/>
            <p:nvPr/>
          </p:nvSpPr>
          <p:spPr>
            <a:xfrm>
              <a:off x="1218300" y="32351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9"/>
            <p:cNvSpPr/>
            <p:nvPr/>
          </p:nvSpPr>
          <p:spPr>
            <a:xfrm>
              <a:off x="12938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9"/>
            <p:cNvSpPr/>
            <p:nvPr/>
          </p:nvSpPr>
          <p:spPr>
            <a:xfrm>
              <a:off x="137487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9"/>
            <p:cNvSpPr/>
            <p:nvPr/>
          </p:nvSpPr>
          <p:spPr>
            <a:xfrm>
              <a:off x="14562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9"/>
            <p:cNvSpPr/>
            <p:nvPr/>
          </p:nvSpPr>
          <p:spPr>
            <a:xfrm>
              <a:off x="1537250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9"/>
            <p:cNvSpPr/>
            <p:nvPr/>
          </p:nvSpPr>
          <p:spPr>
            <a:xfrm>
              <a:off x="1618300" y="3235125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9"/>
            <p:cNvSpPr/>
            <p:nvPr/>
          </p:nvSpPr>
          <p:spPr>
            <a:xfrm>
              <a:off x="1699475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9"/>
            <p:cNvSpPr/>
            <p:nvPr/>
          </p:nvSpPr>
          <p:spPr>
            <a:xfrm>
              <a:off x="17860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9"/>
            <p:cNvSpPr/>
            <p:nvPr/>
          </p:nvSpPr>
          <p:spPr>
            <a:xfrm>
              <a:off x="18672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9"/>
            <p:cNvSpPr/>
            <p:nvPr/>
          </p:nvSpPr>
          <p:spPr>
            <a:xfrm>
              <a:off x="19482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9"/>
            <p:cNvSpPr/>
            <p:nvPr/>
          </p:nvSpPr>
          <p:spPr>
            <a:xfrm>
              <a:off x="20239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9"/>
            <p:cNvSpPr/>
            <p:nvPr/>
          </p:nvSpPr>
          <p:spPr>
            <a:xfrm>
              <a:off x="21049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9"/>
            <p:cNvSpPr/>
            <p:nvPr/>
          </p:nvSpPr>
          <p:spPr>
            <a:xfrm>
              <a:off x="21861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9"/>
            <p:cNvSpPr/>
            <p:nvPr/>
          </p:nvSpPr>
          <p:spPr>
            <a:xfrm>
              <a:off x="11316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9"/>
            <p:cNvSpPr/>
            <p:nvPr/>
          </p:nvSpPr>
          <p:spPr>
            <a:xfrm>
              <a:off x="1212825" y="33177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0"/>
                  </a:moveTo>
                  <a:cubicBezTo>
                    <a:pt x="284" y="0"/>
                    <a:pt x="0" y="697"/>
                    <a:pt x="407" y="1111"/>
                  </a:cubicBezTo>
                  <a:cubicBezTo>
                    <a:pt x="540" y="1242"/>
                    <a:pt x="703" y="1300"/>
                    <a:pt x="862" y="1300"/>
                  </a:cubicBezTo>
                  <a:cubicBezTo>
                    <a:pt x="1197" y="1300"/>
                    <a:pt x="1517" y="1042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9"/>
            <p:cNvSpPr/>
            <p:nvPr/>
          </p:nvSpPr>
          <p:spPr>
            <a:xfrm>
              <a:off x="12938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9"/>
            <p:cNvSpPr/>
            <p:nvPr/>
          </p:nvSpPr>
          <p:spPr>
            <a:xfrm>
              <a:off x="137487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2"/>
                    <a:pt x="710" y="1300"/>
                    <a:pt x="869" y="1300"/>
                  </a:cubicBezTo>
                  <a:cubicBezTo>
                    <a:pt x="1204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9"/>
            <p:cNvSpPr/>
            <p:nvPr/>
          </p:nvSpPr>
          <p:spPr>
            <a:xfrm>
              <a:off x="14562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9"/>
            <p:cNvSpPr/>
            <p:nvPr/>
          </p:nvSpPr>
          <p:spPr>
            <a:xfrm>
              <a:off x="1537250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9"/>
            <p:cNvSpPr/>
            <p:nvPr/>
          </p:nvSpPr>
          <p:spPr>
            <a:xfrm>
              <a:off x="1618300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9"/>
            <p:cNvSpPr/>
            <p:nvPr/>
          </p:nvSpPr>
          <p:spPr>
            <a:xfrm>
              <a:off x="1699475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9"/>
            <p:cNvSpPr/>
            <p:nvPr/>
          </p:nvSpPr>
          <p:spPr>
            <a:xfrm>
              <a:off x="1780525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4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9"/>
            <p:cNvSpPr/>
            <p:nvPr/>
          </p:nvSpPr>
          <p:spPr>
            <a:xfrm>
              <a:off x="186170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9"/>
            <p:cNvSpPr/>
            <p:nvPr/>
          </p:nvSpPr>
          <p:spPr>
            <a:xfrm>
              <a:off x="19427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9"/>
            <p:cNvSpPr/>
            <p:nvPr/>
          </p:nvSpPr>
          <p:spPr>
            <a:xfrm>
              <a:off x="20239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3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9"/>
            <p:cNvSpPr/>
            <p:nvPr/>
          </p:nvSpPr>
          <p:spPr>
            <a:xfrm>
              <a:off x="21049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9"/>
            <p:cNvSpPr/>
            <p:nvPr/>
          </p:nvSpPr>
          <p:spPr>
            <a:xfrm>
              <a:off x="21861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4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9"/>
            <p:cNvSpPr/>
            <p:nvPr/>
          </p:nvSpPr>
          <p:spPr>
            <a:xfrm>
              <a:off x="11316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9"/>
            <p:cNvSpPr/>
            <p:nvPr/>
          </p:nvSpPr>
          <p:spPr>
            <a:xfrm>
              <a:off x="1212825" y="3400250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9"/>
            <p:cNvSpPr/>
            <p:nvPr/>
          </p:nvSpPr>
          <p:spPr>
            <a:xfrm>
              <a:off x="12938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9"/>
            <p:cNvSpPr/>
            <p:nvPr/>
          </p:nvSpPr>
          <p:spPr>
            <a:xfrm>
              <a:off x="137487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698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9"/>
            <p:cNvSpPr/>
            <p:nvPr/>
          </p:nvSpPr>
          <p:spPr>
            <a:xfrm>
              <a:off x="14562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9"/>
            <p:cNvSpPr/>
            <p:nvPr/>
          </p:nvSpPr>
          <p:spPr>
            <a:xfrm>
              <a:off x="1537250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9"/>
            <p:cNvSpPr/>
            <p:nvPr/>
          </p:nvSpPr>
          <p:spPr>
            <a:xfrm>
              <a:off x="1618300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9"/>
            <p:cNvSpPr/>
            <p:nvPr/>
          </p:nvSpPr>
          <p:spPr>
            <a:xfrm>
              <a:off x="1699475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9"/>
            <p:cNvSpPr/>
            <p:nvPr/>
          </p:nvSpPr>
          <p:spPr>
            <a:xfrm>
              <a:off x="1780525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9"/>
            <p:cNvSpPr/>
            <p:nvPr/>
          </p:nvSpPr>
          <p:spPr>
            <a:xfrm>
              <a:off x="186170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9"/>
            <p:cNvSpPr/>
            <p:nvPr/>
          </p:nvSpPr>
          <p:spPr>
            <a:xfrm>
              <a:off x="19427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9"/>
            <p:cNvSpPr/>
            <p:nvPr/>
          </p:nvSpPr>
          <p:spPr>
            <a:xfrm>
              <a:off x="20239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9"/>
            <p:cNvSpPr/>
            <p:nvPr/>
          </p:nvSpPr>
          <p:spPr>
            <a:xfrm>
              <a:off x="21049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9"/>
            <p:cNvSpPr/>
            <p:nvPr/>
          </p:nvSpPr>
          <p:spPr>
            <a:xfrm>
              <a:off x="21861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9"/>
            <p:cNvSpPr/>
            <p:nvPr/>
          </p:nvSpPr>
          <p:spPr>
            <a:xfrm>
              <a:off x="11316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9"/>
            <p:cNvSpPr/>
            <p:nvPr/>
          </p:nvSpPr>
          <p:spPr>
            <a:xfrm>
              <a:off x="1212825" y="34827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9"/>
            <p:cNvSpPr/>
            <p:nvPr/>
          </p:nvSpPr>
          <p:spPr>
            <a:xfrm>
              <a:off x="12938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9"/>
            <p:cNvSpPr/>
            <p:nvPr/>
          </p:nvSpPr>
          <p:spPr>
            <a:xfrm>
              <a:off x="137487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9"/>
            <p:cNvSpPr/>
            <p:nvPr/>
          </p:nvSpPr>
          <p:spPr>
            <a:xfrm>
              <a:off x="14562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9"/>
            <p:cNvSpPr/>
            <p:nvPr/>
          </p:nvSpPr>
          <p:spPr>
            <a:xfrm>
              <a:off x="1537250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9"/>
            <p:cNvSpPr/>
            <p:nvPr/>
          </p:nvSpPr>
          <p:spPr>
            <a:xfrm>
              <a:off x="1618300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9"/>
            <p:cNvSpPr/>
            <p:nvPr/>
          </p:nvSpPr>
          <p:spPr>
            <a:xfrm>
              <a:off x="1699475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9"/>
            <p:cNvSpPr/>
            <p:nvPr/>
          </p:nvSpPr>
          <p:spPr>
            <a:xfrm>
              <a:off x="1780525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9"/>
            <p:cNvSpPr/>
            <p:nvPr/>
          </p:nvSpPr>
          <p:spPr>
            <a:xfrm>
              <a:off x="186170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9"/>
            <p:cNvSpPr/>
            <p:nvPr/>
          </p:nvSpPr>
          <p:spPr>
            <a:xfrm>
              <a:off x="19427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9"/>
            <p:cNvSpPr/>
            <p:nvPr/>
          </p:nvSpPr>
          <p:spPr>
            <a:xfrm>
              <a:off x="20239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9"/>
            <p:cNvSpPr/>
            <p:nvPr/>
          </p:nvSpPr>
          <p:spPr>
            <a:xfrm>
              <a:off x="21049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9"/>
            <p:cNvSpPr/>
            <p:nvPr/>
          </p:nvSpPr>
          <p:spPr>
            <a:xfrm>
              <a:off x="21861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9"/>
            <p:cNvSpPr/>
            <p:nvPr/>
          </p:nvSpPr>
          <p:spPr>
            <a:xfrm>
              <a:off x="11316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9"/>
            <p:cNvSpPr/>
            <p:nvPr/>
          </p:nvSpPr>
          <p:spPr>
            <a:xfrm>
              <a:off x="1212825" y="35653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2" y="1301"/>
                    <a:pt x="862" y="1301"/>
                  </a:cubicBezTo>
                  <a:cubicBezTo>
                    <a:pt x="1197" y="1301"/>
                    <a:pt x="1517" y="1040"/>
                    <a:pt x="1517" y="646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9"/>
            <p:cNvSpPr/>
            <p:nvPr/>
          </p:nvSpPr>
          <p:spPr>
            <a:xfrm>
              <a:off x="12938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9"/>
            <p:cNvSpPr/>
            <p:nvPr/>
          </p:nvSpPr>
          <p:spPr>
            <a:xfrm>
              <a:off x="1374925" y="3565375"/>
              <a:ext cx="38075" cy="32525"/>
            </a:xfrm>
            <a:custGeom>
              <a:avLst/>
              <a:gdLst/>
              <a:ahLst/>
              <a:cxnLst/>
              <a:rect l="l" t="t" r="r" b="b"/>
              <a:pathLst>
                <a:path w="1523" h="1301" extrusionOk="0">
                  <a:moveTo>
                    <a:pt x="888" y="0"/>
                  </a:moveTo>
                  <a:cubicBezTo>
                    <a:pt x="884" y="0"/>
                    <a:pt x="880" y="0"/>
                    <a:pt x="877" y="1"/>
                  </a:cubicBezTo>
                  <a:cubicBezTo>
                    <a:pt x="874" y="1"/>
                    <a:pt x="871" y="1"/>
                    <a:pt x="869" y="1"/>
                  </a:cubicBezTo>
                  <a:cubicBezTo>
                    <a:pt x="293" y="1"/>
                    <a:pt x="0" y="700"/>
                    <a:pt x="412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2" y="1301"/>
                    <a:pt x="1522" y="1040"/>
                    <a:pt x="1522" y="646"/>
                  </a:cubicBezTo>
                  <a:cubicBezTo>
                    <a:pt x="1522" y="295"/>
                    <a:pt x="1238" y="0"/>
                    <a:pt x="888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29"/>
            <p:cNvSpPr/>
            <p:nvPr/>
          </p:nvSpPr>
          <p:spPr>
            <a:xfrm>
              <a:off x="14562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29"/>
            <p:cNvSpPr/>
            <p:nvPr/>
          </p:nvSpPr>
          <p:spPr>
            <a:xfrm>
              <a:off x="1537250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8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29"/>
            <p:cNvSpPr/>
            <p:nvPr/>
          </p:nvSpPr>
          <p:spPr>
            <a:xfrm>
              <a:off x="1618300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29"/>
            <p:cNvSpPr/>
            <p:nvPr/>
          </p:nvSpPr>
          <p:spPr>
            <a:xfrm>
              <a:off x="1699475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7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29"/>
            <p:cNvSpPr/>
            <p:nvPr/>
          </p:nvSpPr>
          <p:spPr>
            <a:xfrm>
              <a:off x="1780525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29"/>
            <p:cNvSpPr/>
            <p:nvPr/>
          </p:nvSpPr>
          <p:spPr>
            <a:xfrm>
              <a:off x="186170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29"/>
            <p:cNvSpPr/>
            <p:nvPr/>
          </p:nvSpPr>
          <p:spPr>
            <a:xfrm>
              <a:off x="19427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29"/>
            <p:cNvSpPr/>
            <p:nvPr/>
          </p:nvSpPr>
          <p:spPr>
            <a:xfrm>
              <a:off x="20239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29"/>
            <p:cNvSpPr/>
            <p:nvPr/>
          </p:nvSpPr>
          <p:spPr>
            <a:xfrm>
              <a:off x="21049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29"/>
            <p:cNvSpPr/>
            <p:nvPr/>
          </p:nvSpPr>
          <p:spPr>
            <a:xfrm>
              <a:off x="21861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3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29"/>
            <p:cNvSpPr/>
            <p:nvPr/>
          </p:nvSpPr>
          <p:spPr>
            <a:xfrm>
              <a:off x="11371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14" y="1305"/>
                    <a:pt x="1304" y="1008"/>
                    <a:pt x="1304" y="653"/>
                  </a:cubicBezTo>
                  <a:cubicBezTo>
                    <a:pt x="1304" y="291"/>
                    <a:pt x="1014" y="1"/>
                    <a:pt x="65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29"/>
            <p:cNvSpPr/>
            <p:nvPr/>
          </p:nvSpPr>
          <p:spPr>
            <a:xfrm>
              <a:off x="1218300" y="3647850"/>
              <a:ext cx="32475" cy="32650"/>
            </a:xfrm>
            <a:custGeom>
              <a:avLst/>
              <a:gdLst/>
              <a:ahLst/>
              <a:cxnLst/>
              <a:rect l="l" t="t" r="r" b="b"/>
              <a:pathLst>
                <a:path w="1299" h="1306" extrusionOk="0">
                  <a:moveTo>
                    <a:pt x="646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46" y="1305"/>
                  </a:cubicBezTo>
                  <a:cubicBezTo>
                    <a:pt x="1008" y="1305"/>
                    <a:pt x="1298" y="1008"/>
                    <a:pt x="1298" y="653"/>
                  </a:cubicBezTo>
                  <a:cubicBezTo>
                    <a:pt x="1298" y="291"/>
                    <a:pt x="1008" y="1"/>
                    <a:pt x="646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29"/>
            <p:cNvSpPr/>
            <p:nvPr/>
          </p:nvSpPr>
          <p:spPr>
            <a:xfrm>
              <a:off x="12938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29"/>
            <p:cNvSpPr/>
            <p:nvPr/>
          </p:nvSpPr>
          <p:spPr>
            <a:xfrm>
              <a:off x="137487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29"/>
            <p:cNvSpPr/>
            <p:nvPr/>
          </p:nvSpPr>
          <p:spPr>
            <a:xfrm>
              <a:off x="14562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8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29"/>
            <p:cNvSpPr/>
            <p:nvPr/>
          </p:nvSpPr>
          <p:spPr>
            <a:xfrm>
              <a:off x="1537250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29"/>
            <p:cNvSpPr/>
            <p:nvPr/>
          </p:nvSpPr>
          <p:spPr>
            <a:xfrm>
              <a:off x="1618300" y="36478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9"/>
            <p:cNvSpPr/>
            <p:nvPr/>
          </p:nvSpPr>
          <p:spPr>
            <a:xfrm>
              <a:off x="1699475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29"/>
            <p:cNvSpPr/>
            <p:nvPr/>
          </p:nvSpPr>
          <p:spPr>
            <a:xfrm>
              <a:off x="17860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29"/>
            <p:cNvSpPr/>
            <p:nvPr/>
          </p:nvSpPr>
          <p:spPr>
            <a:xfrm>
              <a:off x="18672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07" y="1305"/>
                    <a:pt x="1304" y="1008"/>
                    <a:pt x="1304" y="653"/>
                  </a:cubicBezTo>
                  <a:cubicBezTo>
                    <a:pt x="1304" y="291"/>
                    <a:pt x="1007" y="1"/>
                    <a:pt x="65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29"/>
            <p:cNvSpPr/>
            <p:nvPr/>
          </p:nvSpPr>
          <p:spPr>
            <a:xfrm>
              <a:off x="19482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29"/>
            <p:cNvSpPr/>
            <p:nvPr/>
          </p:nvSpPr>
          <p:spPr>
            <a:xfrm>
              <a:off x="20239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29"/>
            <p:cNvSpPr/>
            <p:nvPr/>
          </p:nvSpPr>
          <p:spPr>
            <a:xfrm>
              <a:off x="21049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29"/>
            <p:cNvSpPr/>
            <p:nvPr/>
          </p:nvSpPr>
          <p:spPr>
            <a:xfrm>
              <a:off x="21861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29"/>
            <p:cNvSpPr/>
            <p:nvPr/>
          </p:nvSpPr>
          <p:spPr>
            <a:xfrm>
              <a:off x="11316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29"/>
            <p:cNvSpPr/>
            <p:nvPr/>
          </p:nvSpPr>
          <p:spPr>
            <a:xfrm>
              <a:off x="1212825" y="373035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29"/>
            <p:cNvSpPr/>
            <p:nvPr/>
          </p:nvSpPr>
          <p:spPr>
            <a:xfrm>
              <a:off x="12938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29"/>
            <p:cNvSpPr/>
            <p:nvPr/>
          </p:nvSpPr>
          <p:spPr>
            <a:xfrm>
              <a:off x="137487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29"/>
            <p:cNvSpPr/>
            <p:nvPr/>
          </p:nvSpPr>
          <p:spPr>
            <a:xfrm>
              <a:off x="14562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29"/>
            <p:cNvSpPr/>
            <p:nvPr/>
          </p:nvSpPr>
          <p:spPr>
            <a:xfrm>
              <a:off x="1537250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29"/>
            <p:cNvSpPr/>
            <p:nvPr/>
          </p:nvSpPr>
          <p:spPr>
            <a:xfrm>
              <a:off x="1618300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29"/>
            <p:cNvSpPr/>
            <p:nvPr/>
          </p:nvSpPr>
          <p:spPr>
            <a:xfrm>
              <a:off x="1699475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29"/>
            <p:cNvSpPr/>
            <p:nvPr/>
          </p:nvSpPr>
          <p:spPr>
            <a:xfrm>
              <a:off x="1780525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29"/>
            <p:cNvSpPr/>
            <p:nvPr/>
          </p:nvSpPr>
          <p:spPr>
            <a:xfrm>
              <a:off x="186170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29"/>
            <p:cNvSpPr/>
            <p:nvPr/>
          </p:nvSpPr>
          <p:spPr>
            <a:xfrm>
              <a:off x="19427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29"/>
            <p:cNvSpPr/>
            <p:nvPr/>
          </p:nvSpPr>
          <p:spPr>
            <a:xfrm>
              <a:off x="20239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29"/>
            <p:cNvSpPr/>
            <p:nvPr/>
          </p:nvSpPr>
          <p:spPr>
            <a:xfrm>
              <a:off x="21049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29"/>
            <p:cNvSpPr/>
            <p:nvPr/>
          </p:nvSpPr>
          <p:spPr>
            <a:xfrm>
              <a:off x="21861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chemeClr val="lt1">
                <a:alpha val="57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5" name="Google Shape;4815;p29"/>
          <p:cNvSpPr/>
          <p:nvPr/>
        </p:nvSpPr>
        <p:spPr>
          <a:xfrm>
            <a:off x="-103375" y="747000"/>
            <a:ext cx="527700" cy="5286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0F2700-8262-225F-5443-9DF0D03DB5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434870">
            <a:off x="5509410" y="1884600"/>
            <a:ext cx="2412149" cy="4402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4DB878-0A21-09EE-0748-B1735C8BFDB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434870">
            <a:off x="6129545" y="1537302"/>
            <a:ext cx="1240651" cy="3888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C663F2-D261-3784-8F9F-549150BD39B9}"/>
              </a:ext>
            </a:extLst>
          </p:cNvPr>
          <p:cNvSpPr/>
          <p:nvPr/>
        </p:nvSpPr>
        <p:spPr>
          <a:xfrm>
            <a:off x="5028481" y="2148327"/>
            <a:ext cx="3569101" cy="76005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8F10B-1A6B-91F2-B18E-42BAB6838066}"/>
              </a:ext>
            </a:extLst>
          </p:cNvPr>
          <p:cNvSpPr/>
          <p:nvPr/>
        </p:nvSpPr>
        <p:spPr>
          <a:xfrm>
            <a:off x="5352090" y="1873970"/>
            <a:ext cx="2835359" cy="4009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" name="Google Shape;4915;p34"/>
          <p:cNvSpPr txBox="1">
            <a:spLocks noGrp="1"/>
          </p:cNvSpPr>
          <p:nvPr>
            <p:ph type="title"/>
          </p:nvPr>
        </p:nvSpPr>
        <p:spPr>
          <a:xfrm>
            <a:off x="1334914" y="1828400"/>
            <a:ext cx="222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SECTION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916" name="Google Shape;4916;p34"/>
          <p:cNvSpPr txBox="1">
            <a:spLocks noGrp="1"/>
          </p:cNvSpPr>
          <p:nvPr>
            <p:ph type="subTitle" idx="1"/>
          </p:nvPr>
        </p:nvSpPr>
        <p:spPr>
          <a:xfrm>
            <a:off x="1127234" y="2516602"/>
            <a:ext cx="2408341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Scenarios</a:t>
            </a:r>
          </a:p>
        </p:txBody>
      </p:sp>
      <p:sp>
        <p:nvSpPr>
          <p:cNvPr id="4917" name="Google Shape;4917;p34"/>
          <p:cNvSpPr txBox="1">
            <a:spLocks noGrp="1"/>
          </p:cNvSpPr>
          <p:nvPr>
            <p:ph type="title" idx="2"/>
          </p:nvPr>
        </p:nvSpPr>
        <p:spPr>
          <a:xfrm>
            <a:off x="4750393" y="1720950"/>
            <a:ext cx="2801100" cy="17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02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108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9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9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1" name="Google Shape;5381;p41"/>
          <p:cNvSpPr txBox="1">
            <a:spLocks noGrp="1"/>
          </p:cNvSpPr>
          <p:nvPr>
            <p:ph type="subTitle" idx="1"/>
          </p:nvPr>
        </p:nvSpPr>
        <p:spPr>
          <a:xfrm>
            <a:off x="913301" y="1105798"/>
            <a:ext cx="3463337" cy="956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Bulkhead Pattern </a:t>
            </a:r>
            <a:endParaRPr sz="2800" dirty="0"/>
          </a:p>
        </p:txBody>
      </p:sp>
      <p:sp>
        <p:nvSpPr>
          <p:cNvPr id="5383" name="Google Shape;5383;p41"/>
          <p:cNvSpPr txBox="1">
            <a:spLocks noGrp="1"/>
          </p:cNvSpPr>
          <p:nvPr>
            <p:ph type="subTitle" idx="2"/>
          </p:nvPr>
        </p:nvSpPr>
        <p:spPr>
          <a:xfrm>
            <a:off x="870770" y="1922541"/>
            <a:ext cx="3463337" cy="1172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limit the scope of failure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one failure should not cause the entire system to fail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3559C3-5E4F-5EF0-0C96-208752F1EEB5}"/>
              </a:ext>
            </a:extLst>
          </p:cNvPr>
          <p:cNvSpPr/>
          <p:nvPr/>
        </p:nvSpPr>
        <p:spPr>
          <a:xfrm>
            <a:off x="5084956" y="364273"/>
            <a:ext cx="1063083" cy="5575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Service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6E9AA5-2D5F-1BE0-F386-5D740907198F}"/>
              </a:ext>
            </a:extLst>
          </p:cNvPr>
          <p:cNvSpPr/>
          <p:nvPr/>
        </p:nvSpPr>
        <p:spPr>
          <a:xfrm>
            <a:off x="5084955" y="1196897"/>
            <a:ext cx="1063083" cy="557561"/>
          </a:xfrm>
          <a:prstGeom prst="roundRect">
            <a:avLst/>
          </a:prstGeom>
          <a:solidFill>
            <a:srgbClr val="CC99FF"/>
          </a:solidFill>
          <a:ln>
            <a:solidFill>
              <a:srgbClr val="7030A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Service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7D2873-A33B-9C1A-D7B2-70FA69C0D2F2}"/>
              </a:ext>
            </a:extLst>
          </p:cNvPr>
          <p:cNvSpPr/>
          <p:nvPr/>
        </p:nvSpPr>
        <p:spPr>
          <a:xfrm>
            <a:off x="7222272" y="643053"/>
            <a:ext cx="1063083" cy="557561"/>
          </a:xfrm>
          <a:prstGeom prst="roundRect">
            <a:avLst/>
          </a:prstGeom>
          <a:solidFill>
            <a:srgbClr val="FFC0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Service 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1A03B0-05BF-5630-7B9F-6F9215EC4CB9}"/>
              </a:ext>
            </a:extLst>
          </p:cNvPr>
          <p:cNvCxnSpPr>
            <a:stCxn id="6" idx="3"/>
          </p:cNvCxnSpPr>
          <p:nvPr/>
        </p:nvCxnSpPr>
        <p:spPr>
          <a:xfrm>
            <a:off x="6148039" y="643054"/>
            <a:ext cx="1074233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3457D8-72C2-B663-55F1-6DE7D33F58AF}"/>
              </a:ext>
            </a:extLst>
          </p:cNvPr>
          <p:cNvCxnSpPr>
            <a:stCxn id="8" idx="3"/>
          </p:cNvCxnSpPr>
          <p:nvPr/>
        </p:nvCxnSpPr>
        <p:spPr>
          <a:xfrm flipV="1">
            <a:off x="6148038" y="1077951"/>
            <a:ext cx="1074234" cy="397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7DD449-0876-2FF7-0CFB-3E932FEC9E97}"/>
              </a:ext>
            </a:extLst>
          </p:cNvPr>
          <p:cNvCxnSpPr>
            <a:cxnSpLocks/>
          </p:cNvCxnSpPr>
          <p:nvPr/>
        </p:nvCxnSpPr>
        <p:spPr>
          <a:xfrm>
            <a:off x="4631473" y="2162704"/>
            <a:ext cx="4512527" cy="0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C62A512-2DDB-FE68-6A00-61695FED21CF}"/>
              </a:ext>
            </a:extLst>
          </p:cNvPr>
          <p:cNvSpPr/>
          <p:nvPr/>
        </p:nvSpPr>
        <p:spPr>
          <a:xfrm>
            <a:off x="5084956" y="2543378"/>
            <a:ext cx="1063083" cy="5575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Service 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9F5F9A1-AE86-7702-4F4F-2E3DEA29B666}"/>
              </a:ext>
            </a:extLst>
          </p:cNvPr>
          <p:cNvSpPr/>
          <p:nvPr/>
        </p:nvSpPr>
        <p:spPr>
          <a:xfrm>
            <a:off x="5084955" y="3376002"/>
            <a:ext cx="1063083" cy="557561"/>
          </a:xfrm>
          <a:prstGeom prst="roundRect">
            <a:avLst/>
          </a:prstGeom>
          <a:solidFill>
            <a:srgbClr val="CC99FF"/>
          </a:solidFill>
          <a:ln>
            <a:solidFill>
              <a:srgbClr val="7030A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Service 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D94D4E2-C1D9-9AA6-A98F-50C62F2E5BF6}"/>
              </a:ext>
            </a:extLst>
          </p:cNvPr>
          <p:cNvSpPr/>
          <p:nvPr/>
        </p:nvSpPr>
        <p:spPr>
          <a:xfrm>
            <a:off x="7222272" y="2537772"/>
            <a:ext cx="1063083" cy="557561"/>
          </a:xfrm>
          <a:prstGeom prst="roundRect">
            <a:avLst/>
          </a:prstGeom>
          <a:solidFill>
            <a:srgbClr val="FFC0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Service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Pool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255BA0-63DC-B082-3727-D922059DE6E3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148039" y="2816553"/>
            <a:ext cx="1074233" cy="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2383BC-5FEB-413B-C4DE-F44C651C38DA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6148038" y="3654782"/>
            <a:ext cx="10742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F9205CE-3EFB-5B6F-5A8B-03E236BFF32B}"/>
              </a:ext>
            </a:extLst>
          </p:cNvPr>
          <p:cNvSpPr/>
          <p:nvPr/>
        </p:nvSpPr>
        <p:spPr>
          <a:xfrm>
            <a:off x="7222272" y="3376001"/>
            <a:ext cx="1063083" cy="557561"/>
          </a:xfrm>
          <a:prstGeom prst="roundRect">
            <a:avLst/>
          </a:prstGeom>
          <a:solidFill>
            <a:srgbClr val="FFC0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Service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Pool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98E747-F191-5E77-53D7-537DD1988BEE}"/>
              </a:ext>
            </a:extLst>
          </p:cNvPr>
          <p:cNvSpPr/>
          <p:nvPr/>
        </p:nvSpPr>
        <p:spPr>
          <a:xfrm>
            <a:off x="6898888" y="2431725"/>
            <a:ext cx="1761892" cy="1628218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9691AE-E465-8207-95ED-F160B0F2718B}"/>
              </a:ext>
            </a:extLst>
          </p:cNvPr>
          <p:cNvSpPr txBox="1"/>
          <p:nvPr/>
        </p:nvSpPr>
        <p:spPr>
          <a:xfrm>
            <a:off x="870770" y="364273"/>
            <a:ext cx="2473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Scenario 1:</a:t>
            </a:r>
          </a:p>
        </p:txBody>
      </p:sp>
    </p:spTree>
    <p:extLst>
      <p:ext uri="{BB962C8B-B14F-4D97-AF65-F5344CB8AC3E}">
        <p14:creationId xmlns:p14="http://schemas.microsoft.com/office/powerpoint/2010/main" val="127309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5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50"/>
                            </p:stCondLst>
                            <p:childTnLst>
                              <p:par>
                                <p:cTn id="3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5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3" grpId="0" uiExpand="1" build="p"/>
      <p:bldP spid="6" grpId="0" animBg="1"/>
      <p:bldP spid="8" grpId="0" animBg="1"/>
      <p:bldP spid="9" grpId="0" animBg="1"/>
      <p:bldP spid="18" grpId="0" animBg="1"/>
      <p:bldP spid="19" grpId="0" animBg="1"/>
      <p:bldP spid="20" grpId="0" animBg="1"/>
      <p:bldP spid="24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F27E51-3C1F-F50C-5CA9-3649483C50A4}"/>
              </a:ext>
            </a:extLst>
          </p:cNvPr>
          <p:cNvSpPr/>
          <p:nvPr/>
        </p:nvSpPr>
        <p:spPr>
          <a:xfrm>
            <a:off x="2763520" y="1007110"/>
            <a:ext cx="1930400" cy="312928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D27B4-3802-5EEC-32B3-A672DFD79F90}"/>
              </a:ext>
            </a:extLst>
          </p:cNvPr>
          <p:cNvSpPr/>
          <p:nvPr/>
        </p:nvSpPr>
        <p:spPr>
          <a:xfrm>
            <a:off x="6380480" y="1140678"/>
            <a:ext cx="1747520" cy="9855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Package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D745E-554B-C2A0-27B7-B1F6111ADD99}"/>
              </a:ext>
            </a:extLst>
          </p:cNvPr>
          <p:cNvSpPr/>
          <p:nvPr/>
        </p:nvSpPr>
        <p:spPr>
          <a:xfrm>
            <a:off x="6380480" y="2718236"/>
            <a:ext cx="1747520" cy="9855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Transfer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1645CB-7154-A2B3-EEBC-B55BF5F3DCE7}"/>
              </a:ext>
            </a:extLst>
          </p:cNvPr>
          <p:cNvSpPr txBox="1"/>
          <p:nvPr/>
        </p:nvSpPr>
        <p:spPr>
          <a:xfrm>
            <a:off x="1076960" y="986790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Package 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DD982-EC4F-4874-29C7-AC58B6A8ECEC}"/>
              </a:ext>
            </a:extLst>
          </p:cNvPr>
          <p:cNvSpPr txBox="1"/>
          <p:nvPr/>
        </p:nvSpPr>
        <p:spPr>
          <a:xfrm>
            <a:off x="1076960" y="2561590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Transfer Request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CFEC6A-1419-DF28-7535-041B54E071B0}"/>
              </a:ext>
            </a:extLst>
          </p:cNvPr>
          <p:cNvCxnSpPr/>
          <p:nvPr/>
        </p:nvCxnSpPr>
        <p:spPr>
          <a:xfrm>
            <a:off x="1188720" y="147320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BD335-0ADB-7980-940E-EDE81E8E46EC}"/>
              </a:ext>
            </a:extLst>
          </p:cNvPr>
          <p:cNvCxnSpPr/>
          <p:nvPr/>
        </p:nvCxnSpPr>
        <p:spPr>
          <a:xfrm>
            <a:off x="1188720" y="161036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D6D255-0202-E7CC-AB04-75C757CC79BB}"/>
              </a:ext>
            </a:extLst>
          </p:cNvPr>
          <p:cNvCxnSpPr/>
          <p:nvPr/>
        </p:nvCxnSpPr>
        <p:spPr>
          <a:xfrm>
            <a:off x="1188720" y="178816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AF9147-D709-94F5-3FBB-AACCCD0C3EB2}"/>
              </a:ext>
            </a:extLst>
          </p:cNvPr>
          <p:cNvCxnSpPr/>
          <p:nvPr/>
        </p:nvCxnSpPr>
        <p:spPr>
          <a:xfrm>
            <a:off x="4836160" y="144272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65A7EC-BC3B-C5E9-DA0F-BAC67EB7B427}"/>
              </a:ext>
            </a:extLst>
          </p:cNvPr>
          <p:cNvCxnSpPr/>
          <p:nvPr/>
        </p:nvCxnSpPr>
        <p:spPr>
          <a:xfrm>
            <a:off x="4836160" y="157988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2B6C5D-AAAC-87EE-A528-43E691242456}"/>
              </a:ext>
            </a:extLst>
          </p:cNvPr>
          <p:cNvCxnSpPr/>
          <p:nvPr/>
        </p:nvCxnSpPr>
        <p:spPr>
          <a:xfrm>
            <a:off x="4836160" y="175768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7F13B9-6876-C1C1-0DAA-3F7FD4B8716D}"/>
              </a:ext>
            </a:extLst>
          </p:cNvPr>
          <p:cNvCxnSpPr/>
          <p:nvPr/>
        </p:nvCxnSpPr>
        <p:spPr>
          <a:xfrm>
            <a:off x="1188720" y="309880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548B42-508D-68FE-C225-B854A745F758}"/>
              </a:ext>
            </a:extLst>
          </p:cNvPr>
          <p:cNvCxnSpPr/>
          <p:nvPr/>
        </p:nvCxnSpPr>
        <p:spPr>
          <a:xfrm>
            <a:off x="1188720" y="323596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4B440A-8B36-9AEC-58FA-DF53C3988524}"/>
              </a:ext>
            </a:extLst>
          </p:cNvPr>
          <p:cNvCxnSpPr/>
          <p:nvPr/>
        </p:nvCxnSpPr>
        <p:spPr>
          <a:xfrm>
            <a:off x="1188720" y="341376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714234-E469-06D9-0665-EDE67453239B}"/>
              </a:ext>
            </a:extLst>
          </p:cNvPr>
          <p:cNvCxnSpPr/>
          <p:nvPr/>
        </p:nvCxnSpPr>
        <p:spPr>
          <a:xfrm>
            <a:off x="4836160" y="302768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1F98BA-96F8-5FBB-E24E-E815CF2DBD99}"/>
              </a:ext>
            </a:extLst>
          </p:cNvPr>
          <p:cNvCxnSpPr/>
          <p:nvPr/>
        </p:nvCxnSpPr>
        <p:spPr>
          <a:xfrm>
            <a:off x="4836160" y="316484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1E2B32-51D3-2DC1-B616-5D87EF541A35}"/>
              </a:ext>
            </a:extLst>
          </p:cNvPr>
          <p:cNvCxnSpPr/>
          <p:nvPr/>
        </p:nvCxnSpPr>
        <p:spPr>
          <a:xfrm>
            <a:off x="4836160" y="334264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Cloud 26">
            <a:extLst>
              <a:ext uri="{FF2B5EF4-FFF2-40B4-BE49-F238E27FC236}">
                <a16:creationId xmlns:a16="http://schemas.microsoft.com/office/drawing/2014/main" id="{07876B74-744A-85B5-A466-DB88B44E062E}"/>
              </a:ext>
            </a:extLst>
          </p:cNvPr>
          <p:cNvSpPr/>
          <p:nvPr/>
        </p:nvSpPr>
        <p:spPr>
          <a:xfrm>
            <a:off x="3251109" y="3265980"/>
            <a:ext cx="955222" cy="646067"/>
          </a:xfrm>
          <a:prstGeom prst="cloud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915DEE-6007-EFB9-948D-25D4B1FF3414}"/>
              </a:ext>
            </a:extLst>
          </p:cNvPr>
          <p:cNvSpPr txBox="1"/>
          <p:nvPr/>
        </p:nvSpPr>
        <p:spPr>
          <a:xfrm>
            <a:off x="3108960" y="3912047"/>
            <a:ext cx="1463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Available Threads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596B69F-9458-9DCD-0680-D57A09F2B57C}"/>
              </a:ext>
            </a:extLst>
          </p:cNvPr>
          <p:cNvSpPr/>
          <p:nvPr/>
        </p:nvSpPr>
        <p:spPr>
          <a:xfrm>
            <a:off x="3478257" y="3436498"/>
            <a:ext cx="89535" cy="101677"/>
          </a:xfrm>
          <a:prstGeom prst="ellipse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482D4F3-5882-984E-7509-C02B914E2104}"/>
              </a:ext>
            </a:extLst>
          </p:cNvPr>
          <p:cNvSpPr/>
          <p:nvPr/>
        </p:nvSpPr>
        <p:spPr>
          <a:xfrm>
            <a:off x="3840480" y="3431955"/>
            <a:ext cx="89535" cy="101677"/>
          </a:xfrm>
          <a:prstGeom prst="ellipse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35CC49-B0EF-28B6-E242-7DF93464847C}"/>
              </a:ext>
            </a:extLst>
          </p:cNvPr>
          <p:cNvSpPr/>
          <p:nvPr/>
        </p:nvSpPr>
        <p:spPr>
          <a:xfrm>
            <a:off x="3478257" y="3621162"/>
            <a:ext cx="89535" cy="101677"/>
          </a:xfrm>
          <a:prstGeom prst="ellipse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02CA52-3DA7-CAFF-68A5-0FEC9FC851A0}"/>
              </a:ext>
            </a:extLst>
          </p:cNvPr>
          <p:cNvSpPr/>
          <p:nvPr/>
        </p:nvSpPr>
        <p:spPr>
          <a:xfrm>
            <a:off x="3831589" y="3621162"/>
            <a:ext cx="89535" cy="101677"/>
          </a:xfrm>
          <a:prstGeom prst="ellipse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ABCB29-1E05-8690-1FCF-E61FAB34861F}"/>
              </a:ext>
            </a:extLst>
          </p:cNvPr>
          <p:cNvSpPr txBox="1"/>
          <p:nvPr/>
        </p:nvSpPr>
        <p:spPr>
          <a:xfrm>
            <a:off x="3523024" y="283967"/>
            <a:ext cx="2570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Offside" panose="020B0604020202020204" charset="0"/>
              </a:rPr>
              <a:t>Normal Situation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6F5DC-550C-E6A4-719B-AA9899F9E088}"/>
              </a:ext>
            </a:extLst>
          </p:cNvPr>
          <p:cNvSpPr txBox="1"/>
          <p:nvPr/>
        </p:nvSpPr>
        <p:spPr>
          <a:xfrm>
            <a:off x="683400" y="222412"/>
            <a:ext cx="2473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Scenario 2: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C6141-2CB3-7E01-AD8D-CABADCAE07BC}"/>
              </a:ext>
            </a:extLst>
          </p:cNvPr>
          <p:cNvSpPr txBox="1"/>
          <p:nvPr/>
        </p:nvSpPr>
        <p:spPr>
          <a:xfrm>
            <a:off x="3657600" y="166023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35A57-CD96-2F43-5C68-560CEC34CA08}"/>
              </a:ext>
            </a:extLst>
          </p:cNvPr>
          <p:cNvSpPr txBox="1"/>
          <p:nvPr/>
        </p:nvSpPr>
        <p:spPr>
          <a:xfrm>
            <a:off x="3657600" y="166023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2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F27E51-3C1F-F50C-5CA9-3649483C50A4}"/>
              </a:ext>
            </a:extLst>
          </p:cNvPr>
          <p:cNvSpPr/>
          <p:nvPr/>
        </p:nvSpPr>
        <p:spPr>
          <a:xfrm>
            <a:off x="2763520" y="1007110"/>
            <a:ext cx="1930400" cy="312928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D27B4-3802-5EEC-32B3-A672DFD79F90}"/>
              </a:ext>
            </a:extLst>
          </p:cNvPr>
          <p:cNvSpPr/>
          <p:nvPr/>
        </p:nvSpPr>
        <p:spPr>
          <a:xfrm>
            <a:off x="6380480" y="1294567"/>
            <a:ext cx="1747520" cy="985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Package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D745E-554B-C2A0-27B7-B1F6111ADD99}"/>
              </a:ext>
            </a:extLst>
          </p:cNvPr>
          <p:cNvSpPr/>
          <p:nvPr/>
        </p:nvSpPr>
        <p:spPr>
          <a:xfrm>
            <a:off x="6380480" y="2635642"/>
            <a:ext cx="1747520" cy="9855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Transfer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1645CB-7154-A2B3-EEBC-B55BF5F3DCE7}"/>
              </a:ext>
            </a:extLst>
          </p:cNvPr>
          <p:cNvSpPr txBox="1"/>
          <p:nvPr/>
        </p:nvSpPr>
        <p:spPr>
          <a:xfrm>
            <a:off x="1076960" y="986790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Package 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DD982-EC4F-4874-29C7-AC58B6A8ECEC}"/>
              </a:ext>
            </a:extLst>
          </p:cNvPr>
          <p:cNvSpPr txBox="1"/>
          <p:nvPr/>
        </p:nvSpPr>
        <p:spPr>
          <a:xfrm>
            <a:off x="1076960" y="2561590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Transfer Request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CFEC6A-1419-DF28-7535-041B54E071B0}"/>
              </a:ext>
            </a:extLst>
          </p:cNvPr>
          <p:cNvCxnSpPr/>
          <p:nvPr/>
        </p:nvCxnSpPr>
        <p:spPr>
          <a:xfrm>
            <a:off x="1188720" y="147320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BD335-0ADB-7980-940E-EDE81E8E46EC}"/>
              </a:ext>
            </a:extLst>
          </p:cNvPr>
          <p:cNvCxnSpPr/>
          <p:nvPr/>
        </p:nvCxnSpPr>
        <p:spPr>
          <a:xfrm>
            <a:off x="1188720" y="161036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D6D255-0202-E7CC-AB04-75C757CC79BB}"/>
              </a:ext>
            </a:extLst>
          </p:cNvPr>
          <p:cNvCxnSpPr/>
          <p:nvPr/>
        </p:nvCxnSpPr>
        <p:spPr>
          <a:xfrm>
            <a:off x="1188720" y="1779996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AF9147-D709-94F5-3FBB-AACCCD0C3EB2}"/>
              </a:ext>
            </a:extLst>
          </p:cNvPr>
          <p:cNvCxnSpPr/>
          <p:nvPr/>
        </p:nvCxnSpPr>
        <p:spPr>
          <a:xfrm>
            <a:off x="4836160" y="144272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65A7EC-BC3B-C5E9-DA0F-BAC67EB7B427}"/>
              </a:ext>
            </a:extLst>
          </p:cNvPr>
          <p:cNvCxnSpPr/>
          <p:nvPr/>
        </p:nvCxnSpPr>
        <p:spPr>
          <a:xfrm>
            <a:off x="4836160" y="157988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2B6C5D-AAAC-87EE-A528-43E691242456}"/>
              </a:ext>
            </a:extLst>
          </p:cNvPr>
          <p:cNvCxnSpPr/>
          <p:nvPr/>
        </p:nvCxnSpPr>
        <p:spPr>
          <a:xfrm>
            <a:off x="4836160" y="175768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7F13B9-6876-C1C1-0DAA-3F7FD4B8716D}"/>
              </a:ext>
            </a:extLst>
          </p:cNvPr>
          <p:cNvCxnSpPr/>
          <p:nvPr/>
        </p:nvCxnSpPr>
        <p:spPr>
          <a:xfrm>
            <a:off x="1188720" y="1912657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548B42-508D-68FE-C225-B854A745F758}"/>
              </a:ext>
            </a:extLst>
          </p:cNvPr>
          <p:cNvCxnSpPr/>
          <p:nvPr/>
        </p:nvCxnSpPr>
        <p:spPr>
          <a:xfrm>
            <a:off x="1188720" y="2049817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4B440A-8B36-9AEC-58FA-DF53C3988524}"/>
              </a:ext>
            </a:extLst>
          </p:cNvPr>
          <p:cNvCxnSpPr/>
          <p:nvPr/>
        </p:nvCxnSpPr>
        <p:spPr>
          <a:xfrm>
            <a:off x="1188720" y="2227617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714234-E469-06D9-0665-EDE67453239B}"/>
              </a:ext>
            </a:extLst>
          </p:cNvPr>
          <p:cNvCxnSpPr/>
          <p:nvPr/>
        </p:nvCxnSpPr>
        <p:spPr>
          <a:xfrm>
            <a:off x="4836160" y="1912657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1F98BA-96F8-5FBB-E24E-E815CF2DBD99}"/>
              </a:ext>
            </a:extLst>
          </p:cNvPr>
          <p:cNvCxnSpPr/>
          <p:nvPr/>
        </p:nvCxnSpPr>
        <p:spPr>
          <a:xfrm>
            <a:off x="4836160" y="2049817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1E2B32-51D3-2DC1-B616-5D87EF541A35}"/>
              </a:ext>
            </a:extLst>
          </p:cNvPr>
          <p:cNvCxnSpPr/>
          <p:nvPr/>
        </p:nvCxnSpPr>
        <p:spPr>
          <a:xfrm>
            <a:off x="4836160" y="2227617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Cloud 26">
            <a:extLst>
              <a:ext uri="{FF2B5EF4-FFF2-40B4-BE49-F238E27FC236}">
                <a16:creationId xmlns:a16="http://schemas.microsoft.com/office/drawing/2014/main" id="{07876B74-744A-85B5-A466-DB88B44E062E}"/>
              </a:ext>
            </a:extLst>
          </p:cNvPr>
          <p:cNvSpPr/>
          <p:nvPr/>
        </p:nvSpPr>
        <p:spPr>
          <a:xfrm>
            <a:off x="3251109" y="3265980"/>
            <a:ext cx="955222" cy="646067"/>
          </a:xfrm>
          <a:prstGeom prst="cloud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915DEE-6007-EFB9-948D-25D4B1FF3414}"/>
              </a:ext>
            </a:extLst>
          </p:cNvPr>
          <p:cNvSpPr txBox="1"/>
          <p:nvPr/>
        </p:nvSpPr>
        <p:spPr>
          <a:xfrm>
            <a:off x="3108960" y="3912047"/>
            <a:ext cx="1463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Available Threads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596B69F-9458-9DCD-0680-D57A09F2B57C}"/>
              </a:ext>
            </a:extLst>
          </p:cNvPr>
          <p:cNvSpPr/>
          <p:nvPr/>
        </p:nvSpPr>
        <p:spPr>
          <a:xfrm>
            <a:off x="3478257" y="3436498"/>
            <a:ext cx="89535" cy="101677"/>
          </a:xfrm>
          <a:prstGeom prst="ellipse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482D4F3-5882-984E-7509-C02B914E2104}"/>
              </a:ext>
            </a:extLst>
          </p:cNvPr>
          <p:cNvSpPr/>
          <p:nvPr/>
        </p:nvSpPr>
        <p:spPr>
          <a:xfrm>
            <a:off x="3840480" y="3431955"/>
            <a:ext cx="89535" cy="101677"/>
          </a:xfrm>
          <a:prstGeom prst="ellipse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35CC49-B0EF-28B6-E242-7DF93464847C}"/>
              </a:ext>
            </a:extLst>
          </p:cNvPr>
          <p:cNvSpPr/>
          <p:nvPr/>
        </p:nvSpPr>
        <p:spPr>
          <a:xfrm>
            <a:off x="3478257" y="3621162"/>
            <a:ext cx="89535" cy="101677"/>
          </a:xfrm>
          <a:prstGeom prst="ellipse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02CA52-3DA7-CAFF-68A5-0FEC9FC851A0}"/>
              </a:ext>
            </a:extLst>
          </p:cNvPr>
          <p:cNvSpPr/>
          <p:nvPr/>
        </p:nvSpPr>
        <p:spPr>
          <a:xfrm>
            <a:off x="3831589" y="3621162"/>
            <a:ext cx="89535" cy="101677"/>
          </a:xfrm>
          <a:prstGeom prst="ellipse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ADB4B60-3DB1-70CE-E6E0-DCFD29F7B124}"/>
              </a:ext>
            </a:extLst>
          </p:cNvPr>
          <p:cNvCxnSpPr/>
          <p:nvPr/>
        </p:nvCxnSpPr>
        <p:spPr>
          <a:xfrm>
            <a:off x="1188720" y="3129309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320DD5-0ECD-1AF1-2C84-49C310761522}"/>
              </a:ext>
            </a:extLst>
          </p:cNvPr>
          <p:cNvCxnSpPr/>
          <p:nvPr/>
        </p:nvCxnSpPr>
        <p:spPr>
          <a:xfrm>
            <a:off x="1188720" y="326598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445AC87-8BB2-B69E-253A-704AA1256177}"/>
              </a:ext>
            </a:extLst>
          </p:cNvPr>
          <p:cNvSpPr/>
          <p:nvPr/>
        </p:nvSpPr>
        <p:spPr>
          <a:xfrm>
            <a:off x="6380480" y="1287236"/>
            <a:ext cx="1747520" cy="985520"/>
          </a:xfrm>
          <a:prstGeom prst="rect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Package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6B1D1-475E-6563-B5C9-AEC77C8DBF86}"/>
              </a:ext>
            </a:extLst>
          </p:cNvPr>
          <p:cNvSpPr txBox="1"/>
          <p:nvPr/>
        </p:nvSpPr>
        <p:spPr>
          <a:xfrm>
            <a:off x="3408885" y="250390"/>
            <a:ext cx="2570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Offside" panose="020B0604020202020204" charset="0"/>
              </a:rPr>
              <a:t>Failure Situation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548C4-0F6E-B2F1-8D63-CE32A5615A7C}"/>
              </a:ext>
            </a:extLst>
          </p:cNvPr>
          <p:cNvSpPr txBox="1"/>
          <p:nvPr/>
        </p:nvSpPr>
        <p:spPr>
          <a:xfrm>
            <a:off x="683400" y="222412"/>
            <a:ext cx="2473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Scenario 2:</a:t>
            </a:r>
          </a:p>
        </p:txBody>
      </p:sp>
    </p:spTree>
    <p:extLst>
      <p:ext uri="{BB962C8B-B14F-4D97-AF65-F5344CB8AC3E}">
        <p14:creationId xmlns:p14="http://schemas.microsoft.com/office/powerpoint/2010/main" val="262572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F27E51-3C1F-F50C-5CA9-3649483C50A4}"/>
              </a:ext>
            </a:extLst>
          </p:cNvPr>
          <p:cNvSpPr/>
          <p:nvPr/>
        </p:nvSpPr>
        <p:spPr>
          <a:xfrm>
            <a:off x="2763520" y="1007110"/>
            <a:ext cx="1930400" cy="312928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D27B4-3802-5EEC-32B3-A672DFD79F90}"/>
              </a:ext>
            </a:extLst>
          </p:cNvPr>
          <p:cNvSpPr/>
          <p:nvPr/>
        </p:nvSpPr>
        <p:spPr>
          <a:xfrm>
            <a:off x="6380480" y="1140678"/>
            <a:ext cx="1747520" cy="9855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Package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D745E-554B-C2A0-27B7-B1F6111ADD99}"/>
              </a:ext>
            </a:extLst>
          </p:cNvPr>
          <p:cNvSpPr/>
          <p:nvPr/>
        </p:nvSpPr>
        <p:spPr>
          <a:xfrm>
            <a:off x="6380480" y="2718236"/>
            <a:ext cx="1747520" cy="9855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Transfer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1645CB-7154-A2B3-EEBC-B55BF5F3DCE7}"/>
              </a:ext>
            </a:extLst>
          </p:cNvPr>
          <p:cNvSpPr txBox="1"/>
          <p:nvPr/>
        </p:nvSpPr>
        <p:spPr>
          <a:xfrm>
            <a:off x="1076960" y="986790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Package 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DD982-EC4F-4874-29C7-AC58B6A8ECEC}"/>
              </a:ext>
            </a:extLst>
          </p:cNvPr>
          <p:cNvSpPr txBox="1"/>
          <p:nvPr/>
        </p:nvSpPr>
        <p:spPr>
          <a:xfrm>
            <a:off x="1076960" y="2561590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Transfer Request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CFEC6A-1419-DF28-7535-041B54E071B0}"/>
              </a:ext>
            </a:extLst>
          </p:cNvPr>
          <p:cNvCxnSpPr/>
          <p:nvPr/>
        </p:nvCxnSpPr>
        <p:spPr>
          <a:xfrm>
            <a:off x="1188720" y="1481364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BD335-0ADB-7980-940E-EDE81E8E46EC}"/>
              </a:ext>
            </a:extLst>
          </p:cNvPr>
          <p:cNvCxnSpPr/>
          <p:nvPr/>
        </p:nvCxnSpPr>
        <p:spPr>
          <a:xfrm>
            <a:off x="1188720" y="161036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D6D255-0202-E7CC-AB04-75C757CC79BB}"/>
              </a:ext>
            </a:extLst>
          </p:cNvPr>
          <p:cNvCxnSpPr/>
          <p:nvPr/>
        </p:nvCxnSpPr>
        <p:spPr>
          <a:xfrm>
            <a:off x="1188720" y="178816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AF9147-D709-94F5-3FBB-AACCCD0C3EB2}"/>
              </a:ext>
            </a:extLst>
          </p:cNvPr>
          <p:cNvCxnSpPr/>
          <p:nvPr/>
        </p:nvCxnSpPr>
        <p:spPr>
          <a:xfrm>
            <a:off x="4836160" y="144272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65A7EC-BC3B-C5E9-DA0F-BAC67EB7B427}"/>
              </a:ext>
            </a:extLst>
          </p:cNvPr>
          <p:cNvCxnSpPr/>
          <p:nvPr/>
        </p:nvCxnSpPr>
        <p:spPr>
          <a:xfrm>
            <a:off x="4836160" y="157988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2B6C5D-AAAC-87EE-A528-43E691242456}"/>
              </a:ext>
            </a:extLst>
          </p:cNvPr>
          <p:cNvCxnSpPr/>
          <p:nvPr/>
        </p:nvCxnSpPr>
        <p:spPr>
          <a:xfrm>
            <a:off x="4836160" y="175768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7F13B9-6876-C1C1-0DAA-3F7FD4B8716D}"/>
              </a:ext>
            </a:extLst>
          </p:cNvPr>
          <p:cNvCxnSpPr/>
          <p:nvPr/>
        </p:nvCxnSpPr>
        <p:spPr>
          <a:xfrm>
            <a:off x="1188720" y="309880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548B42-508D-68FE-C225-B854A745F758}"/>
              </a:ext>
            </a:extLst>
          </p:cNvPr>
          <p:cNvCxnSpPr/>
          <p:nvPr/>
        </p:nvCxnSpPr>
        <p:spPr>
          <a:xfrm>
            <a:off x="1188720" y="323596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4B440A-8B36-9AEC-58FA-DF53C3988524}"/>
              </a:ext>
            </a:extLst>
          </p:cNvPr>
          <p:cNvCxnSpPr/>
          <p:nvPr/>
        </p:nvCxnSpPr>
        <p:spPr>
          <a:xfrm>
            <a:off x="1188720" y="341376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714234-E469-06D9-0665-EDE67453239B}"/>
              </a:ext>
            </a:extLst>
          </p:cNvPr>
          <p:cNvCxnSpPr/>
          <p:nvPr/>
        </p:nvCxnSpPr>
        <p:spPr>
          <a:xfrm>
            <a:off x="4836160" y="302768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1F98BA-96F8-5FBB-E24E-E815CF2DBD99}"/>
              </a:ext>
            </a:extLst>
          </p:cNvPr>
          <p:cNvCxnSpPr/>
          <p:nvPr/>
        </p:nvCxnSpPr>
        <p:spPr>
          <a:xfrm>
            <a:off x="4836160" y="316484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1E2B32-51D3-2DC1-B616-5D87EF541A35}"/>
              </a:ext>
            </a:extLst>
          </p:cNvPr>
          <p:cNvCxnSpPr/>
          <p:nvPr/>
        </p:nvCxnSpPr>
        <p:spPr>
          <a:xfrm>
            <a:off x="4836160" y="3342640"/>
            <a:ext cx="14630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Cloud 26">
            <a:extLst>
              <a:ext uri="{FF2B5EF4-FFF2-40B4-BE49-F238E27FC236}">
                <a16:creationId xmlns:a16="http://schemas.microsoft.com/office/drawing/2014/main" id="{07876B74-744A-85B5-A466-DB88B44E062E}"/>
              </a:ext>
            </a:extLst>
          </p:cNvPr>
          <p:cNvSpPr/>
          <p:nvPr/>
        </p:nvSpPr>
        <p:spPr>
          <a:xfrm>
            <a:off x="3251109" y="3265980"/>
            <a:ext cx="955222" cy="646067"/>
          </a:xfrm>
          <a:prstGeom prst="cloud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915DEE-6007-EFB9-948D-25D4B1FF3414}"/>
              </a:ext>
            </a:extLst>
          </p:cNvPr>
          <p:cNvSpPr txBox="1"/>
          <p:nvPr/>
        </p:nvSpPr>
        <p:spPr>
          <a:xfrm>
            <a:off x="3108960" y="3912047"/>
            <a:ext cx="1463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Available Threads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596B69F-9458-9DCD-0680-D57A09F2B57C}"/>
              </a:ext>
            </a:extLst>
          </p:cNvPr>
          <p:cNvSpPr/>
          <p:nvPr/>
        </p:nvSpPr>
        <p:spPr>
          <a:xfrm>
            <a:off x="3478257" y="3436498"/>
            <a:ext cx="89535" cy="101677"/>
          </a:xfrm>
          <a:prstGeom prst="ellipse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482D4F3-5882-984E-7509-C02B914E2104}"/>
              </a:ext>
            </a:extLst>
          </p:cNvPr>
          <p:cNvSpPr/>
          <p:nvPr/>
        </p:nvSpPr>
        <p:spPr>
          <a:xfrm>
            <a:off x="3840480" y="3431955"/>
            <a:ext cx="89535" cy="101677"/>
          </a:xfrm>
          <a:prstGeom prst="ellipse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35CC49-B0EF-28B6-E242-7DF93464847C}"/>
              </a:ext>
            </a:extLst>
          </p:cNvPr>
          <p:cNvSpPr/>
          <p:nvPr/>
        </p:nvSpPr>
        <p:spPr>
          <a:xfrm>
            <a:off x="3840480" y="3621162"/>
            <a:ext cx="89535" cy="101677"/>
          </a:xfrm>
          <a:prstGeom prst="ellipse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02CA52-3DA7-CAFF-68A5-0FEC9FC851A0}"/>
              </a:ext>
            </a:extLst>
          </p:cNvPr>
          <p:cNvSpPr/>
          <p:nvPr/>
        </p:nvSpPr>
        <p:spPr>
          <a:xfrm>
            <a:off x="3536816" y="3652917"/>
            <a:ext cx="89535" cy="101677"/>
          </a:xfrm>
          <a:prstGeom prst="ellipse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B93D0D-D6EB-0BE2-7006-C0AEBC44E25D}"/>
              </a:ext>
            </a:extLst>
          </p:cNvPr>
          <p:cNvCxnSpPr>
            <a:cxnSpLocks/>
          </p:cNvCxnSpPr>
          <p:nvPr/>
        </p:nvCxnSpPr>
        <p:spPr>
          <a:xfrm>
            <a:off x="3706586" y="2947715"/>
            <a:ext cx="0" cy="1077278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4CC102E-B940-04A8-535E-9ED336404F75}"/>
              </a:ext>
            </a:extLst>
          </p:cNvPr>
          <p:cNvSpPr/>
          <p:nvPr/>
        </p:nvSpPr>
        <p:spPr>
          <a:xfrm>
            <a:off x="3997007" y="3479890"/>
            <a:ext cx="89535" cy="101677"/>
          </a:xfrm>
          <a:prstGeom prst="ellipse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A72A5A-A083-4351-EB42-67A40D3DA4AD}"/>
              </a:ext>
            </a:extLst>
          </p:cNvPr>
          <p:cNvSpPr/>
          <p:nvPr/>
        </p:nvSpPr>
        <p:spPr>
          <a:xfrm>
            <a:off x="3348082" y="3532595"/>
            <a:ext cx="89535" cy="101677"/>
          </a:xfrm>
          <a:prstGeom prst="ellipse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E9000-9159-41DC-6DD6-5570574CE1F6}"/>
              </a:ext>
            </a:extLst>
          </p:cNvPr>
          <p:cNvSpPr txBox="1"/>
          <p:nvPr/>
        </p:nvSpPr>
        <p:spPr>
          <a:xfrm>
            <a:off x="3831589" y="2939143"/>
            <a:ext cx="64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Transfer </a:t>
            </a:r>
          </a:p>
          <a:p>
            <a:r>
              <a:rPr lang="en-US" sz="9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1796DA-CD11-8F40-97D9-60E1BA32FA8A}"/>
              </a:ext>
            </a:extLst>
          </p:cNvPr>
          <p:cNvSpPr txBox="1"/>
          <p:nvPr/>
        </p:nvSpPr>
        <p:spPr>
          <a:xfrm>
            <a:off x="3046909" y="2947715"/>
            <a:ext cx="64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Package </a:t>
            </a:r>
          </a:p>
          <a:p>
            <a:r>
              <a:rPr lang="en-US" sz="9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FE37E7-F9D1-3C5D-AD8F-A74DB3567F3D}"/>
              </a:ext>
            </a:extLst>
          </p:cNvPr>
          <p:cNvSpPr txBox="1"/>
          <p:nvPr/>
        </p:nvSpPr>
        <p:spPr>
          <a:xfrm>
            <a:off x="3046909" y="276520"/>
            <a:ext cx="32522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Offside" panose="020B0604020202020204" charset="0"/>
              </a:rPr>
              <a:t>Normal Situation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Offside" panose="020B0604020202020204" charset="0"/>
              </a:rPr>
              <a:t>(with bulkhead design pattern) </a:t>
            </a:r>
            <a:endParaRPr lang="en-US" sz="2000" dirty="0">
              <a:solidFill>
                <a:schemeClr val="tx1"/>
              </a:solidFill>
              <a:latin typeface="Offside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B98E19-8A10-6E11-203C-F48C309D105C}"/>
              </a:ext>
            </a:extLst>
          </p:cNvPr>
          <p:cNvSpPr txBox="1"/>
          <p:nvPr/>
        </p:nvSpPr>
        <p:spPr>
          <a:xfrm>
            <a:off x="683400" y="222412"/>
            <a:ext cx="2473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Scenario 2:</a:t>
            </a:r>
          </a:p>
        </p:txBody>
      </p:sp>
    </p:spTree>
    <p:extLst>
      <p:ext uri="{BB962C8B-B14F-4D97-AF65-F5344CB8AC3E}">
        <p14:creationId xmlns:p14="http://schemas.microsoft.com/office/powerpoint/2010/main" val="394016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</p:bldLst>
  </p:timing>
</p:sld>
</file>

<file path=ppt/theme/theme1.xml><?xml version="1.0" encoding="utf-8"?>
<a:theme xmlns:a="http://schemas.openxmlformats.org/drawingml/2006/main" name="Crop">
  <a:themeElements>
    <a:clrScheme name="Custom 6">
      <a:dk1>
        <a:sysClr val="windowText" lastClr="000000"/>
      </a:dk1>
      <a:lt1>
        <a:sysClr val="window" lastClr="FFFFFF"/>
      </a:lt1>
      <a:dk2>
        <a:srgbClr val="7030A0"/>
      </a:dk2>
      <a:lt2>
        <a:srgbClr val="F8F8F8"/>
      </a:lt2>
      <a:accent1>
        <a:srgbClr val="DDDDDD"/>
      </a:accent1>
      <a:accent2>
        <a:srgbClr val="FFFFFF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16726</TotalTime>
  <Words>591</Words>
  <Application>Microsoft Office PowerPoint</Application>
  <PresentationFormat>On-screen Show (16:9)</PresentationFormat>
  <Paragraphs>229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Fira Sans Extra Condensed Medium</vt:lpstr>
      <vt:lpstr>Work Sans</vt:lpstr>
      <vt:lpstr>walsheim</vt:lpstr>
      <vt:lpstr>Chivo</vt:lpstr>
      <vt:lpstr>Franklin Gothic Book</vt:lpstr>
      <vt:lpstr>Muli</vt:lpstr>
      <vt:lpstr>Calibri</vt:lpstr>
      <vt:lpstr>Offside</vt:lpstr>
      <vt:lpstr>Roboto Slab Light</vt:lpstr>
      <vt:lpstr>Crop</vt:lpstr>
      <vt:lpstr>PowerPoint Presentation</vt:lpstr>
      <vt:lpstr>OVERVIEW</vt:lpstr>
      <vt:lpstr>SECTION</vt:lpstr>
      <vt:lpstr>INTRODUCTION</vt:lpstr>
      <vt:lpstr>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</vt:lpstr>
      <vt:lpstr>Level of isolation</vt:lpstr>
      <vt:lpstr>PowerPoint Presentation</vt:lpstr>
      <vt:lpstr>Level of isolation</vt:lpstr>
      <vt:lpstr>PowerPoint Presentation</vt:lpstr>
      <vt:lpstr>Level of isolation</vt:lpstr>
      <vt:lpstr>Isolate resources used to consume backend services</vt:lpstr>
      <vt:lpstr>Less efficient use of resources</vt:lpstr>
      <vt:lpstr>SECTION</vt:lpstr>
      <vt:lpstr>Isolation of failures</vt:lpstr>
      <vt:lpstr>Changing Environments</vt:lpstr>
      <vt:lpstr>THANKS!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Bulkhead  Patterns</dc:title>
  <dc:creator>ASUS</dc:creator>
  <cp:lastModifiedBy>Anita Ghezel Ayagh Tehrani</cp:lastModifiedBy>
  <cp:revision>8</cp:revision>
  <dcterms:modified xsi:type="dcterms:W3CDTF">2024-02-06T14:55:19Z</dcterms:modified>
</cp:coreProperties>
</file>