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AF78-A9BF-400A-AEB4-2332548C3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E4D4-A4CC-4B8B-BB2A-8B13C4976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9126-75F9-421A-8CEB-3F00D15F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366E-50EC-40A9-9B18-9DD1DF7F2BA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9833-FF94-4F7C-82EF-343E36F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6F9A-6106-4D80-A61E-E2C722E3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FAB-441B-447E-A1A7-717BA54C9D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92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1D64-F7A4-4FBF-B1BB-F21E7876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65DF5-8F0F-4129-8CAC-40279F78E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4EBB-4E66-40E4-A080-40953C82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366E-50EC-40A9-9B18-9DD1DF7F2BA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1640-A7CB-431B-B168-A231274D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56326-BB2A-4D69-962E-9EC7B54D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FAB-441B-447E-A1A7-717BA54C9D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94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34E49-48EF-4545-9736-91190420E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C3FB7-C7F3-475C-A7B3-264EC9702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B701-22B9-4E33-811E-AB224B3D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366E-50EC-40A9-9B18-9DD1DF7F2BA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BF8A-5310-491C-86F4-2EE1C795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A1B8-9F50-4CF6-9E73-5F02C6A4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FAB-441B-447E-A1A7-717BA54C9D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04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8475-B90B-4428-AB09-2188C8AE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62BC-E3C5-4F5B-BE24-E84BF75B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343A-25EF-4807-A82D-FE2A8A8A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366E-50EC-40A9-9B18-9DD1DF7F2BA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A873D-18C8-4C31-9DF2-AAC9C63E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B394-204B-483E-9F83-AA475A8A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FAB-441B-447E-A1A7-717BA54C9D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11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8E9E-205F-47DC-B331-403F9E91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81465-7683-4D7D-961D-D23413869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13B8-718B-43D0-9E84-8273D0A7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366E-50EC-40A9-9B18-9DD1DF7F2BA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CAE5-1526-4CD2-AC7C-4133DFFA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4451-91FA-4962-84C2-D70C9DD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FAB-441B-447E-A1A7-717BA54C9D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46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98E1-648A-4E01-9C50-C448DA2D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42E4-3F54-48A9-8B76-F1F5AAD8D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AF65D-67F1-49D6-93D1-2E3C34ED9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768CD-F485-4525-A82C-5E2C3673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366E-50EC-40A9-9B18-9DD1DF7F2BA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2FFC1-4320-4161-A823-6C4C843A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4BDBF-7C5D-4DE2-BD5A-574E4137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FAB-441B-447E-A1A7-717BA54C9D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12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FA5D-7E42-4D32-9CC5-1629C0A0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ADB20-2D43-46DB-8B7A-4212E01A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CA314-474E-4C57-8194-EBB405A92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009A4-34D4-48B7-BA3F-CB0C96425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0D99A-9D5D-4C0C-B014-2655B7C89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2B71A-56E5-45D8-992B-AB4416F8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366E-50EC-40A9-9B18-9DD1DF7F2BA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F8DB8-5F2B-49F1-8200-4B1786A1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364D7-8F65-44D5-973C-0B3B0786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FAB-441B-447E-A1A7-717BA54C9D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663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B492-D9F3-454C-886B-2FC06F81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EB71B-E5DE-4069-8C15-F833C019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366E-50EC-40A9-9B18-9DD1DF7F2BA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A53B4-E44D-4835-A068-4C9A03CA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D847A-3DD9-475B-BBCF-762A8479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FAB-441B-447E-A1A7-717BA54C9D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08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C92E7-E3D5-4999-9AB1-861A94CC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366E-50EC-40A9-9B18-9DD1DF7F2BA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92F35-0741-4AF2-9CA7-20DE4271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08E83-5560-429F-B5CF-EFD3EDB4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FAB-441B-447E-A1A7-717BA54C9D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93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D436-CEC9-4A03-A7EC-EB6B22D6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7078-ADF4-4BBB-9A43-30516B0A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2C070-C8D2-4D65-9037-8FB911CE9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15B7A-6B67-413B-B9CA-EF2F1ED1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366E-50EC-40A9-9B18-9DD1DF7F2BA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50E1C-8C94-4E69-B66E-9CE5758E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EC960-B5CC-4BCA-83D3-6C48C6B1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FAB-441B-447E-A1A7-717BA54C9D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29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9CA2-9721-4137-A5BA-7CD339C0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2795E-295E-4FDA-A4B2-362DE108A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2B753-8BA3-49E0-AFA1-E90F707CA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2904E-D4C5-4C50-B4AB-27E18433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366E-50EC-40A9-9B18-9DD1DF7F2BA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60144-4E81-483C-91E8-88DE18BB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3E78-0A13-46D1-B281-D9B3F126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1FAB-441B-447E-A1A7-717BA54C9D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95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CD6F1-7848-4DAE-94E4-44200895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CCD79-19C7-464C-837F-354071CE9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52D1-285D-4D13-8FA9-B3826E93E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366E-50EC-40A9-9B18-9DD1DF7F2BA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588D-D89D-4736-A486-2E118928A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E4AB-7C70-4DA6-93FD-679A8F427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1FAB-441B-447E-A1A7-717BA54C9D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83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46C13-E0A3-4B7B-B662-5A3409D63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2085788"/>
            <a:ext cx="9135035" cy="3266141"/>
          </a:xfrm>
        </p:spPr>
        <p:txBody>
          <a:bodyPr anchor="ctr">
            <a:normAutofit/>
          </a:bodyPr>
          <a:lstStyle/>
          <a:p>
            <a:r>
              <a:rPr lang="en-AU" sz="4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Awesome In ServiceNow</a:t>
            </a:r>
            <a:br>
              <a:rPr lang="en-AU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33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Be Awesome In ServiceNow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Awesome In ServiceNow </dc:title>
  <dc:creator>Anita Singh</dc:creator>
  <cp:lastModifiedBy>Anita Singh</cp:lastModifiedBy>
  <cp:revision>1</cp:revision>
  <dcterms:created xsi:type="dcterms:W3CDTF">2021-11-17T05:06:11Z</dcterms:created>
  <dcterms:modified xsi:type="dcterms:W3CDTF">2021-11-17T05:10:42Z</dcterms:modified>
</cp:coreProperties>
</file>