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69896-728F-4D11-8977-C888F1D6E4B2}" v="29" dt="2021-06-10T13:41:37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a Singh" userId="2df7ab782a040fb3" providerId="LiveId" clId="{D8A69896-728F-4D11-8977-C888F1D6E4B2}"/>
    <pc:docChg chg="undo custSel addSld modSld">
      <pc:chgData name="Anita Singh" userId="2df7ab782a040fb3" providerId="LiveId" clId="{D8A69896-728F-4D11-8977-C888F1D6E4B2}" dt="2021-06-10T13:44:09.674" v="1248" actId="313"/>
      <pc:docMkLst>
        <pc:docMk/>
      </pc:docMkLst>
      <pc:sldChg chg="addSp modSp mod">
        <pc:chgData name="Anita Singh" userId="2df7ab782a040fb3" providerId="LiveId" clId="{D8A69896-728F-4D11-8977-C888F1D6E4B2}" dt="2021-06-10T13:09:54.316" v="260" actId="1076"/>
        <pc:sldMkLst>
          <pc:docMk/>
          <pc:sldMk cId="490984501" sldId="256"/>
        </pc:sldMkLst>
        <pc:spChg chg="add mod">
          <ac:chgData name="Anita Singh" userId="2df7ab782a040fb3" providerId="LiveId" clId="{D8A69896-728F-4D11-8977-C888F1D6E4B2}" dt="2021-06-10T13:08:02.700" v="16" actId="255"/>
          <ac:spMkLst>
            <pc:docMk/>
            <pc:sldMk cId="490984501" sldId="256"/>
            <ac:spMk id="5" creationId="{4875BAC7-DCB7-4A65-9777-69DD9A875A2D}"/>
          </ac:spMkLst>
        </pc:spChg>
        <pc:spChg chg="add mod">
          <ac:chgData name="Anita Singh" userId="2df7ab782a040fb3" providerId="LiveId" clId="{D8A69896-728F-4D11-8977-C888F1D6E4B2}" dt="2021-06-10T13:08:14.208" v="38" actId="20577"/>
          <ac:spMkLst>
            <pc:docMk/>
            <pc:sldMk cId="490984501" sldId="256"/>
            <ac:spMk id="6" creationId="{AEAEBB96-A9FD-4E56-8A03-CCCBBBD77C7C}"/>
          </ac:spMkLst>
        </pc:spChg>
        <pc:spChg chg="add mod">
          <ac:chgData name="Anita Singh" userId="2df7ab782a040fb3" providerId="LiveId" clId="{D8A69896-728F-4D11-8977-C888F1D6E4B2}" dt="2021-06-10T13:08:26.742" v="73" actId="20577"/>
          <ac:spMkLst>
            <pc:docMk/>
            <pc:sldMk cId="490984501" sldId="256"/>
            <ac:spMk id="7" creationId="{4B22621A-98C6-4C55-8A7D-34AA539BA654}"/>
          </ac:spMkLst>
        </pc:spChg>
        <pc:spChg chg="add mod">
          <ac:chgData name="Anita Singh" userId="2df7ab782a040fb3" providerId="LiveId" clId="{D8A69896-728F-4D11-8977-C888F1D6E4B2}" dt="2021-06-10T13:08:44.796" v="114" actId="20577"/>
          <ac:spMkLst>
            <pc:docMk/>
            <pc:sldMk cId="490984501" sldId="256"/>
            <ac:spMk id="8" creationId="{620A2F8B-7B50-4E54-B197-75B757C496C8}"/>
          </ac:spMkLst>
        </pc:spChg>
        <pc:spChg chg="add mod">
          <ac:chgData name="Anita Singh" userId="2df7ab782a040fb3" providerId="LiveId" clId="{D8A69896-728F-4D11-8977-C888F1D6E4B2}" dt="2021-06-10T13:09:09.487" v="197" actId="20577"/>
          <ac:spMkLst>
            <pc:docMk/>
            <pc:sldMk cId="490984501" sldId="256"/>
            <ac:spMk id="9" creationId="{7F1C8E82-0ED0-44E7-95EA-BB92AAA85EA4}"/>
          </ac:spMkLst>
        </pc:spChg>
        <pc:spChg chg="add mod">
          <ac:chgData name="Anita Singh" userId="2df7ab782a040fb3" providerId="LiveId" clId="{D8A69896-728F-4D11-8977-C888F1D6E4B2}" dt="2021-06-10T13:09:40.717" v="256" actId="20577"/>
          <ac:spMkLst>
            <pc:docMk/>
            <pc:sldMk cId="490984501" sldId="256"/>
            <ac:spMk id="10" creationId="{15F27EC8-76B4-4823-B38F-1742B991CB5E}"/>
          </ac:spMkLst>
        </pc:spChg>
        <pc:spChg chg="add mod">
          <ac:chgData name="Anita Singh" userId="2df7ab782a040fb3" providerId="LiveId" clId="{D8A69896-728F-4D11-8977-C888F1D6E4B2}" dt="2021-06-10T13:09:54.316" v="260" actId="1076"/>
          <ac:spMkLst>
            <pc:docMk/>
            <pc:sldMk cId="490984501" sldId="256"/>
            <ac:spMk id="11" creationId="{11B6F6B4-4D8E-4D5A-9134-FCF7F43FBCC7}"/>
          </ac:spMkLst>
        </pc:spChg>
      </pc:sldChg>
      <pc:sldChg chg="addSp delSp modSp mod">
        <pc:chgData name="Anita Singh" userId="2df7ab782a040fb3" providerId="LiveId" clId="{D8A69896-728F-4D11-8977-C888F1D6E4B2}" dt="2021-06-10T13:21:12.977" v="770" actId="20577"/>
        <pc:sldMkLst>
          <pc:docMk/>
          <pc:sldMk cId="4162196130" sldId="257"/>
        </pc:sldMkLst>
        <pc:spChg chg="del">
          <ac:chgData name="Anita Singh" userId="2df7ab782a040fb3" providerId="LiveId" clId="{D8A69896-728F-4D11-8977-C888F1D6E4B2}" dt="2021-06-10T13:10:08.721" v="262" actId="478"/>
          <ac:spMkLst>
            <pc:docMk/>
            <pc:sldMk cId="4162196130" sldId="257"/>
            <ac:spMk id="2" creationId="{F312613D-1B4F-4512-AF61-478090F0FB40}"/>
          </ac:spMkLst>
        </pc:spChg>
        <pc:spChg chg="del">
          <ac:chgData name="Anita Singh" userId="2df7ab782a040fb3" providerId="LiveId" clId="{D8A69896-728F-4D11-8977-C888F1D6E4B2}" dt="2021-06-10T13:10:14.543" v="264" actId="478"/>
          <ac:spMkLst>
            <pc:docMk/>
            <pc:sldMk cId="4162196130" sldId="257"/>
            <ac:spMk id="3" creationId="{CFBACDB4-E890-4C9D-8F8B-B2331BF80692}"/>
          </ac:spMkLst>
        </pc:spChg>
        <pc:spChg chg="add mod">
          <ac:chgData name="Anita Singh" userId="2df7ab782a040fb3" providerId="LiveId" clId="{D8A69896-728F-4D11-8977-C888F1D6E4B2}" dt="2021-06-10T13:11:59.363" v="354" actId="14100"/>
          <ac:spMkLst>
            <pc:docMk/>
            <pc:sldMk cId="4162196130" sldId="257"/>
            <ac:spMk id="5" creationId="{13902299-67D7-4276-81F6-34522C2190BB}"/>
          </ac:spMkLst>
        </pc:spChg>
        <pc:spChg chg="add mod">
          <ac:chgData name="Anita Singh" userId="2df7ab782a040fb3" providerId="LiveId" clId="{D8A69896-728F-4D11-8977-C888F1D6E4B2}" dt="2021-06-10T13:13:48.713" v="465" actId="20577"/>
          <ac:spMkLst>
            <pc:docMk/>
            <pc:sldMk cId="4162196130" sldId="257"/>
            <ac:spMk id="6" creationId="{482153C7-8421-472F-8F55-F19144770441}"/>
          </ac:spMkLst>
        </pc:spChg>
        <pc:spChg chg="add mod">
          <ac:chgData name="Anita Singh" userId="2df7ab782a040fb3" providerId="LiveId" clId="{D8A69896-728F-4D11-8977-C888F1D6E4B2}" dt="2021-06-10T13:15:34.134" v="537" actId="20577"/>
          <ac:spMkLst>
            <pc:docMk/>
            <pc:sldMk cId="4162196130" sldId="257"/>
            <ac:spMk id="7" creationId="{44DEAB94-9B57-44B5-AC4A-0639EFD25E23}"/>
          </ac:spMkLst>
        </pc:spChg>
        <pc:spChg chg="add mod">
          <ac:chgData name="Anita Singh" userId="2df7ab782a040fb3" providerId="LiveId" clId="{D8A69896-728F-4D11-8977-C888F1D6E4B2}" dt="2021-06-10T13:16:48.127" v="603" actId="20577"/>
          <ac:spMkLst>
            <pc:docMk/>
            <pc:sldMk cId="4162196130" sldId="257"/>
            <ac:spMk id="8" creationId="{73B453F6-DA35-4821-98C9-6987089FE794}"/>
          </ac:spMkLst>
        </pc:spChg>
        <pc:spChg chg="add mod">
          <ac:chgData name="Anita Singh" userId="2df7ab782a040fb3" providerId="LiveId" clId="{D8A69896-728F-4D11-8977-C888F1D6E4B2}" dt="2021-06-10T13:18:43.342" v="693" actId="20577"/>
          <ac:spMkLst>
            <pc:docMk/>
            <pc:sldMk cId="4162196130" sldId="257"/>
            <ac:spMk id="9" creationId="{59613D86-8E26-4717-B421-4C68B1B74292}"/>
          </ac:spMkLst>
        </pc:spChg>
        <pc:spChg chg="add mod">
          <ac:chgData name="Anita Singh" userId="2df7ab782a040fb3" providerId="LiveId" clId="{D8A69896-728F-4D11-8977-C888F1D6E4B2}" dt="2021-06-10T13:21:12.977" v="770" actId="20577"/>
          <ac:spMkLst>
            <pc:docMk/>
            <pc:sldMk cId="4162196130" sldId="257"/>
            <ac:spMk id="10" creationId="{93CD4110-8191-41BC-AECC-4C0D1175F5B2}"/>
          </ac:spMkLst>
        </pc:spChg>
        <pc:picChg chg="add mod">
          <ac:chgData name="Anita Singh" userId="2df7ab782a040fb3" providerId="LiveId" clId="{D8A69896-728F-4D11-8977-C888F1D6E4B2}" dt="2021-06-10T13:13:11.068" v="403" actId="1076"/>
          <ac:picMkLst>
            <pc:docMk/>
            <pc:sldMk cId="4162196130" sldId="257"/>
            <ac:picMk id="4" creationId="{559EC738-4285-48A2-8341-17D1C8A3A314}"/>
          </ac:picMkLst>
        </pc:picChg>
      </pc:sldChg>
      <pc:sldChg chg="addSp modSp new mod">
        <pc:chgData name="Anita Singh" userId="2df7ab782a040fb3" providerId="LiveId" clId="{D8A69896-728F-4D11-8977-C888F1D6E4B2}" dt="2021-06-10T13:25:07.121" v="773" actId="14100"/>
        <pc:sldMkLst>
          <pc:docMk/>
          <pc:sldMk cId="3842369543" sldId="258"/>
        </pc:sldMkLst>
        <pc:picChg chg="add mod">
          <ac:chgData name="Anita Singh" userId="2df7ab782a040fb3" providerId="LiveId" clId="{D8A69896-728F-4D11-8977-C888F1D6E4B2}" dt="2021-06-10T13:25:07.121" v="773" actId="14100"/>
          <ac:picMkLst>
            <pc:docMk/>
            <pc:sldMk cId="3842369543" sldId="258"/>
            <ac:picMk id="4" creationId="{2D0FAD13-1059-4786-9C83-3C5051C3530F}"/>
          </ac:picMkLst>
        </pc:picChg>
      </pc:sldChg>
      <pc:sldChg chg="addSp delSp modSp new mod">
        <pc:chgData name="Anita Singh" userId="2df7ab782a040fb3" providerId="LiveId" clId="{D8A69896-728F-4D11-8977-C888F1D6E4B2}" dt="2021-06-10T13:31:52.422" v="790" actId="1076"/>
        <pc:sldMkLst>
          <pc:docMk/>
          <pc:sldMk cId="1880409655" sldId="259"/>
        </pc:sldMkLst>
        <pc:spChg chg="del mod">
          <ac:chgData name="Anita Singh" userId="2df7ab782a040fb3" providerId="LiveId" clId="{D8A69896-728F-4D11-8977-C888F1D6E4B2}" dt="2021-06-10T13:26:06.901" v="780" actId="478"/>
          <ac:spMkLst>
            <pc:docMk/>
            <pc:sldMk cId="1880409655" sldId="259"/>
            <ac:spMk id="2" creationId="{25CAE3AB-BA0A-4873-A55D-4215DB441A24}"/>
          </ac:spMkLst>
        </pc:spChg>
        <pc:spChg chg="del">
          <ac:chgData name="Anita Singh" userId="2df7ab782a040fb3" providerId="LiveId" clId="{D8A69896-728F-4D11-8977-C888F1D6E4B2}" dt="2021-06-10T13:26:10.675" v="782" actId="478"/>
          <ac:spMkLst>
            <pc:docMk/>
            <pc:sldMk cId="1880409655" sldId="259"/>
            <ac:spMk id="3" creationId="{74F88E86-A394-4304-9D6A-5858DBAB5F5F}"/>
          </ac:spMkLst>
        </pc:spChg>
        <pc:spChg chg="add del mod">
          <ac:chgData name="Anita Singh" userId="2df7ab782a040fb3" providerId="LiveId" clId="{D8A69896-728F-4D11-8977-C888F1D6E4B2}" dt="2021-06-10T13:26:09.131" v="781" actId="478"/>
          <ac:spMkLst>
            <pc:docMk/>
            <pc:sldMk cId="1880409655" sldId="259"/>
            <ac:spMk id="6" creationId="{7B8C4FFF-9EE8-423B-9018-3E42098139E2}"/>
          </ac:spMkLst>
        </pc:spChg>
        <pc:picChg chg="add del mod">
          <ac:chgData name="Anita Singh" userId="2df7ab782a040fb3" providerId="LiveId" clId="{D8A69896-728F-4D11-8977-C888F1D6E4B2}" dt="2021-06-10T13:26:02.533" v="779"/>
          <ac:picMkLst>
            <pc:docMk/>
            <pc:sldMk cId="1880409655" sldId="259"/>
            <ac:picMk id="4" creationId="{2542A078-C838-423F-AEA5-4A42FD4AC0FE}"/>
          </ac:picMkLst>
        </pc:picChg>
        <pc:picChg chg="add mod">
          <ac:chgData name="Anita Singh" userId="2df7ab782a040fb3" providerId="LiveId" clId="{D8A69896-728F-4D11-8977-C888F1D6E4B2}" dt="2021-06-10T13:31:52.422" v="790" actId="1076"/>
          <ac:picMkLst>
            <pc:docMk/>
            <pc:sldMk cId="1880409655" sldId="259"/>
            <ac:picMk id="7" creationId="{5D783F81-829F-4F19-8E1F-00ED05581630}"/>
          </ac:picMkLst>
        </pc:picChg>
        <pc:picChg chg="add mod">
          <ac:chgData name="Anita Singh" userId="2df7ab782a040fb3" providerId="LiveId" clId="{D8A69896-728F-4D11-8977-C888F1D6E4B2}" dt="2021-06-10T13:31:49.900" v="789" actId="14100"/>
          <ac:picMkLst>
            <pc:docMk/>
            <pc:sldMk cId="1880409655" sldId="259"/>
            <ac:picMk id="8" creationId="{9225BB19-86B0-4527-976D-25A5EB9B27DD}"/>
          </ac:picMkLst>
        </pc:picChg>
      </pc:sldChg>
      <pc:sldChg chg="addSp new">
        <pc:chgData name="Anita Singh" userId="2df7ab782a040fb3" providerId="LiveId" clId="{D8A69896-728F-4D11-8977-C888F1D6E4B2}" dt="2021-06-10T13:32:48.485" v="792"/>
        <pc:sldMkLst>
          <pc:docMk/>
          <pc:sldMk cId="959044949" sldId="260"/>
        </pc:sldMkLst>
        <pc:picChg chg="add">
          <ac:chgData name="Anita Singh" userId="2df7ab782a040fb3" providerId="LiveId" clId="{D8A69896-728F-4D11-8977-C888F1D6E4B2}" dt="2021-06-10T13:32:48.485" v="792"/>
          <ac:picMkLst>
            <pc:docMk/>
            <pc:sldMk cId="959044949" sldId="260"/>
            <ac:picMk id="4" creationId="{3C3CFF8F-AD34-420A-8C17-2474DD6A2B3B}"/>
          </ac:picMkLst>
        </pc:picChg>
      </pc:sldChg>
      <pc:sldChg chg="addSp new">
        <pc:chgData name="Anita Singh" userId="2df7ab782a040fb3" providerId="LiveId" clId="{D8A69896-728F-4D11-8977-C888F1D6E4B2}" dt="2021-06-10T13:35:16.421" v="794"/>
        <pc:sldMkLst>
          <pc:docMk/>
          <pc:sldMk cId="2909621308" sldId="261"/>
        </pc:sldMkLst>
        <pc:picChg chg="add">
          <ac:chgData name="Anita Singh" userId="2df7ab782a040fb3" providerId="LiveId" clId="{D8A69896-728F-4D11-8977-C888F1D6E4B2}" dt="2021-06-10T13:35:16.421" v="794"/>
          <ac:picMkLst>
            <pc:docMk/>
            <pc:sldMk cId="2909621308" sldId="261"/>
            <ac:picMk id="4" creationId="{820C7B48-C25D-47F8-A4BC-9A220AF60409}"/>
          </ac:picMkLst>
        </pc:picChg>
      </pc:sldChg>
      <pc:sldChg chg="addSp delSp modSp new mod">
        <pc:chgData name="Anita Singh" userId="2df7ab782a040fb3" providerId="LiveId" clId="{D8A69896-728F-4D11-8977-C888F1D6E4B2}" dt="2021-06-10T13:38:09.594" v="1042"/>
        <pc:sldMkLst>
          <pc:docMk/>
          <pc:sldMk cId="839281089" sldId="262"/>
        </pc:sldMkLst>
        <pc:spChg chg="del">
          <ac:chgData name="Anita Singh" userId="2df7ab782a040fb3" providerId="LiveId" clId="{D8A69896-728F-4D11-8977-C888F1D6E4B2}" dt="2021-06-10T13:37:53.790" v="1038" actId="478"/>
          <ac:spMkLst>
            <pc:docMk/>
            <pc:sldMk cId="839281089" sldId="262"/>
            <ac:spMk id="2" creationId="{BF6BD10D-96E4-47DE-988C-BB3C0ED2D6EB}"/>
          </ac:spMkLst>
        </pc:spChg>
        <pc:spChg chg="del">
          <ac:chgData name="Anita Singh" userId="2df7ab782a040fb3" providerId="LiveId" clId="{D8A69896-728F-4D11-8977-C888F1D6E4B2}" dt="2021-06-10T13:37:56.350" v="1039" actId="478"/>
          <ac:spMkLst>
            <pc:docMk/>
            <pc:sldMk cId="839281089" sldId="262"/>
            <ac:spMk id="3" creationId="{EED21865-712F-4E47-A08A-C7E9CCD4F293}"/>
          </ac:spMkLst>
        </pc:spChg>
        <pc:spChg chg="add mod">
          <ac:chgData name="Anita Singh" userId="2df7ab782a040fb3" providerId="LiveId" clId="{D8A69896-728F-4D11-8977-C888F1D6E4B2}" dt="2021-06-10T13:37:44.640" v="1036" actId="20577"/>
          <ac:spMkLst>
            <pc:docMk/>
            <pc:sldMk cId="839281089" sldId="262"/>
            <ac:spMk id="8" creationId="{9A08AC61-4D9E-426E-BA60-B54BEB8E10D5}"/>
          </ac:spMkLst>
        </pc:spChg>
        <pc:grpChg chg="mod">
          <ac:chgData name="Anita Singh" userId="2df7ab782a040fb3" providerId="LiveId" clId="{D8A69896-728F-4D11-8977-C888F1D6E4B2}" dt="2021-06-10T13:38:09.594" v="1042"/>
          <ac:grpSpMkLst>
            <pc:docMk/>
            <pc:sldMk cId="839281089" sldId="262"/>
            <ac:grpSpMk id="11" creationId="{0BA53516-09D4-4598-B117-D1C0ACCFEB26}"/>
          </ac:grpSpMkLst>
        </pc:grpChg>
        <pc:picChg chg="add mod">
          <ac:chgData name="Anita Singh" userId="2df7ab782a040fb3" providerId="LiveId" clId="{D8A69896-728F-4D11-8977-C888F1D6E4B2}" dt="2021-06-10T13:37:49.828" v="1037" actId="1076"/>
          <ac:picMkLst>
            <pc:docMk/>
            <pc:sldMk cId="839281089" sldId="262"/>
            <ac:picMk id="4" creationId="{BC05FE67-39F3-4B7B-B856-B74F67070134}"/>
          </ac:picMkLst>
        </pc:picChg>
        <pc:inkChg chg="add">
          <ac:chgData name="Anita Singh" userId="2df7ab782a040fb3" providerId="LiveId" clId="{D8A69896-728F-4D11-8977-C888F1D6E4B2}" dt="2021-06-10T13:35:51.830" v="799" actId="9405"/>
          <ac:inkMkLst>
            <pc:docMk/>
            <pc:sldMk cId="839281089" sldId="262"/>
            <ac:inkMk id="5" creationId="{288A03A9-A175-4831-B2B4-A09EF7902B26}"/>
          </ac:inkMkLst>
        </pc:inkChg>
        <pc:inkChg chg="add">
          <ac:chgData name="Anita Singh" userId="2df7ab782a040fb3" providerId="LiveId" clId="{D8A69896-728F-4D11-8977-C888F1D6E4B2}" dt="2021-06-10T13:35:53.549" v="800" actId="9405"/>
          <ac:inkMkLst>
            <pc:docMk/>
            <pc:sldMk cId="839281089" sldId="262"/>
            <ac:inkMk id="6" creationId="{E3CB0130-C964-432A-8EAF-DBBA3C4304D2}"/>
          </ac:inkMkLst>
        </pc:inkChg>
        <pc:inkChg chg="add">
          <ac:chgData name="Anita Singh" userId="2df7ab782a040fb3" providerId="LiveId" clId="{D8A69896-728F-4D11-8977-C888F1D6E4B2}" dt="2021-06-10T13:35:57.660" v="801" actId="9405"/>
          <ac:inkMkLst>
            <pc:docMk/>
            <pc:sldMk cId="839281089" sldId="262"/>
            <ac:inkMk id="7" creationId="{FB7FB7C4-8A9E-4095-9457-D310DEA70E96}"/>
          </ac:inkMkLst>
        </pc:inkChg>
        <pc:inkChg chg="add mod">
          <ac:chgData name="Anita Singh" userId="2df7ab782a040fb3" providerId="LiveId" clId="{D8A69896-728F-4D11-8977-C888F1D6E4B2}" dt="2021-06-10T13:38:09.594" v="1042"/>
          <ac:inkMkLst>
            <pc:docMk/>
            <pc:sldMk cId="839281089" sldId="262"/>
            <ac:inkMk id="9" creationId="{D389510E-CE0B-44D5-8459-3F1825414178}"/>
          </ac:inkMkLst>
        </pc:inkChg>
        <pc:inkChg chg="add mod">
          <ac:chgData name="Anita Singh" userId="2df7ab782a040fb3" providerId="LiveId" clId="{D8A69896-728F-4D11-8977-C888F1D6E4B2}" dt="2021-06-10T13:38:09.594" v="1042"/>
          <ac:inkMkLst>
            <pc:docMk/>
            <pc:sldMk cId="839281089" sldId="262"/>
            <ac:inkMk id="10" creationId="{F462A1F0-6C73-4E1B-AEC6-8EA95AA122A6}"/>
          </ac:inkMkLst>
        </pc:inkChg>
      </pc:sldChg>
      <pc:sldChg chg="addSp modSp new mod">
        <pc:chgData name="Anita Singh" userId="2df7ab782a040fb3" providerId="LiveId" clId="{D8A69896-728F-4D11-8977-C888F1D6E4B2}" dt="2021-06-10T13:44:09.674" v="1248" actId="313"/>
        <pc:sldMkLst>
          <pc:docMk/>
          <pc:sldMk cId="1536239911" sldId="263"/>
        </pc:sldMkLst>
        <pc:spChg chg="mod">
          <ac:chgData name="Anita Singh" userId="2df7ab782a040fb3" providerId="LiveId" clId="{D8A69896-728F-4D11-8977-C888F1D6E4B2}" dt="2021-06-10T13:41:28.400" v="1076"/>
          <ac:spMkLst>
            <pc:docMk/>
            <pc:sldMk cId="1536239911" sldId="263"/>
            <ac:spMk id="2" creationId="{02B1DAE4-75FB-4694-9307-782E0B00381C}"/>
          </ac:spMkLst>
        </pc:spChg>
        <pc:spChg chg="mod">
          <ac:chgData name="Anita Singh" userId="2df7ab782a040fb3" providerId="LiveId" clId="{D8A69896-728F-4D11-8977-C888F1D6E4B2}" dt="2021-06-10T13:44:09.674" v="1248" actId="313"/>
          <ac:spMkLst>
            <pc:docMk/>
            <pc:sldMk cId="1536239911" sldId="263"/>
            <ac:spMk id="3" creationId="{27130409-311F-44C2-B8E2-49530ADB095F}"/>
          </ac:spMkLst>
        </pc:spChg>
        <pc:grpChg chg="mod">
          <ac:chgData name="Anita Singh" userId="2df7ab782a040fb3" providerId="LiveId" clId="{D8A69896-728F-4D11-8977-C888F1D6E4B2}" dt="2021-06-10T13:41:08.763" v="1057"/>
          <ac:grpSpMkLst>
            <pc:docMk/>
            <pc:sldMk cId="1536239911" sldId="263"/>
            <ac:grpSpMk id="17" creationId="{110C5787-F49B-436F-89FB-20B0E51E1979}"/>
          </ac:grpSpMkLst>
        </pc:grpChg>
        <pc:grpChg chg="mod">
          <ac:chgData name="Anita Singh" userId="2df7ab782a040fb3" providerId="LiveId" clId="{D8A69896-728F-4D11-8977-C888F1D6E4B2}" dt="2021-06-10T13:41:08.763" v="1057"/>
          <ac:grpSpMkLst>
            <pc:docMk/>
            <pc:sldMk cId="1536239911" sldId="263"/>
            <ac:grpSpMk id="18" creationId="{D3A062B7-D313-4EC4-9923-8ED08D38C54E}"/>
          </ac:grpSpMkLst>
        </pc:grpChg>
        <pc:grpChg chg="mod">
          <ac:chgData name="Anita Singh" userId="2df7ab782a040fb3" providerId="LiveId" clId="{D8A69896-728F-4D11-8977-C888F1D6E4B2}" dt="2021-06-10T13:41:08.763" v="1057"/>
          <ac:grpSpMkLst>
            <pc:docMk/>
            <pc:sldMk cId="1536239911" sldId="263"/>
            <ac:grpSpMk id="19" creationId="{96D0522C-27B6-4E60-9F04-3E1BD46D90E1}"/>
          </ac:grpSpMkLst>
        </pc:grpChg>
        <pc:grpChg chg="mod">
          <ac:chgData name="Anita Singh" userId="2df7ab782a040fb3" providerId="LiveId" clId="{D8A69896-728F-4D11-8977-C888F1D6E4B2}" dt="2021-06-10T13:41:20.994" v="1065"/>
          <ac:grpSpMkLst>
            <pc:docMk/>
            <pc:sldMk cId="1536239911" sldId="263"/>
            <ac:grpSpMk id="27" creationId="{7049E5F4-BC0C-49E9-899E-16073E7A262D}"/>
          </ac:grpSpMkLst>
        </pc:grpChg>
        <pc:grpChg chg="mod">
          <ac:chgData name="Anita Singh" userId="2df7ab782a040fb3" providerId="LiveId" clId="{D8A69896-728F-4D11-8977-C888F1D6E4B2}" dt="2021-06-10T13:41:28.400" v="1076"/>
          <ac:grpSpMkLst>
            <pc:docMk/>
            <pc:sldMk cId="1536239911" sldId="263"/>
            <ac:grpSpMk id="38" creationId="{53E7FC2F-3008-443F-8549-C2F0F2F32823}"/>
          </ac:grpSpMkLst>
        </pc:grpChg>
        <pc:grpChg chg="mod">
          <ac:chgData name="Anita Singh" userId="2df7ab782a040fb3" providerId="LiveId" clId="{D8A69896-728F-4D11-8977-C888F1D6E4B2}" dt="2021-06-10T13:41:28.400" v="1076"/>
          <ac:grpSpMkLst>
            <pc:docMk/>
            <pc:sldMk cId="1536239911" sldId="263"/>
            <ac:grpSpMk id="39" creationId="{BB70EA16-11D2-421E-A7C2-983B40F9D055}"/>
          </ac:grpSpMkLst>
        </pc:grpChg>
        <pc:grpChg chg="mod">
          <ac:chgData name="Anita Singh" userId="2df7ab782a040fb3" providerId="LiveId" clId="{D8A69896-728F-4D11-8977-C888F1D6E4B2}" dt="2021-06-10T13:41:28.400" v="1076"/>
          <ac:grpSpMkLst>
            <pc:docMk/>
            <pc:sldMk cId="1536239911" sldId="263"/>
            <ac:grpSpMk id="40" creationId="{64CCC6DE-FE8C-49D2-9304-19A2EBB5CEB9}"/>
          </ac:grpSpMkLst>
        </pc:grpChg>
        <pc:grpChg chg="mod">
          <ac:chgData name="Anita Singh" userId="2df7ab782a040fb3" providerId="LiveId" clId="{D8A69896-728F-4D11-8977-C888F1D6E4B2}" dt="2021-06-10T13:41:28.400" v="1076"/>
          <ac:grpSpMkLst>
            <pc:docMk/>
            <pc:sldMk cId="1536239911" sldId="263"/>
            <ac:grpSpMk id="41" creationId="{824430DE-9E58-491B-AC31-AEA8D54F2D81}"/>
          </ac:grpSpMkLst>
        </pc:grpChg>
        <pc:inkChg chg="add">
          <ac:chgData name="Anita Singh" userId="2df7ab782a040fb3" providerId="LiveId" clId="{D8A69896-728F-4D11-8977-C888F1D6E4B2}" dt="2021-06-10T13:41:02.304" v="1044" actId="9405"/>
          <ac:inkMkLst>
            <pc:docMk/>
            <pc:sldMk cId="1536239911" sldId="263"/>
            <ac:inkMk id="4" creationId="{04F693CF-93F3-449F-8DE3-20799FFA9476}"/>
          </ac:inkMkLst>
        </pc:inkChg>
        <pc:inkChg chg="add">
          <ac:chgData name="Anita Singh" userId="2df7ab782a040fb3" providerId="LiveId" clId="{D8A69896-728F-4D11-8977-C888F1D6E4B2}" dt="2021-06-10T13:41:02.858" v="1045" actId="9405"/>
          <ac:inkMkLst>
            <pc:docMk/>
            <pc:sldMk cId="1536239911" sldId="263"/>
            <ac:inkMk id="5" creationId="{3EE21C67-3A70-4EA0-9931-D0919E8561DD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6" creationId="{79B35963-FECB-4320-BC25-5AE8BA8A98F5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7" creationId="{2FD7F352-708E-41AD-9186-DED21DEA626C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8" creationId="{C3512CA2-FE3A-411A-B824-9CD6DD907A76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9" creationId="{ED22BF18-F6D2-4B43-8271-FC2661A834CA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10" creationId="{0E6E1FF1-8377-42C6-9873-704DA006B42B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11" creationId="{D653773F-B686-4E47-8998-D030DF0C364A}"/>
          </ac:inkMkLst>
        </pc:inkChg>
        <pc:inkChg chg="add">
          <ac:chgData name="Anita Singh" userId="2df7ab782a040fb3" providerId="LiveId" clId="{D8A69896-728F-4D11-8977-C888F1D6E4B2}" dt="2021-06-10T13:41:05.939" v="1052" actId="9405"/>
          <ac:inkMkLst>
            <pc:docMk/>
            <pc:sldMk cId="1536239911" sldId="263"/>
            <ac:inkMk id="12" creationId="{CBEBFF96-C5D4-4090-823F-4D70A8212820}"/>
          </ac:inkMkLst>
        </pc:inkChg>
        <pc:inkChg chg="add">
          <ac:chgData name="Anita Singh" userId="2df7ab782a040fb3" providerId="LiveId" clId="{D8A69896-728F-4D11-8977-C888F1D6E4B2}" dt="2021-06-10T13:41:06.650" v="1053" actId="9405"/>
          <ac:inkMkLst>
            <pc:docMk/>
            <pc:sldMk cId="1536239911" sldId="263"/>
            <ac:inkMk id="13" creationId="{55E89363-0C30-44EF-84A4-3E7118E50675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14" creationId="{74251350-5ABB-4B46-ABDD-0FA3AF0A000E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15" creationId="{78C30A77-BBF6-4C77-B679-B6D7A1D37326}"/>
          </ac:inkMkLst>
        </pc:inkChg>
        <pc:inkChg chg="add mod">
          <ac:chgData name="Anita Singh" userId="2df7ab782a040fb3" providerId="LiveId" clId="{D8A69896-728F-4D11-8977-C888F1D6E4B2}" dt="2021-06-10T13:41:08.763" v="1057"/>
          <ac:inkMkLst>
            <pc:docMk/>
            <pc:sldMk cId="1536239911" sldId="263"/>
            <ac:inkMk id="16" creationId="{A55FAF9B-EAB6-453F-AE62-E7963F517BFE}"/>
          </ac:inkMkLst>
        </pc:inkChg>
        <pc:inkChg chg="add">
          <ac:chgData name="Anita Singh" userId="2df7ab782a040fb3" providerId="LiveId" clId="{D8A69896-728F-4D11-8977-C888F1D6E4B2}" dt="2021-06-10T13:41:09.898" v="1058" actId="9405"/>
          <ac:inkMkLst>
            <pc:docMk/>
            <pc:sldMk cId="1536239911" sldId="263"/>
            <ac:inkMk id="20" creationId="{D79DD653-03A3-4E7E-8017-17359F6B97E6}"/>
          </ac:inkMkLst>
        </pc:inkChg>
        <pc:inkChg chg="add">
          <ac:chgData name="Anita Singh" userId="2df7ab782a040fb3" providerId="LiveId" clId="{D8A69896-728F-4D11-8977-C888F1D6E4B2}" dt="2021-06-10T13:41:17.535" v="1059" actId="9405"/>
          <ac:inkMkLst>
            <pc:docMk/>
            <pc:sldMk cId="1536239911" sldId="263"/>
            <ac:inkMk id="21" creationId="{E94099F2-86D5-4802-87EF-BCF070597567}"/>
          </ac:inkMkLst>
        </pc:inkChg>
        <pc:inkChg chg="add">
          <ac:chgData name="Anita Singh" userId="2df7ab782a040fb3" providerId="LiveId" clId="{D8A69896-728F-4D11-8977-C888F1D6E4B2}" dt="2021-06-10T13:41:18.375" v="1060" actId="9405"/>
          <ac:inkMkLst>
            <pc:docMk/>
            <pc:sldMk cId="1536239911" sldId="263"/>
            <ac:inkMk id="22" creationId="{087ED36A-3684-4BD3-A5AF-B4A2825BADA8}"/>
          </ac:inkMkLst>
        </pc:inkChg>
        <pc:inkChg chg="add mod">
          <ac:chgData name="Anita Singh" userId="2df7ab782a040fb3" providerId="LiveId" clId="{D8A69896-728F-4D11-8977-C888F1D6E4B2}" dt="2021-06-10T13:41:20.994" v="1065"/>
          <ac:inkMkLst>
            <pc:docMk/>
            <pc:sldMk cId="1536239911" sldId="263"/>
            <ac:inkMk id="23" creationId="{7E11D8E1-0B29-4D5E-BAB8-8FF50C7F9A43}"/>
          </ac:inkMkLst>
        </pc:inkChg>
        <pc:inkChg chg="add mod">
          <ac:chgData name="Anita Singh" userId="2df7ab782a040fb3" providerId="LiveId" clId="{D8A69896-728F-4D11-8977-C888F1D6E4B2}" dt="2021-06-10T13:41:20.994" v="1065"/>
          <ac:inkMkLst>
            <pc:docMk/>
            <pc:sldMk cId="1536239911" sldId="263"/>
            <ac:inkMk id="24" creationId="{8813FC36-8648-4AF3-B6F3-0BD86BF5EAFE}"/>
          </ac:inkMkLst>
        </pc:inkChg>
        <pc:inkChg chg="add mod">
          <ac:chgData name="Anita Singh" userId="2df7ab782a040fb3" providerId="LiveId" clId="{D8A69896-728F-4D11-8977-C888F1D6E4B2}" dt="2021-06-10T13:41:20.994" v="1065"/>
          <ac:inkMkLst>
            <pc:docMk/>
            <pc:sldMk cId="1536239911" sldId="263"/>
            <ac:inkMk id="25" creationId="{298A2865-D04F-4E18-B86F-BF2196CBDBE9}"/>
          </ac:inkMkLst>
        </pc:inkChg>
        <pc:inkChg chg="add mod">
          <ac:chgData name="Anita Singh" userId="2df7ab782a040fb3" providerId="LiveId" clId="{D8A69896-728F-4D11-8977-C888F1D6E4B2}" dt="2021-06-10T13:41:20.994" v="1065"/>
          <ac:inkMkLst>
            <pc:docMk/>
            <pc:sldMk cId="1536239911" sldId="263"/>
            <ac:inkMk id="26" creationId="{29DB63BF-72B7-4D4B-AA80-E0C3904DE27C}"/>
          </ac:inkMkLst>
        </pc:inkChg>
        <pc:inkChg chg="add">
          <ac:chgData name="Anita Singh" userId="2df7ab782a040fb3" providerId="LiveId" clId="{D8A69896-728F-4D11-8977-C888F1D6E4B2}" dt="2021-06-10T13:41:24.324" v="1066" actId="9405"/>
          <ac:inkMkLst>
            <pc:docMk/>
            <pc:sldMk cId="1536239911" sldId="263"/>
            <ac:inkMk id="28" creationId="{0100B583-D68F-42A2-B75A-47138B65AE4F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29" creationId="{2851AB4C-7884-4490-B639-63B7A6B9DC5C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0" creationId="{0A494CD6-880B-4C91-A783-B05010E7FA71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1" creationId="{A7A7BD41-0DBF-4F20-A312-F8DA10FC3CE9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2" creationId="{B3A65451-6C0B-44DB-ABF7-313E33988C67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3" creationId="{7E075E4B-56D2-43B5-81D3-37854E53179C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4" creationId="{761669B5-1822-4601-AFFD-49274300C93C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5" creationId="{B2F906D4-1EDC-406C-922C-F7F21658B9E1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6" creationId="{89AB9BEC-0086-4453-B1E9-057D48B607F1}"/>
          </ac:inkMkLst>
        </pc:inkChg>
        <pc:inkChg chg="add mod">
          <ac:chgData name="Anita Singh" userId="2df7ab782a040fb3" providerId="LiveId" clId="{D8A69896-728F-4D11-8977-C888F1D6E4B2}" dt="2021-06-10T13:41:28.400" v="1076"/>
          <ac:inkMkLst>
            <pc:docMk/>
            <pc:sldMk cId="1536239911" sldId="263"/>
            <ac:inkMk id="37" creationId="{4ABF7397-706B-43A6-A415-8446985E2415}"/>
          </ac:inkMkLst>
        </pc:inkChg>
        <pc:inkChg chg="add">
          <ac:chgData name="Anita Singh" userId="2df7ab782a040fb3" providerId="LiveId" clId="{D8A69896-728F-4D11-8977-C888F1D6E4B2}" dt="2021-06-10T13:41:31.275" v="1077" actId="9405"/>
          <ac:inkMkLst>
            <pc:docMk/>
            <pc:sldMk cId="1536239911" sldId="263"/>
            <ac:inkMk id="42" creationId="{5204D4DA-FEEC-46CA-B4E1-71BC356FF77A}"/>
          </ac:inkMkLst>
        </pc:inkChg>
      </pc:sldChg>
      <pc:sldChg chg="addSp modSp new mod">
        <pc:chgData name="Anita Singh" userId="2df7ab782a040fb3" providerId="LiveId" clId="{D8A69896-728F-4D11-8977-C888F1D6E4B2}" dt="2021-06-10T13:41:51.389" v="1084" actId="9405"/>
        <pc:sldMkLst>
          <pc:docMk/>
          <pc:sldMk cId="3997901507" sldId="264"/>
        </pc:sldMkLst>
        <pc:grpChg chg="mod">
          <ac:chgData name="Anita Singh" userId="2df7ab782a040fb3" providerId="LiveId" clId="{D8A69896-728F-4D11-8977-C888F1D6E4B2}" dt="2021-06-10T13:41:37.195" v="1083"/>
          <ac:grpSpMkLst>
            <pc:docMk/>
            <pc:sldMk cId="3997901507" sldId="264"/>
            <ac:grpSpMk id="8" creationId="{0BFD976A-022C-4B5D-A388-48C284BB7C76}"/>
          </ac:grpSpMkLst>
        </pc:grpChg>
        <pc:inkChg chg="add">
          <ac:chgData name="Anita Singh" userId="2df7ab782a040fb3" providerId="LiveId" clId="{D8A69896-728F-4D11-8977-C888F1D6E4B2}" dt="2021-06-10T13:41:34.744" v="1079" actId="9405"/>
          <ac:inkMkLst>
            <pc:docMk/>
            <pc:sldMk cId="3997901507" sldId="264"/>
            <ac:inkMk id="4" creationId="{67D347A1-213A-4EE3-989F-97D573509DA0}"/>
          </ac:inkMkLst>
        </pc:inkChg>
        <pc:inkChg chg="add mod">
          <ac:chgData name="Anita Singh" userId="2df7ab782a040fb3" providerId="LiveId" clId="{D8A69896-728F-4D11-8977-C888F1D6E4B2}" dt="2021-06-10T13:41:37.195" v="1083"/>
          <ac:inkMkLst>
            <pc:docMk/>
            <pc:sldMk cId="3997901507" sldId="264"/>
            <ac:inkMk id="5" creationId="{B6DAC1D6-6425-4AB0-9264-A345793CB276}"/>
          </ac:inkMkLst>
        </pc:inkChg>
        <pc:inkChg chg="add mod">
          <ac:chgData name="Anita Singh" userId="2df7ab782a040fb3" providerId="LiveId" clId="{D8A69896-728F-4D11-8977-C888F1D6E4B2}" dt="2021-06-10T13:41:37.195" v="1083"/>
          <ac:inkMkLst>
            <pc:docMk/>
            <pc:sldMk cId="3997901507" sldId="264"/>
            <ac:inkMk id="6" creationId="{6ADBCD5D-BE91-4963-B72D-65DDB9B3838D}"/>
          </ac:inkMkLst>
        </pc:inkChg>
        <pc:inkChg chg="add mod">
          <ac:chgData name="Anita Singh" userId="2df7ab782a040fb3" providerId="LiveId" clId="{D8A69896-728F-4D11-8977-C888F1D6E4B2}" dt="2021-06-10T13:41:37.195" v="1083"/>
          <ac:inkMkLst>
            <pc:docMk/>
            <pc:sldMk cId="3997901507" sldId="264"/>
            <ac:inkMk id="7" creationId="{EDB4EF48-4E35-4D02-BC29-27BCEF3084F8}"/>
          </ac:inkMkLst>
        </pc:inkChg>
        <pc:inkChg chg="add">
          <ac:chgData name="Anita Singh" userId="2df7ab782a040fb3" providerId="LiveId" clId="{D8A69896-728F-4D11-8977-C888F1D6E4B2}" dt="2021-06-10T13:41:51.389" v="1084" actId="9405"/>
          <ac:inkMkLst>
            <pc:docMk/>
            <pc:sldMk cId="3997901507" sldId="264"/>
            <ac:inkMk id="9" creationId="{79D23116-E5A3-4C89-91A0-0CBE7473747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35:51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1 635,'49'-22,"89"-24,12-5,-136 45,58-25,112-30,59 5,63-16,129-11,-346 69,-30 5,143-19,-48 4,-3 0,-133 21,0-1,-1-1,1 0,-1-1,0-1,31-18,-25 14,0 0,37-12,-31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4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1,'-4'0,"-2"0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4.8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1,'5'0,"5"0,2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5.2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5.5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5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6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7.0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0,'-5'0,"-1"0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7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7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  <inkml:trace contextRef="#ctx0" brushRef="#br0" timeOffset="1">0 0,'0'5,"0"1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9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1,'-5'0,"-1"0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35:53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0,'0'70,"-1"81,-3-128,-1 0,-1-1,-1 0,-1-1,-1 1,0-1,-15 23,-14 31,24-42,-1 0,-2-2,-1 0,-1-1,-1 0,-32 32,-1-12,35-34,1 0,1 0,1 1,-18 26,29-37,1 0,-1 0,1 1,1-1,-1 1,1 0,0 0,1 0,0 0,0 0,0 0,1 0,0 0,0 0,1 1,0-1,0 0,4 10,4 11,2 0,1-1,1-1,18 28,75 98,-67-100,193 226,-185-225,105 108,-150-159,-1-1,0 1,0-1,1 1,-1-1,1 0,0 0,-1 0,1 0,0 0,-1 0,1 0,0 0,0-1,0 1,0-1,0 1,0-1,0 0,0 0,0 0,0 0,0 0,0 0,-1 0,1-1,4 0,6-8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17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11,'-4'0,"-2"-5,0-1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18.3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27,'0'-4,"0"-7,0-1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18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19.3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11,'0'-5,"0"-1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19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28,'0'-5,"0"-1</inkml:trace>
  <inkml:trace contextRef="#ctx0" brushRef="#br0" timeOffset="1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0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4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25,'0'-4,"0"-16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4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10,'0'-4,"0"-2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5.2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0,'-5'0,"0"0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5.5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35:57.6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1348,'-8'0,"1"0,0 1,-1 0,1 0,0 0,0 1,0 0,0 0,0 1,1 0,-1 0,1 1,-1 0,1 0,0 0,1 1,-1-1,1 1,-6 7,-10 9,1 0,2 1,0 1,1 1,1 0,1 1,-21 51,0 16,-23 70,50-132,1 1,2-1,-3 49,13 248,28-5,-23-242,-2-33,18 61,0 3,43 158,-56-232,2 0,32 60,50 64,-81-136,50 68,4-2,102 104,-132-152,450 585,-427-542,47 70,113 146,-183-256,2-2,1-2,3-1,61 43,-16-26,3-4,121 53,213 58,-170-82,3-11,372 54,-520-112,0-5,1-4,154-15,300-76,-3-40,5-2,-460 108,152-35,-211 42,-1-3,0-2,50-25,-87 36,0 0,-1-1,0-1,0 1,0-2,-2 0,1 0,-1 0,0-1,-1-1,8-14,4-13,-1-1,15-50,7-15,1 5,-4-2,-5-2,-5-1,21-147,-39 161,-4 0,-11-169,-54-183,7 187,-12 3,-10 2,-144-323,196 523,-2 2,-3 0,-2 1,-1 2,-3 2,-1 0,-3 3,-81-73,66 69,1-2,-83-103,73 75,-3 4,-3 2,-131-103,-232-103,186 128,73 39,-160-103,15-26,308 230,0 1,-1 0,0 0,0 1,0 0,-1 1,0 0,0 0,0 1,0 0,0 1,-1 0,1 1,-1 0,-11 0,-57-7,-98-24,51 7,-578-119,458 90,221 48,-1 1,0 2,-28-1,41 4,1 1,0 0,0 1,0 1,1 0,-1 0,1 1,-1 1,-10 5,-520 301,437-248,-121 54,194-99,1 1,-51 42,8-5,-197 150,167-124,48-42,-87 46,5-4,66-37,-50 36,96-60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5.9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6.3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21,'0'-8,"0"1,0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6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26,'0'-5,"0"-4,0-2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7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11,'4'-5,"2"0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7.3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10,'0'-4,"0"-2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27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31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15,'-4'0,"-2"-4,-4-2,0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34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45 82,'0'-4,"-4"-6,-6-9,-5-6,0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35.6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25,'0'-4,"-4"-6,-1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35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10,'0'-4,"0"-1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38:07.5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1322 1,'-224'216,"73"-83,102-94,2 3,2 1,-60 74,-65 116,28-20,70-99,62-97,1 1,0 1,1-1,1 1,1 0,-4 21,-6 20,-15 38,27-78,-1-1,0 1,-11 21,16-41,0 1,-1 0,1 0,0 0,-1 0,1-1,-1 1,1 0,-1 0,1-1,-1 1,0 0,1-1,-1 1,0-1,0 1,1-1,-1 1,0-1,0 0,0 1,0-1,1 0,-2 1,1-2,0 1,0 0,0-1,0 1,0-1,0 1,1-1,-1 1,0-1,0 1,1-1,-1 0,0 0,1 1,-1-1,0 0,1 0,-1-1,-4-7,1 0,0-1,-3-12,5 14,-29-73,12 32,2 0,-13-62,23 73,-1 5,2 0,2-1,-1-61,5 93,0 1,0-1,0 0,0 0,1 1,-1-1,1 0,-1 1,1-1,0 1,-1-1,1 1,0-1,0 1,2-3,-2 3,-1 1,1-1,0 1,0 0,-1-1,1 1,0 0,0 0,0-1,0 1,-1 0,1 0,0 0,0 0,0 0,0 0,-1 0,1 0,0 1,0-1,0 0,1 1,3 1,0 1,0 0,0 1,0-1,-1 1,0-1,8 9,31 35,65 95,-90-114,-1 1,-1 0,-1 1,-2 1,12 42,-19-45,-2-1,-1 1,0 29,5 43,-6-90,1 26,-13-68,10 25,1 0,0-1,0 1,0 0,1 0,0 1,0-1,0 0,1 1,0-1,1 1,-1 0,1 0,5-6,9-8,0 0,31-25,-4 4,-25 22,2 1,0 1,0 1,2 1,37-17,-39 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36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10,'0'-4,"0"-2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51.3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10,'0'-4,"0"-1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38:08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632 27,'-85'1,"-96"-3,109-11,52 9,1 0,-29-1,-136 6,161-1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2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3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0,'-1'5,"-3"1,-7-1,-1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13:41:03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1,'-4'0,"-2"0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2260-C458-4D27-BBEE-AB55FB88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C8958-CF87-430F-9F9A-BE322AD43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C055-1AB2-4771-948F-1EA18644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3912-2CB7-4B9F-BB77-B07E29AD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89B4-AF63-433D-99B9-928D824D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1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830A-E72D-40F6-892E-E9443F6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A1A2F-8E42-47FC-8157-09173ABB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8B83-0FB7-4EEB-AF16-D67B26A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0FB8-7016-46C0-B58A-B3981ED3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1DB7-782C-4644-9A1E-B76BE55D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3C291-9678-4055-B7D7-32B5D4B3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9415A-F614-4287-AA9A-6FB155880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D4BD-01C9-465C-A7E6-8152A37B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7B2B-672C-43DF-8E7F-FACD12E6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278F-6891-45C2-9684-F7E59B7C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9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E8C-114A-4D63-8759-12AEBD21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CE1B-85E8-4A4E-B5EF-558115EE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78A0-5F11-4925-8D69-B1331002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8A90-A1EE-4B0F-A9CB-90D22C37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AC3-7DBF-4351-8EB6-A7202CA2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42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6600-5B0B-46CC-B9B4-2EDFECD8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C1A01-10E7-4BEB-9803-A6C0FF2E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07BF-6B5B-4A15-B685-5868EB18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05FE-9B02-41CB-BAB9-0D1128EB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6C4E-3180-459A-9078-AB4B54D1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4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DA05-CD8B-4232-98F5-1D09F27E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DE0-5B0F-4152-9DF5-3FC14006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7C0D-80F9-4BE9-8CB8-B70948FE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5FE8-A685-4A92-BFC1-3DE1E12E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AC9EE-1D49-4E07-93C5-BD7EE1C1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F277B-F556-43C2-8E0C-E29F3699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15E0-0BEF-4AC1-B007-B06EAB0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2861-61D4-4D7C-9264-A4B5F39D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2CE7-63AA-4307-A51C-11C8043EB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93234-9668-4EEA-B97F-E36DFD82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F961F-FC33-4B13-BA53-CFE29655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CEA08-7219-4B19-8BAF-6EAF1663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5AF5F-2563-492D-BF1C-8053F33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7AC67-BFDE-4031-A7D7-D106D266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6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D4A8-FAA0-4ED6-8171-967EC25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605A8-1A3E-4F96-A4AF-DAC3A1D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16DA4-CEE0-4C50-9333-F2FD6E32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AE559-739D-4C21-9E0D-145ABE03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7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AEBD6-16C8-4D7D-90F7-C34842F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1A0C7-B748-4995-A080-6C54445D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AA8DA-A3FF-4729-B7B0-58E2C3D9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E28B-C670-4AAA-BC01-FCC77672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A55A-C6B7-4D8A-AA09-B220740B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7F38-2198-4A1C-ADE3-5EF7D763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9873-F07E-4CC4-9E3F-1892BF40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7334F-20AE-490E-8FBB-9F1538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DB12A-DC15-46A6-8F64-7FE8A39E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23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EFC7-A4A8-4C97-9E92-A794D2F9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4460-6C9B-403D-9063-C90D8DC08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2CE8-713F-45B9-BB09-67F6C6BF4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E410-6BF7-413D-8731-C899F18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5D3F-5C24-4AFD-8A9D-7C1DE495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FC02-80A7-47F7-AF11-3B46F483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10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4CE4C-30EB-4B2D-BD2B-0D7AC252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1A57-D468-4F4B-BC27-1BDA3FFD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D123-17FC-4E22-B36F-C4853683E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8EAA-EF96-4335-B8A6-E10396BFEC5E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9B75-5E81-4DDE-B396-6780B2CAA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5451-86B5-4A18-B693-61455E54F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9326-6E68-405F-9F39-1B9D1B88E0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40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customXml" Target="../ink/ink16.xml"/><Relationship Id="rId26" Type="http://schemas.openxmlformats.org/officeDocument/2006/relationships/image" Target="../media/image22.png"/><Relationship Id="rId39" Type="http://schemas.openxmlformats.org/officeDocument/2006/relationships/customXml" Target="../ink/ink30.xml"/><Relationship Id="rId21" Type="http://schemas.openxmlformats.org/officeDocument/2006/relationships/image" Target="../media/image20.png"/><Relationship Id="rId34" Type="http://schemas.openxmlformats.org/officeDocument/2006/relationships/image" Target="../media/image25.png"/><Relationship Id="rId42" Type="http://schemas.openxmlformats.org/officeDocument/2006/relationships/image" Target="../media/image28.png"/><Relationship Id="rId47" Type="http://schemas.openxmlformats.org/officeDocument/2006/relationships/customXml" Target="../ink/ink34.xml"/><Relationship Id="rId50" Type="http://schemas.openxmlformats.org/officeDocument/2006/relationships/image" Target="../media/image31.png"/><Relationship Id="rId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4.xml"/><Relationship Id="rId29" Type="http://schemas.openxmlformats.org/officeDocument/2006/relationships/image" Target="../media/image23.png"/><Relationship Id="rId11" Type="http://schemas.openxmlformats.org/officeDocument/2006/relationships/customXml" Target="../ink/ink11.xml"/><Relationship Id="rId24" Type="http://schemas.openxmlformats.org/officeDocument/2006/relationships/image" Target="../media/image21.png"/><Relationship Id="rId32" Type="http://schemas.openxmlformats.org/officeDocument/2006/relationships/customXml" Target="../ink/ink25.xml"/><Relationship Id="rId37" Type="http://schemas.openxmlformats.org/officeDocument/2006/relationships/customXml" Target="../ink/ink28.xml"/><Relationship Id="rId40" Type="http://schemas.openxmlformats.org/officeDocument/2006/relationships/image" Target="../media/image27.png"/><Relationship Id="rId45" Type="http://schemas.openxmlformats.org/officeDocument/2006/relationships/customXml" Target="../ink/ink33.xm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23" Type="http://schemas.openxmlformats.org/officeDocument/2006/relationships/customXml" Target="../ink/ink20.xml"/><Relationship Id="rId28" Type="http://schemas.openxmlformats.org/officeDocument/2006/relationships/customXml" Target="../ink/ink23.xml"/><Relationship Id="rId36" Type="http://schemas.openxmlformats.org/officeDocument/2006/relationships/image" Target="../media/image26.png"/><Relationship Id="rId49" Type="http://schemas.openxmlformats.org/officeDocument/2006/relationships/customXml" Target="../ink/ink36.xml"/><Relationship Id="rId10" Type="http://schemas.openxmlformats.org/officeDocument/2006/relationships/customXml" Target="../ink/ink10.xml"/><Relationship Id="rId19" Type="http://schemas.openxmlformats.org/officeDocument/2006/relationships/customXml" Target="../ink/ink17.xml"/><Relationship Id="rId31" Type="http://schemas.openxmlformats.org/officeDocument/2006/relationships/image" Target="../media/image24.png"/><Relationship Id="rId44" Type="http://schemas.openxmlformats.org/officeDocument/2006/relationships/image" Target="../media/image29.png"/><Relationship Id="rId4" Type="http://schemas.openxmlformats.org/officeDocument/2006/relationships/customXml" Target="../ink/ink7.xml"/><Relationship Id="rId9" Type="http://schemas.openxmlformats.org/officeDocument/2006/relationships/image" Target="../media/image17.png"/><Relationship Id="rId14" Type="http://schemas.openxmlformats.org/officeDocument/2006/relationships/customXml" Target="../ink/ink13.xml"/><Relationship Id="rId22" Type="http://schemas.openxmlformats.org/officeDocument/2006/relationships/customXml" Target="../ink/ink19.xml"/><Relationship Id="rId27" Type="http://schemas.openxmlformats.org/officeDocument/2006/relationships/customXml" Target="../ink/ink22.xml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43" Type="http://schemas.openxmlformats.org/officeDocument/2006/relationships/customXml" Target="../ink/ink32.xml"/><Relationship Id="rId48" Type="http://schemas.openxmlformats.org/officeDocument/2006/relationships/customXml" Target="../ink/ink35.xml"/><Relationship Id="rId8" Type="http://schemas.openxmlformats.org/officeDocument/2006/relationships/customXml" Target="../ink/ink9.xml"/><Relationship Id="rId3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6.xml"/><Relationship Id="rId38" Type="http://schemas.openxmlformats.org/officeDocument/2006/relationships/customXml" Target="../ink/ink29.xml"/><Relationship Id="rId46" Type="http://schemas.openxmlformats.org/officeDocument/2006/relationships/image" Target="../media/image30.png"/><Relationship Id="rId20" Type="http://schemas.openxmlformats.org/officeDocument/2006/relationships/customXml" Target="../ink/ink18.xml"/><Relationship Id="rId41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33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3644-0F78-4674-B98B-0120E166E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E332A-E700-4C0D-A5D6-E5F9AECE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E6951-9AA6-4DF3-A7F8-8D6A196F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9" y="0"/>
            <a:ext cx="1187568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5BAC7-DCB7-4A65-9777-69DD9A875A2D}"/>
              </a:ext>
            </a:extLst>
          </p:cNvPr>
          <p:cNvSpPr txBox="1"/>
          <p:nvPr/>
        </p:nvSpPr>
        <p:spPr>
          <a:xfrm>
            <a:off x="5000625" y="904875"/>
            <a:ext cx="18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Meeting name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EBB96-A9FD-4E56-8A03-CCCBBBD77C7C}"/>
              </a:ext>
            </a:extLst>
          </p:cNvPr>
          <p:cNvSpPr txBox="1"/>
          <p:nvPr/>
        </p:nvSpPr>
        <p:spPr>
          <a:xfrm>
            <a:off x="5268435" y="1393108"/>
            <a:ext cx="18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CAB Manager 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2621A-98C6-4C55-8A7D-34AA539BA654}"/>
              </a:ext>
            </a:extLst>
          </p:cNvPr>
          <p:cNvSpPr txBox="1"/>
          <p:nvPr/>
        </p:nvSpPr>
        <p:spPr>
          <a:xfrm>
            <a:off x="4057650" y="1742841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CAB Manager Delegates with CAB Manager role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A2F8B-7B50-4E54-B197-75B757C496C8}"/>
              </a:ext>
            </a:extLst>
          </p:cNvPr>
          <p:cNvSpPr txBox="1"/>
          <p:nvPr/>
        </p:nvSpPr>
        <p:spPr>
          <a:xfrm>
            <a:off x="4300664" y="2204506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CAB Attendee groups / individuals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C8E82-0ED0-44E7-95EA-BB92AAA85EA4}"/>
              </a:ext>
            </a:extLst>
          </p:cNvPr>
          <p:cNvSpPr txBox="1"/>
          <p:nvPr/>
        </p:nvSpPr>
        <p:spPr>
          <a:xfrm>
            <a:off x="4754905" y="2738905"/>
            <a:ext cx="30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Days this definition remains valid 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7EC8-76B4-4823-B38F-1742B991CB5E}"/>
              </a:ext>
            </a:extLst>
          </p:cNvPr>
          <p:cNvSpPr txBox="1"/>
          <p:nvPr/>
        </p:nvSpPr>
        <p:spPr>
          <a:xfrm>
            <a:off x="4481177" y="4193927"/>
            <a:ext cx="30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Meeting link, Passwords, Phone Numbers etc.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6F6B4-4D8E-4D5A-9134-FCF7F43FBCC7}"/>
              </a:ext>
            </a:extLst>
          </p:cNvPr>
          <p:cNvSpPr txBox="1"/>
          <p:nvPr/>
        </p:nvSpPr>
        <p:spPr>
          <a:xfrm>
            <a:off x="8720264" y="2030409"/>
            <a:ext cx="259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Meeting link, Passwords, Phone Numbers etc.</a:t>
            </a:r>
            <a:endParaRPr lang="en-A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EC738-4285-48A2-8341-17D1C8A3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90829"/>
            <a:ext cx="11268075" cy="5776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02299-67D7-4276-81F6-34522C2190BB}"/>
              </a:ext>
            </a:extLst>
          </p:cNvPr>
          <p:cNvSpPr txBox="1"/>
          <p:nvPr/>
        </p:nvSpPr>
        <p:spPr>
          <a:xfrm>
            <a:off x="2990850" y="674042"/>
            <a:ext cx="348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Number of agenda items prior to the change of the assignee gets a notification 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153C7-8421-472F-8F55-F19144770441}"/>
              </a:ext>
            </a:extLst>
          </p:cNvPr>
          <p:cNvSpPr txBox="1"/>
          <p:nvPr/>
        </p:nvSpPr>
        <p:spPr>
          <a:xfrm>
            <a:off x="7562850" y="858708"/>
            <a:ext cx="348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Amount of time planned for each change review – treat as estimated timeframe e.g. 10 min per item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EAB94-9B57-44B5-AC4A-0639EFD25E23}"/>
              </a:ext>
            </a:extLst>
          </p:cNvPr>
          <p:cNvSpPr txBox="1"/>
          <p:nvPr/>
        </p:nvSpPr>
        <p:spPr>
          <a:xfrm>
            <a:off x="3095625" y="1769417"/>
            <a:ext cx="348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Checking this box will use below filters for Change range selection 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453F6-DA35-4821-98C9-6987089FE794}"/>
              </a:ext>
            </a:extLst>
          </p:cNvPr>
          <p:cNvSpPr txBox="1"/>
          <p:nvPr/>
        </p:nvSpPr>
        <p:spPr>
          <a:xfrm>
            <a:off x="8963024" y="1769417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Does not bring approved changes for CAB review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13D86-8E26-4717-B421-4C68B1B74292}"/>
              </a:ext>
            </a:extLst>
          </p:cNvPr>
          <p:cNvSpPr txBox="1"/>
          <p:nvPr/>
        </p:nvSpPr>
        <p:spPr>
          <a:xfrm>
            <a:off x="9182099" y="2449293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CAB decisions are added to each CAB instance with notes against each agenda item</a:t>
            </a:r>
            <a:endParaRPr lang="en-AU" sz="12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D4110-8191-41BC-AECC-4C0D1175F5B2}"/>
              </a:ext>
            </a:extLst>
          </p:cNvPr>
          <p:cNvSpPr txBox="1"/>
          <p:nvPr/>
        </p:nvSpPr>
        <p:spPr>
          <a:xfrm>
            <a:off x="3047999" y="2357392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Selected by default. This enables the filters shown below</a:t>
            </a:r>
            <a:endParaRPr lang="en-A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C640-DEE2-4EAA-BB0E-93EF77DF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8584-10A4-4F95-BF4C-6F675FBA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FAD13-1059-4786-9C83-3C5051C3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4" y="365124"/>
            <a:ext cx="1120255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783F81-829F-4F19-8E1F-00ED0558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2146"/>
            <a:ext cx="10906126" cy="2486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5BB19-86B0-4527-976D-25A5EB9B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2857500"/>
            <a:ext cx="11315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308-BFFF-4C7D-A285-D5037541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AB3B-F3E2-467D-B70B-2103DBEB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CFF8F-AD34-420A-8C17-2474DD6A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958"/>
            <a:ext cx="12192000" cy="60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EED3-50F6-4038-B003-92F945C7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9D99-5FBE-4D0C-B2BE-37ED6782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C7B48-C25D-47F8-A4BC-9A220AF6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7" y="0"/>
            <a:ext cx="1185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2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5FE67-39F3-4B7B-B856-B74F6707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886314"/>
            <a:ext cx="11439525" cy="4943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8A03A9-A175-4831-B2B4-A09EF7902B26}"/>
                  </a:ext>
                </a:extLst>
              </p14:cNvPr>
              <p14:cNvContentPartPr/>
              <p14:nvPr/>
            </p14:nvContentPartPr>
            <p14:xfrm>
              <a:off x="1351980" y="1971570"/>
              <a:ext cx="912600" cy="22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8A03A9-A175-4831-B2B4-A09EF7902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340" y="1863930"/>
                <a:ext cx="1020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CB0130-C964-432A-8EAF-DBBA3C4304D2}"/>
                  </a:ext>
                </a:extLst>
              </p14:cNvPr>
              <p14:cNvContentPartPr/>
              <p14:nvPr/>
            </p14:nvContentPartPr>
            <p14:xfrm>
              <a:off x="1344420" y="1723890"/>
              <a:ext cx="261720" cy="69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CB0130-C964-432A-8EAF-DBBA3C4304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0780" y="1615890"/>
                <a:ext cx="3693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FB7C4-8A9E-4095-9457-D310DEA70E96}"/>
                  </a:ext>
                </a:extLst>
              </p14:cNvPr>
              <p14:cNvContentPartPr/>
              <p14:nvPr/>
            </p14:nvContentPartPr>
            <p14:xfrm>
              <a:off x="961020" y="3724410"/>
              <a:ext cx="2590560" cy="224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FB7C4-8A9E-4095-9457-D310DEA70E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7380" y="3616770"/>
                <a:ext cx="2698200" cy="2459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A08AC61-4D9E-426E-BA60-B54BEB8E10D5}"/>
              </a:ext>
            </a:extLst>
          </p:cNvPr>
          <p:cNvSpPr txBox="1"/>
          <p:nvPr/>
        </p:nvSpPr>
        <p:spPr>
          <a:xfrm>
            <a:off x="2762250" y="1723890"/>
            <a:ext cx="5553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CAB agenda items </a:t>
            </a:r>
            <a:r>
              <a:rPr lang="en-US" dirty="0" err="1"/>
              <a:t>i.e.Change</a:t>
            </a:r>
            <a:r>
              <a:rPr lang="en-US" dirty="0"/>
              <a:t> Records will appear here after refresh – all these will follow CAB Definition filter condition. </a:t>
            </a:r>
          </a:p>
          <a:p>
            <a:r>
              <a:rPr lang="en-US" dirty="0"/>
              <a:t>Any other new changes can also  be added here using the new button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A53516-09D4-4598-B117-D1C0ACCFEB26}"/>
              </a:ext>
            </a:extLst>
          </p:cNvPr>
          <p:cNvGrpSpPr/>
          <p:nvPr/>
        </p:nvGrpSpPr>
        <p:grpSpPr>
          <a:xfrm>
            <a:off x="2124180" y="2618850"/>
            <a:ext cx="475920" cy="604800"/>
            <a:chOff x="2124180" y="2618850"/>
            <a:chExt cx="47592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89510E-CE0B-44D5-8459-3F1825414178}"/>
                    </a:ext>
                  </a:extLst>
                </p14:cNvPr>
                <p14:cNvContentPartPr/>
                <p14:nvPr/>
              </p14:nvContentPartPr>
              <p14:xfrm>
                <a:off x="2124180" y="2618850"/>
                <a:ext cx="475920" cy="604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89510E-CE0B-44D5-8459-3F18254141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5540" y="2610210"/>
                  <a:ext cx="4935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62A1F0-6C73-4E1B-AEC6-8EA95AA122A6}"/>
                    </a:ext>
                  </a:extLst>
                </p14:cNvPr>
                <p14:cNvContentPartPr/>
                <p14:nvPr/>
              </p14:nvContentPartPr>
              <p14:xfrm>
                <a:off x="2182140" y="3038250"/>
                <a:ext cx="227880" cy="1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62A1F0-6C73-4E1B-AEC6-8EA95AA122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3140" y="3029250"/>
                  <a:ext cx="24552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928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DAE4-75FB-4694-9307-782E0B00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0409-311F-44C2-B8E2-49530ADB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CAB meeting can get additional changes added </a:t>
            </a:r>
          </a:p>
          <a:p>
            <a:r>
              <a:rPr lang="en-US" dirty="0"/>
              <a:t>Individual CAB meetings can get time changed to suit changed circumstances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F693CF-93F3-449F-8DE3-20799FFA9476}"/>
                  </a:ext>
                </a:extLst>
              </p14:cNvPr>
              <p14:cNvContentPartPr/>
              <p14:nvPr/>
            </p14:nvContentPartPr>
            <p14:xfrm>
              <a:off x="2237940" y="216165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F693CF-93F3-449F-8DE3-20799FFA9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9300" y="21530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E21C67-3A70-4EA0-9931-D0919E8561DD}"/>
                  </a:ext>
                </a:extLst>
              </p14:cNvPr>
              <p14:cNvContentPartPr/>
              <p14:nvPr/>
            </p14:nvContentPartPr>
            <p14:xfrm>
              <a:off x="2076300" y="20950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E21C67-3A70-4EA0-9931-D0919E856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7300" y="20864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0522C-27B6-4E60-9F04-3E1BD46D90E1}"/>
              </a:ext>
            </a:extLst>
          </p:cNvPr>
          <p:cNvGrpSpPr/>
          <p:nvPr/>
        </p:nvGrpSpPr>
        <p:grpSpPr>
          <a:xfrm>
            <a:off x="1777140" y="2047530"/>
            <a:ext cx="51840" cy="19440"/>
            <a:chOff x="1777140" y="2047530"/>
            <a:chExt cx="5184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B35963-FECB-4320-BC25-5AE8BA8A98F5}"/>
                    </a:ext>
                  </a:extLst>
                </p14:cNvPr>
                <p14:cNvContentPartPr/>
                <p14:nvPr/>
              </p14:nvContentPartPr>
              <p14:xfrm>
                <a:off x="1818900" y="2047530"/>
                <a:ext cx="10080" cy="7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B35963-FECB-4320-BC25-5AE8BA8A98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9900" y="2038530"/>
                  <a:ext cx="27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D7F352-708E-41AD-9186-DED21DEA626C}"/>
                    </a:ext>
                  </a:extLst>
                </p14:cNvPr>
                <p14:cNvContentPartPr/>
                <p14:nvPr/>
              </p14:nvContentPartPr>
              <p14:xfrm>
                <a:off x="1786500" y="2066610"/>
                <a:ext cx="39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D7F352-708E-41AD-9186-DED21DEA62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7860" y="205797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512CA2-FE3A-411A-B824-9CD6DD907A76}"/>
                    </a:ext>
                  </a:extLst>
                </p14:cNvPr>
                <p14:cNvContentPartPr/>
                <p14:nvPr/>
              </p14:nvContentPartPr>
              <p14:xfrm>
                <a:off x="1777140" y="2066610"/>
                <a:ext cx="39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512CA2-FE3A-411A-B824-9CD6DD907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8500" y="205797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A062B7-D313-4EC4-9923-8ED08D38C54E}"/>
              </a:ext>
            </a:extLst>
          </p:cNvPr>
          <p:cNvGrpSpPr/>
          <p:nvPr/>
        </p:nvGrpSpPr>
        <p:grpSpPr>
          <a:xfrm>
            <a:off x="1171260" y="2066610"/>
            <a:ext cx="32760" cy="10080"/>
            <a:chOff x="1171260" y="2066610"/>
            <a:chExt cx="3276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22BF18-F6D2-4B43-8271-FC2661A834CA}"/>
                    </a:ext>
                  </a:extLst>
                </p14:cNvPr>
                <p14:cNvContentPartPr/>
                <p14:nvPr/>
              </p14:nvContentPartPr>
              <p14:xfrm>
                <a:off x="1171260" y="2066610"/>
                <a:ext cx="972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22BF18-F6D2-4B43-8271-FC2661A834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2260" y="2057970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6E1FF1-8377-42C6-9873-704DA006B42B}"/>
                    </a:ext>
                  </a:extLst>
                </p14:cNvPr>
                <p14:cNvContentPartPr/>
                <p14:nvPr/>
              </p14:nvContentPartPr>
              <p14:xfrm>
                <a:off x="1189980" y="2076330"/>
                <a:ext cx="432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6E1FF1-8377-42C6-9873-704DA006B4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340" y="206733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53773F-B686-4E47-8998-D030DF0C364A}"/>
                    </a:ext>
                  </a:extLst>
                </p14:cNvPr>
                <p14:cNvContentPartPr/>
                <p14:nvPr/>
              </p14:nvContentPartPr>
              <p14:xfrm>
                <a:off x="1200060" y="2076330"/>
                <a:ext cx="39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53773F-B686-4E47-8998-D030DF0C36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1060" y="206733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EBFF96-C5D4-4090-823F-4D70A8212820}"/>
                  </a:ext>
                </a:extLst>
              </p14:cNvPr>
              <p14:cNvContentPartPr/>
              <p14:nvPr/>
            </p14:nvContentPartPr>
            <p14:xfrm>
              <a:off x="1818540" y="88545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EBFF96-C5D4-4090-823F-4D70A82128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900" y="8768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E89363-0C30-44EF-84A4-3E7118E50675}"/>
                  </a:ext>
                </a:extLst>
              </p14:cNvPr>
              <p14:cNvContentPartPr/>
              <p14:nvPr/>
            </p14:nvContentPartPr>
            <p14:xfrm>
              <a:off x="1875780" y="241905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E89363-0C30-44EF-84A4-3E7118E506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7140" y="24104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10C5787-F49B-436F-89FB-20B0E51E1979}"/>
              </a:ext>
            </a:extLst>
          </p:cNvPr>
          <p:cNvGrpSpPr/>
          <p:nvPr/>
        </p:nvGrpSpPr>
        <p:grpSpPr>
          <a:xfrm>
            <a:off x="1723860" y="2152290"/>
            <a:ext cx="9720" cy="3960"/>
            <a:chOff x="1723860" y="2152290"/>
            <a:chExt cx="972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251350-5ABB-4B46-ABDD-0FA3AF0A000E}"/>
                    </a:ext>
                  </a:extLst>
                </p14:cNvPr>
                <p14:cNvContentPartPr/>
                <p14:nvPr/>
              </p14:nvContentPartPr>
              <p14:xfrm>
                <a:off x="1729620" y="2152290"/>
                <a:ext cx="39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251350-5ABB-4B46-ABDD-0FA3AF0A00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0620" y="214329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C30A77-BBF6-4C77-B679-B6D7A1D37326}"/>
                    </a:ext>
                  </a:extLst>
                </p14:cNvPr>
                <p14:cNvContentPartPr/>
                <p14:nvPr/>
              </p14:nvContentPartPr>
              <p14:xfrm>
                <a:off x="1723860" y="215229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C30A77-BBF6-4C77-B679-B6D7A1D373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4860" y="21432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5FAF9B-EAB6-453F-AE62-E7963F517BFE}"/>
                    </a:ext>
                  </a:extLst>
                </p14:cNvPr>
                <p14:cNvContentPartPr/>
                <p14:nvPr/>
              </p14:nvContentPartPr>
              <p14:xfrm>
                <a:off x="1723860" y="2152290"/>
                <a:ext cx="36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5FAF9B-EAB6-453F-AE62-E7963F517B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4860" y="214329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9DD653-03A3-4E7E-8017-17359F6B97E6}"/>
                  </a:ext>
                </a:extLst>
              </p14:cNvPr>
              <p14:cNvContentPartPr/>
              <p14:nvPr/>
            </p14:nvContentPartPr>
            <p14:xfrm>
              <a:off x="2853540" y="885450"/>
              <a:ext cx="432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9DD653-03A3-4E7E-8017-17359F6B97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4540" y="876810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4099F2-86D5-4802-87EF-BCF070597567}"/>
                  </a:ext>
                </a:extLst>
              </p14:cNvPr>
              <p14:cNvContentPartPr/>
              <p14:nvPr/>
            </p14:nvContentPartPr>
            <p14:xfrm>
              <a:off x="450900" y="4386810"/>
              <a:ext cx="6480" cy="3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4099F2-86D5-4802-87EF-BCF0705975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2260" y="4377810"/>
                <a:ext cx="241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7ED36A-3684-4BD3-A5AF-B4A2825BADA8}"/>
                  </a:ext>
                </a:extLst>
              </p14:cNvPr>
              <p14:cNvContentPartPr/>
              <p14:nvPr/>
            </p14:nvContentPartPr>
            <p14:xfrm>
              <a:off x="2181060" y="1485570"/>
              <a:ext cx="360" cy="1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7ED36A-3684-4BD3-A5AF-B4A2825BAD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72060" y="1476570"/>
                <a:ext cx="180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049E5F4-BC0C-49E9-899E-16073E7A262D}"/>
              </a:ext>
            </a:extLst>
          </p:cNvPr>
          <p:cNvGrpSpPr/>
          <p:nvPr/>
        </p:nvGrpSpPr>
        <p:grpSpPr>
          <a:xfrm>
            <a:off x="1923660" y="971130"/>
            <a:ext cx="360" cy="19440"/>
            <a:chOff x="1923660" y="971130"/>
            <a:chExt cx="36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11D8E1-0B29-4D5E-BAB8-8FF50C7F9A43}"/>
                    </a:ext>
                  </a:extLst>
                </p14:cNvPr>
                <p14:cNvContentPartPr/>
                <p14:nvPr/>
              </p14:nvContentPartPr>
              <p14:xfrm>
                <a:off x="1923660" y="99021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11D8E1-0B29-4D5E-BAB8-8FF50C7F9A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4660" y="981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13FC36-8648-4AF3-B6F3-0BD86BF5EAFE}"/>
                    </a:ext>
                  </a:extLst>
                </p14:cNvPr>
                <p14:cNvContentPartPr/>
                <p14:nvPr/>
              </p14:nvContentPartPr>
              <p14:xfrm>
                <a:off x="1923660" y="986610"/>
                <a:ext cx="360" cy="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13FC36-8648-4AF3-B6F3-0BD86BF5E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4660" y="97761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8A2865-D04F-4E18-B86F-BF2196CBDBE9}"/>
                    </a:ext>
                  </a:extLst>
                </p14:cNvPr>
                <p14:cNvContentPartPr/>
                <p14:nvPr/>
              </p14:nvContentPartPr>
              <p14:xfrm>
                <a:off x="1923660" y="971130"/>
                <a:ext cx="360" cy="1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8A2865-D04F-4E18-B86F-BF2196CBDB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14660" y="962130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DB63BF-72B7-4D4B-AA80-E0C3904DE27C}"/>
                    </a:ext>
                  </a:extLst>
                </p14:cNvPr>
                <p14:cNvContentPartPr/>
                <p14:nvPr/>
              </p14:nvContentPartPr>
              <p14:xfrm>
                <a:off x="1923660" y="97113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DB63BF-72B7-4D4B-AA80-E0C3904DE2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4660" y="962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00B583-D68F-42A2-B75A-47138B65AE4F}"/>
                  </a:ext>
                </a:extLst>
              </p14:cNvPr>
              <p14:cNvContentPartPr/>
              <p14:nvPr/>
            </p14:nvContentPartPr>
            <p14:xfrm>
              <a:off x="2414433" y="1908388"/>
              <a:ext cx="360" cy="9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00B583-D68F-42A2-B75A-47138B65AE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05433" y="1899748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24430DE-9E58-491B-AC31-AEA8D54F2D81}"/>
              </a:ext>
            </a:extLst>
          </p:cNvPr>
          <p:cNvGrpSpPr/>
          <p:nvPr/>
        </p:nvGrpSpPr>
        <p:grpSpPr>
          <a:xfrm>
            <a:off x="2348553" y="2103868"/>
            <a:ext cx="3960" cy="9360"/>
            <a:chOff x="2348553" y="2103868"/>
            <a:chExt cx="396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51AB4C-7884-4490-B639-63B7A6B9DC5C}"/>
                    </a:ext>
                  </a:extLst>
                </p14:cNvPr>
                <p14:cNvContentPartPr/>
                <p14:nvPr/>
              </p14:nvContentPartPr>
              <p14:xfrm>
                <a:off x="2352153" y="2109268"/>
                <a:ext cx="360" cy="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51AB4C-7884-4490-B639-63B7A6B9DC5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3513" y="2100268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494CD6-880B-4C91-A783-B05010E7FA71}"/>
                    </a:ext>
                  </a:extLst>
                </p14:cNvPr>
                <p14:cNvContentPartPr/>
                <p14:nvPr/>
              </p14:nvContentPartPr>
              <p14:xfrm>
                <a:off x="2348553" y="2103868"/>
                <a:ext cx="39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494CD6-880B-4C91-A783-B05010E7FA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39913" y="2094868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CCC6DE-FE8C-49D2-9304-19A2EBB5CEB9}"/>
              </a:ext>
            </a:extLst>
          </p:cNvPr>
          <p:cNvGrpSpPr/>
          <p:nvPr/>
        </p:nvGrpSpPr>
        <p:grpSpPr>
          <a:xfrm>
            <a:off x="1836993" y="2076868"/>
            <a:ext cx="360" cy="360"/>
            <a:chOff x="1836993" y="207686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A7BD41-0DBF-4F20-A312-F8DA10FC3CE9}"/>
                    </a:ext>
                  </a:extLst>
                </p14:cNvPr>
                <p14:cNvContentPartPr/>
                <p14:nvPr/>
              </p14:nvContentPartPr>
              <p14:xfrm>
                <a:off x="1836993" y="207686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A7BD41-0DBF-4F20-A312-F8DA10FC3C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8353" y="2068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A65451-6C0B-44DB-ABF7-313E33988C67}"/>
                    </a:ext>
                  </a:extLst>
                </p14:cNvPr>
                <p14:cNvContentPartPr/>
                <p14:nvPr/>
              </p14:nvContentPartPr>
              <p14:xfrm>
                <a:off x="1836993" y="2076868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A65451-6C0B-44DB-ABF7-313E33988C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28353" y="2068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70EA16-11D2-421E-A7C2-983B40F9D055}"/>
              </a:ext>
            </a:extLst>
          </p:cNvPr>
          <p:cNvGrpSpPr/>
          <p:nvPr/>
        </p:nvGrpSpPr>
        <p:grpSpPr>
          <a:xfrm>
            <a:off x="2068113" y="1109188"/>
            <a:ext cx="360" cy="18000"/>
            <a:chOff x="2068113" y="1109188"/>
            <a:chExt cx="36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075E4B-56D2-43B5-81D3-37854E53179C}"/>
                    </a:ext>
                  </a:extLst>
                </p14:cNvPr>
                <p14:cNvContentPartPr/>
                <p14:nvPr/>
              </p14:nvContentPartPr>
              <p14:xfrm>
                <a:off x="2068113" y="1119628"/>
                <a:ext cx="360" cy="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075E4B-56D2-43B5-81D3-37854E5317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59473" y="1110988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1669B5-1822-4601-AFFD-49274300C93C}"/>
                    </a:ext>
                  </a:extLst>
                </p14:cNvPr>
                <p14:cNvContentPartPr/>
                <p14:nvPr/>
              </p14:nvContentPartPr>
              <p14:xfrm>
                <a:off x="2068113" y="1109188"/>
                <a:ext cx="360" cy="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1669B5-1822-4601-AFFD-49274300C9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59473" y="1100548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E7FC2F-3008-443F-8549-C2F0F2F32823}"/>
              </a:ext>
            </a:extLst>
          </p:cNvPr>
          <p:cNvGrpSpPr/>
          <p:nvPr/>
        </p:nvGrpSpPr>
        <p:grpSpPr>
          <a:xfrm>
            <a:off x="2077113" y="1011628"/>
            <a:ext cx="9000" cy="18000"/>
            <a:chOff x="2077113" y="1011628"/>
            <a:chExt cx="900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F906D4-1EDC-406C-922C-F7F21658B9E1}"/>
                    </a:ext>
                  </a:extLst>
                </p14:cNvPr>
                <p14:cNvContentPartPr/>
                <p14:nvPr/>
              </p14:nvContentPartPr>
              <p14:xfrm>
                <a:off x="2077113" y="1025668"/>
                <a:ext cx="3960" cy="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F906D4-1EDC-406C-922C-F7F21658B9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68113" y="1017028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AB9BEC-0086-4453-B1E9-057D48B607F1}"/>
                    </a:ext>
                  </a:extLst>
                </p14:cNvPr>
                <p14:cNvContentPartPr/>
                <p14:nvPr/>
              </p14:nvContentPartPr>
              <p14:xfrm>
                <a:off x="2085753" y="1017028"/>
                <a:ext cx="36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AB9BEC-0086-4453-B1E9-057D48B607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7113" y="1008028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BF7397-706B-43A6-A415-8446985E2415}"/>
                    </a:ext>
                  </a:extLst>
                </p14:cNvPr>
                <p14:cNvContentPartPr/>
                <p14:nvPr/>
              </p14:nvContentPartPr>
              <p14:xfrm>
                <a:off x="2085753" y="1011628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BF7397-706B-43A6-A415-8446985E24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7113" y="1002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204D4DA-FEEC-46CA-B4E1-71BC356FF77A}"/>
                  </a:ext>
                </a:extLst>
              </p14:cNvPr>
              <p14:cNvContentPartPr/>
              <p14:nvPr/>
            </p14:nvContentPartPr>
            <p14:xfrm>
              <a:off x="1196553" y="908668"/>
              <a:ext cx="11160" cy="5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204D4DA-FEEC-46CA-B4E1-71BC356FF77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87553" y="899668"/>
                <a:ext cx="2880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23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CA31-6E29-4B0B-A10C-EA77891E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BFE2-7909-45E2-83F5-12076728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347A1-213A-4EE3-989F-97D573509DA0}"/>
                  </a:ext>
                </a:extLst>
              </p14:cNvPr>
              <p14:cNvContentPartPr/>
              <p14:nvPr/>
            </p14:nvContentPartPr>
            <p14:xfrm>
              <a:off x="2069913" y="3760948"/>
              <a:ext cx="16200" cy="2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347A1-213A-4EE3-989F-97D573509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273" y="3751948"/>
                <a:ext cx="3384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BFD976A-022C-4B5D-A388-48C284BB7C76}"/>
              </a:ext>
            </a:extLst>
          </p:cNvPr>
          <p:cNvGrpSpPr/>
          <p:nvPr/>
        </p:nvGrpSpPr>
        <p:grpSpPr>
          <a:xfrm>
            <a:off x="1526673" y="2162548"/>
            <a:ext cx="9360" cy="30240"/>
            <a:chOff x="1526673" y="2162548"/>
            <a:chExt cx="936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DAC1D6-6425-4AB0-9264-A345793CB276}"/>
                    </a:ext>
                  </a:extLst>
                </p14:cNvPr>
                <p14:cNvContentPartPr/>
                <p14:nvPr/>
              </p14:nvContentPartPr>
              <p14:xfrm>
                <a:off x="1532073" y="2183428"/>
                <a:ext cx="3960" cy="9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DAC1D6-6425-4AB0-9264-A345793CB2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3433" y="2174788"/>
                  <a:ext cx="2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DBCD5D-BE91-4963-B72D-65DDB9B3838D}"/>
                    </a:ext>
                  </a:extLst>
                </p14:cNvPr>
                <p14:cNvContentPartPr/>
                <p14:nvPr/>
              </p14:nvContentPartPr>
              <p14:xfrm>
                <a:off x="1526673" y="2171188"/>
                <a:ext cx="360" cy="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DBCD5D-BE91-4963-B72D-65DDB9B383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8033" y="2162548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B4EF48-4E35-4D02-BC29-27BCEF3084F8}"/>
                    </a:ext>
                  </a:extLst>
                </p14:cNvPr>
                <p14:cNvContentPartPr/>
                <p14:nvPr/>
              </p14:nvContentPartPr>
              <p14:xfrm>
                <a:off x="1526673" y="2162548"/>
                <a:ext cx="36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B4EF48-4E35-4D02-BC29-27BCEF3084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8033" y="2153548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9D23116-E5A3-4C89-91A0-0CBE7473747A}"/>
                  </a:ext>
                </a:extLst>
              </p14:cNvPr>
              <p14:cNvContentPartPr/>
              <p14:nvPr/>
            </p14:nvContentPartPr>
            <p14:xfrm>
              <a:off x="3328473" y="1629748"/>
              <a:ext cx="36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D23116-E5A3-4C89-91A0-0CBE747374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9833" y="1621108"/>
                <a:ext cx="1800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90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Singh</dc:creator>
  <cp:lastModifiedBy>Anita Singh</cp:lastModifiedBy>
  <cp:revision>1</cp:revision>
  <dcterms:created xsi:type="dcterms:W3CDTF">2021-06-10T13:05:47Z</dcterms:created>
  <dcterms:modified xsi:type="dcterms:W3CDTF">2021-06-10T13:44:11Z</dcterms:modified>
</cp:coreProperties>
</file>