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3339-682C-07F6-7B76-DC400AB85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753C-7C15-D37A-58E6-9B208C378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D18A-D147-0B38-15BD-DA4FD6C79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Successful campaigns are: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1C97D-5DAB-DB7B-CF19-64AB9E2EE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1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DB59-97D0-BC63-09F7-2B832341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Approximately 32 days 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B4EF8-31C5-03F5-D970-3B9BDB3D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No matter the main category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MUSIC and THEATER are more successful than not, no matter the campaign length</a:t>
            </a:r>
          </a:p>
        </p:txBody>
      </p:sp>
    </p:spTree>
    <p:extLst>
      <p:ext uri="{BB962C8B-B14F-4D97-AF65-F5344CB8AC3E}">
        <p14:creationId xmlns:p14="http://schemas.microsoft.com/office/powerpoint/2010/main" val="370832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3F4F-7B3B-6C64-21F6-716C49B8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Successful Projects with Goals of </a:t>
            </a:r>
            <a:br>
              <a:rPr lang="en-US" dirty="0"/>
            </a:br>
            <a:r>
              <a:rPr lang="en-US" dirty="0"/>
              <a:t>$0 - $1,999</a:t>
            </a:r>
            <a:br>
              <a:rPr lang="en-US" dirty="0"/>
            </a:br>
            <a:r>
              <a:rPr lang="en-US" dirty="0"/>
              <a:t>(52% success rate)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F0AD-4382-3E7C-B0C5-A668C596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backers for success: 0-59</a:t>
            </a:r>
          </a:p>
          <a:p>
            <a:r>
              <a:rPr lang="en-US" dirty="0"/>
              <a:t>optimal length for success: 15-29 days</a:t>
            </a:r>
          </a:p>
        </p:txBody>
      </p:sp>
    </p:spTree>
    <p:extLst>
      <p:ext uri="{BB962C8B-B14F-4D97-AF65-F5344CB8AC3E}">
        <p14:creationId xmlns:p14="http://schemas.microsoft.com/office/powerpoint/2010/main" val="400152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3F4F-7B3B-6C64-21F6-716C49B8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Successful Projects with Goals of </a:t>
            </a:r>
            <a:br>
              <a:rPr lang="en-US" dirty="0"/>
            </a:br>
            <a:r>
              <a:rPr lang="en-US" dirty="0"/>
              <a:t>$2,000 - $4,999</a:t>
            </a:r>
            <a:br>
              <a:rPr lang="en-US" dirty="0"/>
            </a:br>
            <a:r>
              <a:rPr lang="en-US" dirty="0"/>
              <a:t>(45% success rate)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F0AD-4382-3E7C-B0C5-A668C596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backers for success: 20-99</a:t>
            </a:r>
          </a:p>
          <a:p>
            <a:r>
              <a:rPr lang="en-US" dirty="0"/>
              <a:t>optimal length for success: 15-59 days</a:t>
            </a:r>
          </a:p>
        </p:txBody>
      </p:sp>
    </p:spTree>
    <p:extLst>
      <p:ext uri="{BB962C8B-B14F-4D97-AF65-F5344CB8AC3E}">
        <p14:creationId xmlns:p14="http://schemas.microsoft.com/office/powerpoint/2010/main" val="257067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3F4F-7B3B-6C64-21F6-716C49B8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Successful Projects with Goals of </a:t>
            </a:r>
            <a:br>
              <a:rPr lang="en-US" dirty="0"/>
            </a:br>
            <a:r>
              <a:rPr lang="en-US" dirty="0"/>
              <a:t>$5,000 - $14,999</a:t>
            </a:r>
            <a:br>
              <a:rPr lang="en-US" dirty="0"/>
            </a:br>
            <a:r>
              <a:rPr lang="en-US" dirty="0"/>
              <a:t>(38% success rate)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F0AD-4382-3E7C-B0C5-A668C596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backers for success: 60-150</a:t>
            </a:r>
          </a:p>
          <a:p>
            <a:r>
              <a:rPr lang="en-US" dirty="0"/>
              <a:t>optimal length for success: 15-59</a:t>
            </a:r>
          </a:p>
        </p:txBody>
      </p:sp>
    </p:spTree>
    <p:extLst>
      <p:ext uri="{BB962C8B-B14F-4D97-AF65-F5344CB8AC3E}">
        <p14:creationId xmlns:p14="http://schemas.microsoft.com/office/powerpoint/2010/main" val="98577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3F4F-7B3B-6C64-21F6-716C49B8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Successful Projects with Goals of </a:t>
            </a:r>
            <a:br>
              <a:rPr lang="en-US" dirty="0"/>
            </a:br>
            <a:r>
              <a:rPr lang="en-US" dirty="0"/>
              <a:t>$15,000 - $29,999</a:t>
            </a:r>
            <a:br>
              <a:rPr lang="en-US" dirty="0"/>
            </a:br>
            <a:r>
              <a:rPr lang="en-US" dirty="0"/>
              <a:t>(28% success rate)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F0AD-4382-3E7C-B0C5-A668C596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backers for success: 60-150</a:t>
            </a:r>
          </a:p>
          <a:p>
            <a:r>
              <a:rPr lang="en-US" dirty="0"/>
              <a:t>optimal length for success: 15-59</a:t>
            </a:r>
          </a:p>
        </p:txBody>
      </p:sp>
    </p:spTree>
    <p:extLst>
      <p:ext uri="{BB962C8B-B14F-4D97-AF65-F5344CB8AC3E}">
        <p14:creationId xmlns:p14="http://schemas.microsoft.com/office/powerpoint/2010/main" val="274343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3F4F-7B3B-6C64-21F6-716C49B8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Successful Projects with Goals of </a:t>
            </a:r>
            <a:br>
              <a:rPr lang="en-US" dirty="0"/>
            </a:br>
            <a:r>
              <a:rPr lang="en-US" dirty="0"/>
              <a:t>$30,000+</a:t>
            </a:r>
            <a:br>
              <a:rPr lang="en-US" dirty="0"/>
            </a:br>
            <a:r>
              <a:rPr lang="en-US" dirty="0"/>
              <a:t>(14% success rate)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F0AD-4382-3E7C-B0C5-A668C596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backers for success: 100+</a:t>
            </a:r>
          </a:p>
          <a:p>
            <a:r>
              <a:rPr lang="en-US" dirty="0"/>
              <a:t>optimal length for success: 15-59 days</a:t>
            </a:r>
          </a:p>
        </p:txBody>
      </p:sp>
    </p:spTree>
    <p:extLst>
      <p:ext uri="{BB962C8B-B14F-4D97-AF65-F5344CB8AC3E}">
        <p14:creationId xmlns:p14="http://schemas.microsoft.com/office/powerpoint/2010/main" val="128967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E268-E457-B813-BA8F-92A6678F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projects that near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FEE0-BB7E-70B1-C007-2D12C340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199/129,720 = 0.15% of failed projects ALMOST meet goal (90-99% funded)</a:t>
            </a:r>
          </a:p>
          <a:p>
            <a:r>
              <a:rPr lang="en-US" dirty="0"/>
              <a:t>average goal of these projects is $14,049</a:t>
            </a:r>
          </a:p>
          <a:p>
            <a:r>
              <a:rPr lang="en-US" dirty="0"/>
              <a:t>average length of these projects is 33 days</a:t>
            </a:r>
          </a:p>
          <a:p>
            <a:r>
              <a:rPr lang="en-US" dirty="0"/>
              <a:t>average backers of these projects is 102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49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81</TotalTime>
  <Words>225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PowerPoint Presentation</vt:lpstr>
      <vt:lpstr>Successful campaigns are:</vt:lpstr>
      <vt:lpstr>Approximately 32 days long</vt:lpstr>
      <vt:lpstr>Successful Projects with Goals of  $0 - $1,999 (52% success rate)</vt:lpstr>
      <vt:lpstr>Successful Projects with Goals of  $2,000 - $4,999 (45% success rate)</vt:lpstr>
      <vt:lpstr>Successful Projects with Goals of  $5,000 - $14,999 (38% success rate)</vt:lpstr>
      <vt:lpstr>Successful Projects with Goals of  $15,000 - $29,999 (28% success rate)</vt:lpstr>
      <vt:lpstr>Successful Projects with Goals of  $30,000+ (14% success rate)</vt:lpstr>
      <vt:lpstr>Failed projects that near completion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Wahi</dc:creator>
  <cp:lastModifiedBy>Anita Wahi</cp:lastModifiedBy>
  <cp:revision>3</cp:revision>
  <dcterms:created xsi:type="dcterms:W3CDTF">2022-07-21T18:26:04Z</dcterms:created>
  <dcterms:modified xsi:type="dcterms:W3CDTF">2022-07-21T19:47:21Z</dcterms:modified>
</cp:coreProperties>
</file>