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5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3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8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9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13B66F-E618-47CE-ABDC-C46C44487531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BAC04D-9297-4D3B-ACC8-A2F1DA1C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86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5DAC-1657-4300-953C-CE4FADCDD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Trends in home prices in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King County, 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975A-4AD8-48CD-A4FA-36C93EFD6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2015068"/>
          </a:xfrm>
        </p:spPr>
        <p:txBody>
          <a:bodyPr>
            <a:normAutofit/>
          </a:bodyPr>
          <a:lstStyle/>
          <a:p>
            <a:r>
              <a:rPr lang="en-US" dirty="0"/>
              <a:t>Spoiler alert:  if you’re a teacher, buy some ear plugs because you’re living near the airport on </a:t>
            </a:r>
            <a:r>
              <a:rPr lang="en-US"/>
              <a:t>your salary.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9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A8CD-2487-4488-8C47-D443CB00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Want a bargain?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9C35-109D-4F20-BE29-2EC559550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641" y="2428923"/>
            <a:ext cx="3307403" cy="2268912"/>
          </a:xfrm>
        </p:spPr>
        <p:txBody>
          <a:bodyPr/>
          <a:lstStyle/>
          <a:p>
            <a:r>
              <a:rPr lang="en-US" dirty="0"/>
              <a:t>But 98004 and 98040 have many more options in 3+ bedrooms less than $1,000</a:t>
            </a:r>
          </a:p>
          <a:p>
            <a:r>
              <a:rPr lang="en-US" dirty="0"/>
              <a:t>AND are near the water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7B22B-8044-4329-85CF-671E8F230A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90309-49ED-4EF7-8ACA-63F9F6EB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00" y="381000"/>
            <a:ext cx="8159949" cy="53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4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A8CD-2487-4488-8C47-D443CB00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 a budget?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9C35-109D-4F20-BE29-2EC559550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91" y="2413967"/>
            <a:ext cx="3307403" cy="2268912"/>
          </a:xfrm>
        </p:spPr>
        <p:txBody>
          <a:bodyPr/>
          <a:lstStyle/>
          <a:p>
            <a:r>
              <a:rPr lang="en-US" dirty="0"/>
              <a:t>Stay away from the water and the islands and head towards the airport if you’re looking for 3+ bedrooms under $500,000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7B22B-8044-4329-85CF-671E8F230A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94177-FEF9-45FD-BEB0-0646EB3F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09" y="261500"/>
            <a:ext cx="85344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DC06-6369-4795-ACCD-F9481A79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WATERFRONT</a:t>
            </a:r>
            <a:r>
              <a:rPr lang="en-US" dirty="0"/>
              <a:t> PROPERTIES ARE </a:t>
            </a:r>
            <a:r>
              <a:rPr lang="en-US" b="1" dirty="0"/>
              <a:t>LIT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A4700-345B-40BF-8F17-4ADC616D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0" y="2910980"/>
            <a:ext cx="4297647" cy="3278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80E25-4D3D-41F0-86CA-71AFD1479ED9}"/>
              </a:ext>
            </a:extLst>
          </p:cNvPr>
          <p:cNvSpPr txBox="1"/>
          <p:nvPr/>
        </p:nvSpPr>
        <p:spPr>
          <a:xfrm>
            <a:off x="3754933" y="3719674"/>
            <a:ext cx="864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$1,661,876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11C81-1822-422D-972B-66C2DD5FC8DB}"/>
              </a:ext>
            </a:extLst>
          </p:cNvPr>
          <p:cNvSpPr txBox="1"/>
          <p:nvPr/>
        </p:nvSpPr>
        <p:spPr>
          <a:xfrm>
            <a:off x="1835252" y="4828419"/>
            <a:ext cx="815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$531,564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DF418-71BE-4D76-AF65-D3B8AE6D7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74" y="2286239"/>
            <a:ext cx="6367725" cy="4458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1D2D8C-B5E4-440C-AC53-7C8494088076}"/>
              </a:ext>
            </a:extLst>
          </p:cNvPr>
          <p:cNvSpPr txBox="1"/>
          <p:nvPr/>
        </p:nvSpPr>
        <p:spPr>
          <a:xfrm>
            <a:off x="6281258" y="1881201"/>
            <a:ext cx="591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houses with 3+ bedrooms that cost &gt; $1.8M</a:t>
            </a:r>
          </a:p>
        </p:txBody>
      </p:sp>
    </p:spTree>
    <p:extLst>
      <p:ext uri="{BB962C8B-B14F-4D97-AF65-F5344CB8AC3E}">
        <p14:creationId xmlns:p14="http://schemas.microsoft.com/office/powerpoint/2010/main" val="157726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FE7E-2C31-4D84-B13E-9586A7D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</a:t>
            </a:r>
            <a:r>
              <a:rPr lang="en-US" dirty="0"/>
              <a:t> increase in price per </a:t>
            </a:r>
            <a:r>
              <a:rPr lang="en-US" b="1" dirty="0"/>
              <a:t>grade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B6D36-8C2C-4E46-A94C-8B28B533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45" y="2338955"/>
            <a:ext cx="5702519" cy="36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6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A1D-0FD8-4B9A-80D8-011E7966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u="sng" dirty="0"/>
              <a:t>can </a:t>
            </a:r>
            <a:r>
              <a:rPr lang="en-US" dirty="0"/>
              <a:t>have too many bathrooms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CECBA-CA48-4DF8-AC79-BB95EC08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77" y="2362812"/>
            <a:ext cx="5831101" cy="32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8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7122-1FCC-4467-855F-1E124E7B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Ditto for floors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96A53-AB10-45FF-A3CA-4CC566B2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82" y="1910373"/>
            <a:ext cx="4695825" cy="3590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8FD8F-2CE9-4581-9725-5EF4944449A7}"/>
              </a:ext>
            </a:extLst>
          </p:cNvPr>
          <p:cNvSpPr txBox="1"/>
          <p:nvPr/>
        </p:nvSpPr>
        <p:spPr>
          <a:xfrm>
            <a:off x="6204518" y="2679439"/>
            <a:ext cx="864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F0"/>
                </a:solidFill>
              </a:rPr>
              <a:t>$1,060,346</a:t>
            </a:r>
          </a:p>
        </p:txBody>
      </p:sp>
    </p:spTree>
    <p:extLst>
      <p:ext uri="{BB962C8B-B14F-4D97-AF65-F5344CB8AC3E}">
        <p14:creationId xmlns:p14="http://schemas.microsoft.com/office/powerpoint/2010/main" val="1733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CD1B-F104-47FE-93B4-318A067B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in price per </a:t>
            </a:r>
            <a:r>
              <a:rPr lang="en-US" b="1" dirty="0"/>
              <a:t>original</a:t>
            </a:r>
            <a:r>
              <a:rPr lang="en-US" dirty="0"/>
              <a:t> home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22914-7805-43FA-97C9-9CC557E8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21" y="1919681"/>
            <a:ext cx="5481537" cy="43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9A0C-2ED6-4CA7-B256-50735D98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Historic or brand new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B9D38-18B5-4429-B068-C91622300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1940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2762F-B724-44DE-A263-35B204ADFB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Mean price $601,222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109DD-B51C-47B5-9B2E-B767241FD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2012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4F1D7-FDE4-4CDD-A795-D5364CF2B2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Mean price $686,012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449C0-2994-47FE-BDB1-947F8DDB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598863"/>
            <a:ext cx="3788775" cy="2920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F8B15-4E68-42BC-B961-6958BAF9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49" y="3574394"/>
            <a:ext cx="4001402" cy="302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0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26FD-0B34-4970-A4C4-B94888E5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Renovations should be newer than a </a:t>
            </a:r>
            <a:r>
              <a:rPr lang="en-US" dirty="0" err="1"/>
              <a:t>millenial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7BF29-D28B-48EE-894D-1EB84BFA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334" y="2225530"/>
            <a:ext cx="4781550" cy="358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81492-6BC0-4DA9-A6EF-E2B0504AD11E}"/>
              </a:ext>
            </a:extLst>
          </p:cNvPr>
          <p:cNvSpPr txBox="1"/>
          <p:nvPr/>
        </p:nvSpPr>
        <p:spPr>
          <a:xfrm>
            <a:off x="6212908" y="3182779"/>
            <a:ext cx="733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F0"/>
                </a:solidFill>
              </a:rPr>
              <a:t>$810,617</a:t>
            </a:r>
          </a:p>
        </p:txBody>
      </p:sp>
    </p:spTree>
    <p:extLst>
      <p:ext uri="{BB962C8B-B14F-4D97-AF65-F5344CB8AC3E}">
        <p14:creationId xmlns:p14="http://schemas.microsoft.com/office/powerpoint/2010/main" val="3195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A8CD-2487-4488-8C47-D443CB00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a bargain?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9C35-109D-4F20-BE29-2EC5595507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are three 3 – 4 bedroom homes less than $1,000,000 in 98039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7B22B-8044-4329-85CF-671E8F230A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2FB2D-1CD1-4136-9219-E5C70C8B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23850"/>
            <a:ext cx="54102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8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</TotalTime>
  <Words>173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Trends in home prices in  King County, WA</vt:lpstr>
      <vt:lpstr>WATERFRONT PROPERTIES ARE LIT</vt:lpstr>
      <vt:lpstr>Exponential increase in price per grade</vt:lpstr>
      <vt:lpstr>You can have too many bathrooms</vt:lpstr>
      <vt:lpstr>Ditto for floors</vt:lpstr>
      <vt:lpstr>increase in price per original home size</vt:lpstr>
      <vt:lpstr>Historic or brand new</vt:lpstr>
      <vt:lpstr>Renovations should be newer than a millenial</vt:lpstr>
      <vt:lpstr>Want a bargain?</vt:lpstr>
      <vt:lpstr>Want a bargain?</vt:lpstr>
      <vt:lpstr>On a budget?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County, WA</dc:title>
  <dc:creator>RVHU321020UR</dc:creator>
  <cp:lastModifiedBy>RVHU321020UR</cp:lastModifiedBy>
  <cp:revision>11</cp:revision>
  <dcterms:created xsi:type="dcterms:W3CDTF">2022-08-05T00:22:47Z</dcterms:created>
  <dcterms:modified xsi:type="dcterms:W3CDTF">2022-08-05T01:26:29Z</dcterms:modified>
</cp:coreProperties>
</file>