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0" r:id="rId6"/>
    <p:sldId id="263" r:id="rId7"/>
    <p:sldId id="262" r:id="rId8"/>
    <p:sldId id="261" r:id="rId9"/>
    <p:sldId id="264" r:id="rId10"/>
    <p:sldId id="265" r:id="rId11"/>
    <p:sldId id="267" r:id="rId12"/>
    <p:sldId id="266" r:id="rId13"/>
    <p:sldId id="268" r:id="rId14"/>
    <p:sldId id="272" r:id="rId15"/>
    <p:sldId id="269" r:id="rId16"/>
    <p:sldId id="273" r:id="rId17"/>
    <p:sldId id="274" r:id="rId18"/>
    <p:sldId id="286" r:id="rId19"/>
    <p:sldId id="283" r:id="rId20"/>
    <p:sldId id="278" r:id="rId21"/>
    <p:sldId id="279" r:id="rId22"/>
    <p:sldId id="275" r:id="rId23"/>
    <p:sldId id="276" r:id="rId24"/>
    <p:sldId id="277" r:id="rId25"/>
    <p:sldId id="281" r:id="rId26"/>
    <p:sldId id="280" r:id="rId27"/>
    <p:sldId id="282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Profiling OK Cupid Profiles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Dogs vs. cats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F866-618F-6BC0-B10C-9ED01FF9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Or kids…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60EAD-7BB4-1314-96CF-9B174B45B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35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F866-618F-6BC0-B10C-9ED01FF9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Or pets…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427D74-F12D-596E-6E0C-69BF5BCDE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571" y="1641126"/>
            <a:ext cx="9142857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0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F866-618F-6BC0-B10C-9ED01FF9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Or money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1C0BA1-B627-D6B0-5EA5-AA17FAB48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571" y="1556914"/>
            <a:ext cx="9142857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6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FB4E-5989-5EF5-F744-7B602580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people on </a:t>
            </a:r>
            <a:r>
              <a:rPr lang="en-US" dirty="0" err="1"/>
              <a:t>okcupid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5BD5B-CB61-3AFE-E61C-0931CC9D9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47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FEBE-E51C-B525-C9F2-DE6A0216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60662"/>
          </a:xfrm>
        </p:spPr>
        <p:txBody>
          <a:bodyPr/>
          <a:lstStyle/>
          <a:p>
            <a:r>
              <a:rPr lang="en-US" dirty="0"/>
              <a:t>Highly educated people who earn more than others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0E3FB-9CC6-93B8-68D4-CA4ADE9BDF8C}"/>
              </a:ext>
            </a:extLst>
          </p:cNvPr>
          <p:cNvSpPr txBox="1"/>
          <p:nvPr/>
        </p:nvSpPr>
        <p:spPr>
          <a:xfrm>
            <a:off x="8821670" y="3576360"/>
            <a:ext cx="2783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$$$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7F4400-C4C6-3D89-D640-8E17285791C6}"/>
              </a:ext>
            </a:extLst>
          </p:cNvPr>
          <p:cNvCxnSpPr/>
          <p:nvPr/>
        </p:nvCxnSpPr>
        <p:spPr>
          <a:xfrm flipH="1" flipV="1">
            <a:off x="8422640" y="2804160"/>
            <a:ext cx="1422400" cy="77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8A10EC-FC65-9B76-1609-5BA10C3DF39C}"/>
              </a:ext>
            </a:extLst>
          </p:cNvPr>
          <p:cNvCxnSpPr/>
          <p:nvPr/>
        </p:nvCxnSpPr>
        <p:spPr>
          <a:xfrm flipH="1">
            <a:off x="8422640" y="4499690"/>
            <a:ext cx="1645920" cy="95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DFD0EB1-E8C1-EC72-EF48-0583E1EE1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080" y="1046480"/>
            <a:ext cx="9437640" cy="31458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942C43-9D96-21C8-A3AE-480A31025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2080" y="3799545"/>
            <a:ext cx="94488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94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EE16-9273-E826-D081-B624A9C6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641942"/>
          </a:xfrm>
        </p:spPr>
        <p:txBody>
          <a:bodyPr/>
          <a:lstStyle/>
          <a:p>
            <a:r>
              <a:rPr lang="en-US" dirty="0"/>
              <a:t>Highly educated people who do drugs less and smoke less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0D89F-E9A8-4B9C-5024-99FC7DBAF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9320" y="1610360"/>
            <a:ext cx="14194026" cy="473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86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75F1-877A-5BEA-9C07-B6207A792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70822"/>
          </a:xfrm>
        </p:spPr>
        <p:txBody>
          <a:bodyPr/>
          <a:lstStyle/>
          <a:p>
            <a:r>
              <a:rPr lang="en-US" dirty="0"/>
              <a:t>Athletic types who earn more than others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679C71-0A1F-6EF2-FDBC-FF129BB8A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4840" y="1397000"/>
            <a:ext cx="13670280" cy="45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10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096C-E9E4-2E4B-FCBC-75543CFD8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623130"/>
          </a:xfrm>
        </p:spPr>
        <p:txBody>
          <a:bodyPr/>
          <a:lstStyle/>
          <a:p>
            <a:r>
              <a:rPr lang="en-US" dirty="0"/>
              <a:t>High-earning Hindu men and Jewish men and women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D1FA45-7773-B2F3-8B5F-A42ADF00C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1833880"/>
            <a:ext cx="12192000" cy="4064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8C1D3A-3799-798F-3859-77B4B1955E10}"/>
              </a:ext>
            </a:extLst>
          </p:cNvPr>
          <p:cNvCxnSpPr>
            <a:cxnSpLocks/>
          </p:cNvCxnSpPr>
          <p:nvPr/>
        </p:nvCxnSpPr>
        <p:spPr>
          <a:xfrm>
            <a:off x="6004560" y="2407920"/>
            <a:ext cx="467361" cy="3149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B8F270-513E-7820-B4D3-AB710E8B7A2C}"/>
              </a:ext>
            </a:extLst>
          </p:cNvPr>
          <p:cNvCxnSpPr>
            <a:cxnSpLocks/>
          </p:cNvCxnSpPr>
          <p:nvPr/>
        </p:nvCxnSpPr>
        <p:spPr>
          <a:xfrm>
            <a:off x="8016240" y="2697005"/>
            <a:ext cx="477520" cy="3546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6C8BFB5-9186-52E2-D9CD-93D3FD4DC8EC}"/>
              </a:ext>
            </a:extLst>
          </p:cNvPr>
          <p:cNvSpPr txBox="1"/>
          <p:nvPr/>
        </p:nvSpPr>
        <p:spPr>
          <a:xfrm>
            <a:off x="6634480" y="2538214"/>
            <a:ext cx="26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$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45214A-9580-3870-4673-1A6151D250AB}"/>
              </a:ext>
            </a:extLst>
          </p:cNvPr>
          <p:cNvSpPr txBox="1"/>
          <p:nvPr/>
        </p:nvSpPr>
        <p:spPr>
          <a:xfrm>
            <a:off x="8691880" y="2916313"/>
            <a:ext cx="26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$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ABDCD6-1F1A-CCF9-A15F-8E2D1757E252}"/>
              </a:ext>
            </a:extLst>
          </p:cNvPr>
          <p:cNvSpPr txBox="1"/>
          <p:nvPr/>
        </p:nvSpPr>
        <p:spPr>
          <a:xfrm>
            <a:off x="9133840" y="3440668"/>
            <a:ext cx="26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600889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E623-9299-3208-0B15-A696FE299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50502"/>
          </a:xfrm>
        </p:spPr>
        <p:txBody>
          <a:bodyPr/>
          <a:lstStyle/>
          <a:p>
            <a:r>
              <a:rPr lang="en-US" dirty="0"/>
              <a:t>High-earning pet lovers and haters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3BB7D0-0976-BBC5-E1D1-A694E80A4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548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00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C7900-D74A-FF54-466F-1C8EE025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50502"/>
          </a:xfrm>
        </p:spPr>
        <p:txBody>
          <a:bodyPr/>
          <a:lstStyle/>
          <a:p>
            <a:r>
              <a:rPr lang="en-US" dirty="0"/>
              <a:t>People who love dogs and hate cats (or vice versa)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B9982-8B5A-F358-AD5E-639120C43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066800"/>
            <a:ext cx="5791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7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B0DEA-36B6-B8CF-3ED2-8AACFB6AC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Who is looking for a date?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97144-CF3D-C784-C3E5-00CF13D662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Basically straight, white, 30-somethings that drink socially but don’t smoke</a:t>
            </a:r>
          </a:p>
        </p:txBody>
      </p:sp>
    </p:spTree>
    <p:extLst>
      <p:ext uri="{BB962C8B-B14F-4D97-AF65-F5344CB8AC3E}">
        <p14:creationId xmlns:p14="http://schemas.microsoft.com/office/powerpoint/2010/main" val="1993842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4ACC-BB87-65FC-83C6-5BBFDB627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270666" cy="601302"/>
          </a:xfrm>
        </p:spPr>
        <p:txBody>
          <a:bodyPr>
            <a:normAutofit fontScale="90000"/>
          </a:bodyPr>
          <a:lstStyle/>
          <a:p>
            <a:r>
              <a:rPr lang="en-US" dirty="0"/>
              <a:t>People who love cats and love pets in general (or vice versa)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35B9AD-AD18-7DAA-54F8-EEE9737BF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160" y="1030309"/>
            <a:ext cx="5979160" cy="597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05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4ACC-BB87-65FC-83C6-5BBFDB627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270666" cy="601302"/>
          </a:xfrm>
        </p:spPr>
        <p:txBody>
          <a:bodyPr>
            <a:normAutofit/>
          </a:bodyPr>
          <a:lstStyle/>
          <a:p>
            <a:r>
              <a:rPr lang="en-US" dirty="0"/>
              <a:t>(in case you were wondering about dog people on </a:t>
            </a:r>
            <a:r>
              <a:rPr lang="en-US" dirty="0" err="1"/>
              <a:t>okcupid</a:t>
            </a:r>
            <a:r>
              <a:rPr lang="en-US" dirty="0"/>
              <a:t>…)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192082-8A1A-CADC-A1E1-1DEF8C4FD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173480"/>
            <a:ext cx="5684520" cy="568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17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A583-CF8C-2DF6-EB7B-38648C27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80982"/>
          </a:xfrm>
        </p:spPr>
        <p:txBody>
          <a:bodyPr>
            <a:normAutofit/>
          </a:bodyPr>
          <a:lstStyle/>
          <a:p>
            <a:r>
              <a:rPr lang="en-US" dirty="0"/>
              <a:t>Asian people who aren’t enthusiastic about kids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60B480-62CF-EBA3-5C4F-40C45DF25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2560"/>
            <a:ext cx="13243560" cy="441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25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36E2-8C97-5C8D-36C1-669BF418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621622"/>
          </a:xfrm>
        </p:spPr>
        <p:txBody>
          <a:bodyPr/>
          <a:lstStyle/>
          <a:p>
            <a:r>
              <a:rPr lang="en-US" dirty="0"/>
              <a:t>People who don’t smoke but drink socially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E8D42F-E343-D579-7D8D-F09FBFB13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7854" y="1717990"/>
            <a:ext cx="14078910" cy="469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17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22D3-F163-396B-3052-4DF2BBA14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601302"/>
          </a:xfrm>
        </p:spPr>
        <p:txBody>
          <a:bodyPr/>
          <a:lstStyle/>
          <a:p>
            <a:r>
              <a:rPr lang="en-US" dirty="0"/>
              <a:t>People who do more drugs and care about zodiac signs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811405-5906-CB49-E5AD-1DD2ED434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9640" y="1524000"/>
            <a:ext cx="14295120" cy="476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22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976B6-2BE5-F458-E4EF-EFF47030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Fyi</a:t>
            </a:r>
            <a:r>
              <a:rPr lang="en-US" dirty="0"/>
              <a:t>: People who won’t share body type drink and do drugs more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11C8-F2E2-1538-36DF-A8F000CF9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8040" y="1640840"/>
            <a:ext cx="14218920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F866-618F-6BC0-B10C-9ED01FF9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Sexual orientation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567EBC-58D7-B13C-C03E-4F4D95933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521" y="1884908"/>
            <a:ext cx="6590957" cy="439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1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F866-618F-6BC0-B10C-9ED01FF9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ethnicity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372EF6-9BAB-3269-E984-6E99CE89F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571" y="1717990"/>
            <a:ext cx="9142857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9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F866-618F-6BC0-B10C-9ED01FF9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DBAA86-C56A-0E74-7887-9DD72D945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721" y="1559788"/>
            <a:ext cx="7200557" cy="480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3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F866-618F-6BC0-B10C-9ED01FF9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Drinking Habits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7C00D4-0AFF-26D5-06CF-1991ACA73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240" y="1529308"/>
            <a:ext cx="7365657" cy="49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5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F866-618F-6BC0-B10C-9ED01FF9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smoking Habits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B16F39-D370-163E-06EA-B60CCF8A6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201" y="1641068"/>
            <a:ext cx="7139597" cy="475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4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F866-618F-6BC0-B10C-9ED01FF9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FACBBB-B4B7-F2C5-0D5D-7586F9BB7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193800"/>
            <a:ext cx="84963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31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F866-618F-6BC0-B10C-9ED01FF9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don’t talk about religion…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411BEA1-313B-27C0-31A6-0ADCA9C71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543" y="1473200"/>
            <a:ext cx="7350914" cy="514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897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{25B6FCBA-502D-42B2-9FA6-7771C877FA5B}tf33552983_win32</Template>
  <TotalTime>8759</TotalTime>
  <Words>176</Words>
  <Application>Microsoft Office PowerPoint</Application>
  <PresentationFormat>Widescreen</PresentationFormat>
  <Paragraphs>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Franklin Gothic Book</vt:lpstr>
      <vt:lpstr>Franklin Gothic Demi</vt:lpstr>
      <vt:lpstr>Wingdings 2</vt:lpstr>
      <vt:lpstr>DividendVTI</vt:lpstr>
      <vt:lpstr>Profiling OK Cupid Profiles</vt:lpstr>
      <vt:lpstr>Who is looking for a date?</vt:lpstr>
      <vt:lpstr>Sexual orientation</vt:lpstr>
      <vt:lpstr>ethnicity</vt:lpstr>
      <vt:lpstr>age</vt:lpstr>
      <vt:lpstr>Drinking Habits</vt:lpstr>
      <vt:lpstr>smoking Habits</vt:lpstr>
      <vt:lpstr>Education level</vt:lpstr>
      <vt:lpstr>We don’t talk about religion…</vt:lpstr>
      <vt:lpstr>… Or kids…</vt:lpstr>
      <vt:lpstr>… Or pets…</vt:lpstr>
      <vt:lpstr>… Or money</vt:lpstr>
      <vt:lpstr>Types of people on okcupid</vt:lpstr>
      <vt:lpstr>Highly educated people who earn more than others</vt:lpstr>
      <vt:lpstr>Highly educated people who do drugs less and smoke less</vt:lpstr>
      <vt:lpstr>Athletic types who earn more than others</vt:lpstr>
      <vt:lpstr>High-earning Hindu men and Jewish men and women</vt:lpstr>
      <vt:lpstr>High-earning pet lovers and haters</vt:lpstr>
      <vt:lpstr>People who love dogs and hate cats (or vice versa)</vt:lpstr>
      <vt:lpstr>People who love cats and love pets in general (or vice versa)</vt:lpstr>
      <vt:lpstr>(in case you were wondering about dog people on okcupid…)</vt:lpstr>
      <vt:lpstr>Asian people who aren’t enthusiastic about kids</vt:lpstr>
      <vt:lpstr>People who don’t smoke but drink socially</vt:lpstr>
      <vt:lpstr>People who do more drugs and care about zodiac signs</vt:lpstr>
      <vt:lpstr>Fyi: People who won’t share body type drink and do drugs more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Anita Wahi</dc:creator>
  <cp:lastModifiedBy>Anita Wahi</cp:lastModifiedBy>
  <cp:revision>19</cp:revision>
  <dcterms:created xsi:type="dcterms:W3CDTF">2022-07-27T18:17:57Z</dcterms:created>
  <dcterms:modified xsi:type="dcterms:W3CDTF">2022-08-02T20:17:06Z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