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A3F9-812F-412E-A482-85378EEB8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BORDER INTRUSION DETECTION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58911-33AA-46B0-849C-ABD6C04C3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 – DATA Incubator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90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9E02-1E6E-4B7B-B866-FAC9E8A9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Use CASE – 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AC243-10EF-4443-9955-6F11024CA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143423" cy="364913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Goal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	To identify anomalies of movements in border areas which has 	extreme climatic conditions, hostile terrains and non-passable 	landforms such as glaciers, swamps, marshes, forests, etc.,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Background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Every year, hundreds of soldiers who guard the border suffer from ailments or deaths due to the extreme weather conditions .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A lot of these sensitive areas can be brought under machine induced surveillance rather than human monitoring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Satellite imagery   and drone technologies have helped in capturing the digital snapshots which can be processed for identifying potential threats</a:t>
            </a:r>
            <a:endParaRPr lang="en-IN" sz="1700" dirty="0"/>
          </a:p>
        </p:txBody>
      </p:sp>
      <p:pic>
        <p:nvPicPr>
          <p:cNvPr id="5" name="Picture 4" descr="A picture containing outdoor, person, sitting, photo&#10;&#10;Description automatically generated">
            <a:extLst>
              <a:ext uri="{FF2B5EF4-FFF2-40B4-BE49-F238E27FC236}">
                <a16:creationId xmlns:a16="http://schemas.microsoft.com/office/drawing/2014/main" id="{32EB804C-2AFD-4164-8237-5B861413A9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95" r="28750" b="1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3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 snow covered mountain&#10;&#10;Description automatically generated">
            <a:extLst>
              <a:ext uri="{FF2B5EF4-FFF2-40B4-BE49-F238E27FC236}">
                <a16:creationId xmlns:a16="http://schemas.microsoft.com/office/drawing/2014/main" id="{29C81EEC-D139-47EF-B127-0A411BBAAB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30" r="8415" b="-1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782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9912-8344-46B4-A4A4-469C2CE0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A478-07B6-4C8E-B881-569FBC459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6179" y="1481559"/>
            <a:ext cx="4995334" cy="2619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TOOLS </a:t>
            </a:r>
          </a:p>
          <a:p>
            <a:r>
              <a:rPr lang="en-US" dirty="0"/>
              <a:t>Python 3.0 </a:t>
            </a:r>
          </a:p>
          <a:p>
            <a:r>
              <a:rPr lang="en-US" dirty="0"/>
              <a:t>Microsoft Azure AI (Cognitive Services )  - Computer vision</a:t>
            </a:r>
          </a:p>
          <a:p>
            <a:r>
              <a:rPr lang="en-US" dirty="0"/>
              <a:t>Azure Data Bricks/ Azure Data Lake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D1872-96A1-4DE8-B9FE-C7E60D530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7084" y="989635"/>
            <a:ext cx="4995332" cy="28396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ALGORITHM </a:t>
            </a:r>
          </a:p>
          <a:p>
            <a:r>
              <a:rPr lang="en-US" dirty="0"/>
              <a:t>K –Means Clustering </a:t>
            </a:r>
          </a:p>
          <a:p>
            <a:r>
              <a:rPr lang="en-US" dirty="0"/>
              <a:t>Raster IO package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C0B24-51C0-49A6-9718-5208B633517C}"/>
              </a:ext>
            </a:extLst>
          </p:cNvPr>
          <p:cNvSpPr txBox="1"/>
          <p:nvPr/>
        </p:nvSpPr>
        <p:spPr>
          <a:xfrm>
            <a:off x="685801" y="4115026"/>
            <a:ext cx="820282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GitHub source link: </a:t>
            </a:r>
          </a:p>
          <a:p>
            <a:r>
              <a:rPr lang="en-IN" dirty="0"/>
              <a:t>https://github.com/anitcan/TeamTangent/blob/master/BSF-Monitor-Prediction.ipynb</a:t>
            </a:r>
          </a:p>
        </p:txBody>
      </p:sp>
    </p:spTree>
    <p:extLst>
      <p:ext uri="{BB962C8B-B14F-4D97-AF65-F5344CB8AC3E}">
        <p14:creationId xmlns:p14="http://schemas.microsoft.com/office/powerpoint/2010/main" val="220971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1B2475-EF5B-4B3C-A9BE-59C67BED0D1B}"/>
              </a:ext>
            </a:extLst>
          </p:cNvPr>
          <p:cNvSpPr txBox="1"/>
          <p:nvPr/>
        </p:nvSpPr>
        <p:spPr>
          <a:xfrm>
            <a:off x="3413760" y="2706624"/>
            <a:ext cx="5571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THANK YOU !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608540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CROSS BORDER INTRUSION DETECTION</vt:lpstr>
      <vt:lpstr>Use CASE – PROBLEM STATEMENT</vt:lpstr>
      <vt:lpstr>PROPOSED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BORDER INTRUSION DETECTION</dc:title>
  <dc:creator>Rakesh</dc:creator>
  <cp:lastModifiedBy>Rakesh</cp:lastModifiedBy>
  <cp:revision>4</cp:revision>
  <dcterms:created xsi:type="dcterms:W3CDTF">2020-11-18T07:01:53Z</dcterms:created>
  <dcterms:modified xsi:type="dcterms:W3CDTF">2020-11-18T07:23:39Z</dcterms:modified>
</cp:coreProperties>
</file>