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 id="257" r:id="rId3"/>
    <p:sldId id="265" r:id="rId4"/>
    <p:sldId id="266" r:id="rId5"/>
    <p:sldId id="267" r:id="rId6"/>
    <p:sldId id="268" r:id="rId7"/>
    <p:sldId id="269" r:id="rId8"/>
    <p:sldId id="259" r:id="rId9"/>
    <p:sldId id="262" r:id="rId10"/>
    <p:sldId id="263" r:id="rId11"/>
    <p:sldId id="264" r:id="rId12"/>
    <p:sldId id="270" r:id="rId13"/>
    <p:sldId id="271" r:id="rId14"/>
    <p:sldId id="272" r:id="rId15"/>
    <p:sldId id="273" r:id="rId16"/>
    <p:sldId id="260" r:id="rId17"/>
  </p:sldIdLst>
  <p:sldSz cx="12192000" cy="6858000"/>
  <p:notesSz cx="6858000" cy="9144000"/>
  <p:embeddedFontLst>
    <p:embeddedFont>
      <p:font typeface="Consolas" panose="020B0609020204030204" pitchFamily="49" charset="0"/>
      <p:regular r:id="rId18"/>
      <p:bold r:id="rId19"/>
      <p:italic r:id="rId20"/>
      <p:boldItalic r:id="rId21"/>
    </p:embeddedFont>
    <p:embeddedFont>
      <p:font typeface="Futura-Bold" pitchFamily="2" charset="0"/>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A81FC-636F-454B-8C91-A977242BC256}" v="3" dt="2023-10-31T15:14:25.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ej Mishra" userId="bbb1c156b5fee276" providerId="LiveId" clId="{661A81FC-636F-454B-8C91-A977242BC256}"/>
    <pc:docChg chg="custSel addSld delSld modSld sldOrd">
      <pc:chgData name="Anitej Mishra" userId="bbb1c156b5fee276" providerId="LiveId" clId="{661A81FC-636F-454B-8C91-A977242BC256}" dt="2023-10-31T15:16:06.448" v="157" actId="47"/>
      <pc:docMkLst>
        <pc:docMk/>
      </pc:docMkLst>
      <pc:sldChg chg="modSp mod">
        <pc:chgData name="Anitej Mishra" userId="bbb1c156b5fee276" providerId="LiveId" clId="{661A81FC-636F-454B-8C91-A977242BC256}" dt="2023-10-31T15:15:52.656" v="152" actId="20577"/>
        <pc:sldMkLst>
          <pc:docMk/>
          <pc:sldMk cId="1737126245" sldId="256"/>
        </pc:sldMkLst>
        <pc:spChg chg="mod">
          <ac:chgData name="Anitej Mishra" userId="bbb1c156b5fee276" providerId="LiveId" clId="{661A81FC-636F-454B-8C91-A977242BC256}" dt="2023-10-31T15:15:52.656" v="152" actId="20577"/>
          <ac:spMkLst>
            <pc:docMk/>
            <pc:sldMk cId="1737126245" sldId="256"/>
            <ac:spMk id="3" creationId="{757FC316-9A79-020B-7F91-68D8C13F8854}"/>
          </ac:spMkLst>
        </pc:spChg>
      </pc:sldChg>
      <pc:sldChg chg="add del">
        <pc:chgData name="Anitej Mishra" userId="bbb1c156b5fee276" providerId="LiveId" clId="{661A81FC-636F-454B-8C91-A977242BC256}" dt="2023-10-31T15:15:56.788" v="154" actId="47"/>
        <pc:sldMkLst>
          <pc:docMk/>
          <pc:sldMk cId="1951991865" sldId="258"/>
        </pc:sldMkLst>
      </pc:sldChg>
      <pc:sldChg chg="modSp add del mod">
        <pc:chgData name="Anitej Mishra" userId="bbb1c156b5fee276" providerId="LiveId" clId="{661A81FC-636F-454B-8C91-A977242BC256}" dt="2023-10-31T15:15:55.171" v="153" actId="47"/>
        <pc:sldMkLst>
          <pc:docMk/>
          <pc:sldMk cId="4117600031" sldId="261"/>
        </pc:sldMkLst>
        <pc:spChg chg="mod">
          <ac:chgData name="Anitej Mishra" userId="bbb1c156b5fee276" providerId="LiveId" clId="{661A81FC-636F-454B-8C91-A977242BC256}" dt="2023-10-31T15:14:04.952" v="149" actId="20577"/>
          <ac:spMkLst>
            <pc:docMk/>
            <pc:sldMk cId="4117600031" sldId="261"/>
            <ac:spMk id="3" creationId="{CB0AA832-6BC9-3105-2374-25D86916726E}"/>
          </ac:spMkLst>
        </pc:spChg>
      </pc:sldChg>
      <pc:sldChg chg="addSp delSp modSp add del mod ord modClrScheme chgLayout">
        <pc:chgData name="Anitej Mishra" userId="bbb1c156b5fee276" providerId="LiveId" clId="{661A81FC-636F-454B-8C91-A977242BC256}" dt="2023-10-31T15:16:03.870" v="155" actId="47"/>
        <pc:sldMkLst>
          <pc:docMk/>
          <pc:sldMk cId="652816069" sldId="274"/>
        </pc:sldMkLst>
        <pc:spChg chg="mod ord">
          <ac:chgData name="Anitej Mishra" userId="bbb1c156b5fee276" providerId="LiveId" clId="{661A81FC-636F-454B-8C91-A977242BC256}" dt="2023-10-31T15:10:10.340" v="32" actId="700"/>
          <ac:spMkLst>
            <pc:docMk/>
            <pc:sldMk cId="652816069" sldId="274"/>
            <ac:spMk id="2" creationId="{0274BD5F-A8E8-428E-68D7-4A45E14F1E62}"/>
          </ac:spMkLst>
        </pc:spChg>
        <pc:spChg chg="del mod ord">
          <ac:chgData name="Anitej Mishra" userId="bbb1c156b5fee276" providerId="LiveId" clId="{661A81FC-636F-454B-8C91-A977242BC256}" dt="2023-10-31T15:09:12.591" v="30" actId="700"/>
          <ac:spMkLst>
            <pc:docMk/>
            <pc:sldMk cId="652816069" sldId="274"/>
            <ac:spMk id="3" creationId="{76EB2F57-1B4D-B21C-E9E6-7D79B033837B}"/>
          </ac:spMkLst>
        </pc:spChg>
        <pc:spChg chg="add del mod ord">
          <ac:chgData name="Anitej Mishra" userId="bbb1c156b5fee276" providerId="LiveId" clId="{661A81FC-636F-454B-8C91-A977242BC256}" dt="2023-10-31T15:10:02.964" v="31" actId="22"/>
          <ac:spMkLst>
            <pc:docMk/>
            <pc:sldMk cId="652816069" sldId="274"/>
            <ac:spMk id="4" creationId="{3CF9C386-6613-DBD7-C027-A927335F08BD}"/>
          </ac:spMkLst>
        </pc:spChg>
        <pc:spChg chg="add del mod ord">
          <ac:chgData name="Anitej Mishra" userId="bbb1c156b5fee276" providerId="LiveId" clId="{661A81FC-636F-454B-8C91-A977242BC256}" dt="2023-10-31T15:10:10.340" v="32" actId="700"/>
          <ac:spMkLst>
            <pc:docMk/>
            <pc:sldMk cId="652816069" sldId="274"/>
            <ac:spMk id="5" creationId="{A2272B3E-08D5-0F3E-1A29-E144762C90F2}"/>
          </ac:spMkLst>
        </pc:spChg>
        <pc:spChg chg="add mod ord">
          <ac:chgData name="Anitej Mishra" userId="bbb1c156b5fee276" providerId="LiveId" clId="{661A81FC-636F-454B-8C91-A977242BC256}" dt="2023-10-31T15:11:12.364" v="78" actId="14100"/>
          <ac:spMkLst>
            <pc:docMk/>
            <pc:sldMk cId="652816069" sldId="274"/>
            <ac:spMk id="8" creationId="{F4DE37D3-862C-D6FC-F668-C69FF15246C0}"/>
          </ac:spMkLst>
        </pc:spChg>
        <pc:spChg chg="add mod ord">
          <ac:chgData name="Anitej Mishra" userId="bbb1c156b5fee276" providerId="LiveId" clId="{661A81FC-636F-454B-8C91-A977242BC256}" dt="2023-10-31T15:11:00.009" v="74" actId="20577"/>
          <ac:spMkLst>
            <pc:docMk/>
            <pc:sldMk cId="652816069" sldId="274"/>
            <ac:spMk id="9" creationId="{39DFC1FE-5287-2979-493D-1331FA14CB50}"/>
          </ac:spMkLst>
        </pc:spChg>
        <pc:spChg chg="add del mod ord">
          <ac:chgData name="Anitej Mishra" userId="bbb1c156b5fee276" providerId="LiveId" clId="{661A81FC-636F-454B-8C91-A977242BC256}" dt="2023-10-31T15:11:02.079" v="75" actId="22"/>
          <ac:spMkLst>
            <pc:docMk/>
            <pc:sldMk cId="652816069" sldId="274"/>
            <ac:spMk id="10" creationId="{AB92A3F5-5D23-6675-4953-AAA1ED816F97}"/>
          </ac:spMkLst>
        </pc:spChg>
        <pc:spChg chg="add del mod">
          <ac:chgData name="Anitej Mishra" userId="bbb1c156b5fee276" providerId="LiveId" clId="{661A81FC-636F-454B-8C91-A977242BC256}" dt="2023-10-31T15:11:13.638" v="79"/>
          <ac:spMkLst>
            <pc:docMk/>
            <pc:sldMk cId="652816069" sldId="274"/>
            <ac:spMk id="14" creationId="{3C371490-3AE3-5FE6-3B46-021720D993B8}"/>
          </ac:spMkLst>
        </pc:spChg>
        <pc:picChg chg="add del mod ord">
          <ac:chgData name="Anitej Mishra" userId="bbb1c156b5fee276" providerId="LiveId" clId="{661A81FC-636F-454B-8C91-A977242BC256}" dt="2023-10-31T15:11:04.565" v="76" actId="21"/>
          <ac:picMkLst>
            <pc:docMk/>
            <pc:sldMk cId="652816069" sldId="274"/>
            <ac:picMk id="7" creationId="{95752777-3A04-A354-5109-468DFEEF501D}"/>
          </ac:picMkLst>
        </pc:picChg>
        <pc:picChg chg="add mod ord">
          <ac:chgData name="Anitej Mishra" userId="bbb1c156b5fee276" providerId="LiveId" clId="{661A81FC-636F-454B-8C91-A977242BC256}" dt="2023-10-31T15:11:02.079" v="75" actId="22"/>
          <ac:picMkLst>
            <pc:docMk/>
            <pc:sldMk cId="652816069" sldId="274"/>
            <ac:picMk id="12" creationId="{C8DA1E23-6540-D3E1-A83A-DDC4F4D9E115}"/>
          </ac:picMkLst>
        </pc:picChg>
        <pc:picChg chg="add mod">
          <ac:chgData name="Anitej Mishra" userId="bbb1c156b5fee276" providerId="LiveId" clId="{661A81FC-636F-454B-8C91-A977242BC256}" dt="2023-10-31T15:11:13.638" v="79"/>
          <ac:picMkLst>
            <pc:docMk/>
            <pc:sldMk cId="652816069" sldId="274"/>
            <ac:picMk id="15" creationId="{6DB258A2-A4D4-6A71-D867-0BE401462C61}"/>
          </ac:picMkLst>
        </pc:picChg>
      </pc:sldChg>
      <pc:sldChg chg="modSp new del mod">
        <pc:chgData name="Anitej Mishra" userId="bbb1c156b5fee276" providerId="LiveId" clId="{661A81FC-636F-454B-8C91-A977242BC256}" dt="2023-10-31T15:08:46.679" v="13" actId="47"/>
        <pc:sldMkLst>
          <pc:docMk/>
          <pc:sldMk cId="1538095330" sldId="274"/>
        </pc:sldMkLst>
        <pc:spChg chg="mod">
          <ac:chgData name="Anitej Mishra" userId="bbb1c156b5fee276" providerId="LiveId" clId="{661A81FC-636F-454B-8C91-A977242BC256}" dt="2023-10-31T15:08:43.186" v="12" actId="20577"/>
          <ac:spMkLst>
            <pc:docMk/>
            <pc:sldMk cId="1538095330" sldId="274"/>
            <ac:spMk id="2" creationId="{78801B70-68BF-C004-CF82-10D8123D6708}"/>
          </ac:spMkLst>
        </pc:spChg>
      </pc:sldChg>
      <pc:sldChg chg="addSp delSp modSp add del mod">
        <pc:chgData name="Anitej Mishra" userId="bbb1c156b5fee276" providerId="LiveId" clId="{661A81FC-636F-454B-8C91-A977242BC256}" dt="2023-10-31T15:16:06.448" v="157" actId="47"/>
        <pc:sldMkLst>
          <pc:docMk/>
          <pc:sldMk cId="2243269870" sldId="275"/>
        </pc:sldMkLst>
        <pc:spChg chg="add del mod">
          <ac:chgData name="Anitej Mishra" userId="bbb1c156b5fee276" providerId="LiveId" clId="{661A81FC-636F-454B-8C91-A977242BC256}" dt="2023-10-31T15:11:54.729" v="106" actId="22"/>
          <ac:spMkLst>
            <pc:docMk/>
            <pc:sldMk cId="2243269870" sldId="275"/>
            <ac:spMk id="4" creationId="{D47BCB24-293B-1A05-DF07-EC4144E47D9A}"/>
          </ac:spMkLst>
        </pc:spChg>
        <pc:spChg chg="add del mod">
          <ac:chgData name="Anitej Mishra" userId="bbb1c156b5fee276" providerId="LiveId" clId="{661A81FC-636F-454B-8C91-A977242BC256}" dt="2023-10-31T15:12:08.762" v="107" actId="22"/>
          <ac:spMkLst>
            <pc:docMk/>
            <pc:sldMk cId="2243269870" sldId="275"/>
            <ac:spMk id="6" creationId="{4B548EBC-2427-31CF-78A8-6900E0ED9469}"/>
          </ac:spMkLst>
        </pc:spChg>
        <pc:spChg chg="mod">
          <ac:chgData name="Anitej Mishra" userId="bbb1c156b5fee276" providerId="LiveId" clId="{661A81FC-636F-454B-8C91-A977242BC256}" dt="2023-10-31T15:11:25.941" v="91" actId="20577"/>
          <ac:spMkLst>
            <pc:docMk/>
            <pc:sldMk cId="2243269870" sldId="275"/>
            <ac:spMk id="8" creationId="{F4DE37D3-862C-D6FC-F668-C69FF15246C0}"/>
          </ac:spMkLst>
        </pc:spChg>
        <pc:spChg chg="mod">
          <ac:chgData name="Anitej Mishra" userId="bbb1c156b5fee276" providerId="LiveId" clId="{661A81FC-636F-454B-8C91-A977242BC256}" dt="2023-10-31T15:11:30.648" v="103" actId="20577"/>
          <ac:spMkLst>
            <pc:docMk/>
            <pc:sldMk cId="2243269870" sldId="275"/>
            <ac:spMk id="9" creationId="{39DFC1FE-5287-2979-493D-1331FA14CB50}"/>
          </ac:spMkLst>
        </pc:spChg>
        <pc:picChg chg="add mod ord">
          <ac:chgData name="Anitej Mishra" userId="bbb1c156b5fee276" providerId="LiveId" clId="{661A81FC-636F-454B-8C91-A977242BC256}" dt="2023-10-31T15:11:54.729" v="106" actId="22"/>
          <ac:picMkLst>
            <pc:docMk/>
            <pc:sldMk cId="2243269870" sldId="275"/>
            <ac:picMk id="10" creationId="{CA91606A-261D-6591-0B5C-1ECAC11EC947}"/>
          </ac:picMkLst>
        </pc:picChg>
        <pc:picChg chg="del">
          <ac:chgData name="Anitej Mishra" userId="bbb1c156b5fee276" providerId="LiveId" clId="{661A81FC-636F-454B-8C91-A977242BC256}" dt="2023-10-31T15:11:34.129" v="105" actId="478"/>
          <ac:picMkLst>
            <pc:docMk/>
            <pc:sldMk cId="2243269870" sldId="275"/>
            <ac:picMk id="12" creationId="{C8DA1E23-6540-D3E1-A83A-DDC4F4D9E115}"/>
          </ac:picMkLst>
        </pc:picChg>
        <pc:picChg chg="add mod ord">
          <ac:chgData name="Anitej Mishra" userId="bbb1c156b5fee276" providerId="LiveId" clId="{661A81FC-636F-454B-8C91-A977242BC256}" dt="2023-10-31T15:12:08.762" v="107" actId="22"/>
          <ac:picMkLst>
            <pc:docMk/>
            <pc:sldMk cId="2243269870" sldId="275"/>
            <ac:picMk id="13" creationId="{927D0533-9896-9894-026D-15629E7031A3}"/>
          </ac:picMkLst>
        </pc:picChg>
        <pc:picChg chg="del">
          <ac:chgData name="Anitej Mishra" userId="bbb1c156b5fee276" providerId="LiveId" clId="{661A81FC-636F-454B-8C91-A977242BC256}" dt="2023-10-31T15:11:32.572" v="104" actId="478"/>
          <ac:picMkLst>
            <pc:docMk/>
            <pc:sldMk cId="2243269870" sldId="275"/>
            <ac:picMk id="15" creationId="{6DB258A2-A4D4-6A71-D867-0BE401462C61}"/>
          </ac:picMkLst>
        </pc:picChg>
      </pc:sldChg>
      <pc:sldChg chg="addSp delSp modSp add del mod">
        <pc:chgData name="Anitej Mishra" userId="bbb1c156b5fee276" providerId="LiveId" clId="{661A81FC-636F-454B-8C91-A977242BC256}" dt="2023-10-31T15:16:05.083" v="156" actId="47"/>
        <pc:sldMkLst>
          <pc:docMk/>
          <pc:sldMk cId="4065700259" sldId="276"/>
        </pc:sldMkLst>
        <pc:spChg chg="add del mod">
          <ac:chgData name="Anitej Mishra" userId="bbb1c156b5fee276" providerId="LiveId" clId="{661A81FC-636F-454B-8C91-A977242BC256}" dt="2023-10-31T15:12:37.171" v="134" actId="22"/>
          <ac:spMkLst>
            <pc:docMk/>
            <pc:sldMk cId="4065700259" sldId="276"/>
            <ac:spMk id="4" creationId="{17BDE48C-2276-EF99-B2AD-ADB7D36F8F35}"/>
          </ac:spMkLst>
        </pc:spChg>
        <pc:spChg chg="mod">
          <ac:chgData name="Anitej Mishra" userId="bbb1c156b5fee276" providerId="LiveId" clId="{661A81FC-636F-454B-8C91-A977242BC256}" dt="2023-10-31T15:12:18.825" v="118" actId="20577"/>
          <ac:spMkLst>
            <pc:docMk/>
            <pc:sldMk cId="4065700259" sldId="276"/>
            <ac:spMk id="8" creationId="{F4DE37D3-862C-D6FC-F668-C69FF15246C0}"/>
          </ac:spMkLst>
        </pc:spChg>
        <pc:spChg chg="mod">
          <ac:chgData name="Anitej Mishra" userId="bbb1c156b5fee276" providerId="LiveId" clId="{661A81FC-636F-454B-8C91-A977242BC256}" dt="2023-10-31T15:12:24.213" v="132" actId="20577"/>
          <ac:spMkLst>
            <pc:docMk/>
            <pc:sldMk cId="4065700259" sldId="276"/>
            <ac:spMk id="9" creationId="{39DFC1FE-5287-2979-493D-1331FA14CB50}"/>
          </ac:spMkLst>
        </pc:spChg>
        <pc:spChg chg="add del mod">
          <ac:chgData name="Anitej Mishra" userId="bbb1c156b5fee276" providerId="LiveId" clId="{661A81FC-636F-454B-8C91-A977242BC256}" dt="2023-10-31T15:12:58.938" v="136" actId="22"/>
          <ac:spMkLst>
            <pc:docMk/>
            <pc:sldMk cId="4065700259" sldId="276"/>
            <ac:spMk id="11" creationId="{DF45BA77-6533-9B59-D252-B0FF952AA174}"/>
          </ac:spMkLst>
        </pc:spChg>
        <pc:picChg chg="add mod ord">
          <ac:chgData name="Anitej Mishra" userId="bbb1c156b5fee276" providerId="LiveId" clId="{661A81FC-636F-454B-8C91-A977242BC256}" dt="2023-10-31T15:12:37.171" v="134" actId="22"/>
          <ac:picMkLst>
            <pc:docMk/>
            <pc:sldMk cId="4065700259" sldId="276"/>
            <ac:picMk id="6" creationId="{C726A9A4-9DA5-6F24-2761-F7FB62DD19FE}"/>
          </ac:picMkLst>
        </pc:picChg>
        <pc:picChg chg="del">
          <ac:chgData name="Anitej Mishra" userId="bbb1c156b5fee276" providerId="LiveId" clId="{661A81FC-636F-454B-8C91-A977242BC256}" dt="2023-10-31T15:12:35.367" v="133" actId="478"/>
          <ac:picMkLst>
            <pc:docMk/>
            <pc:sldMk cId="4065700259" sldId="276"/>
            <ac:picMk id="10" creationId="{CA91606A-261D-6591-0B5C-1ECAC11EC947}"/>
          </ac:picMkLst>
        </pc:picChg>
        <pc:picChg chg="del">
          <ac:chgData name="Anitej Mishra" userId="bbb1c156b5fee276" providerId="LiveId" clId="{661A81FC-636F-454B-8C91-A977242BC256}" dt="2023-10-31T15:12:44.857" v="135" actId="478"/>
          <ac:picMkLst>
            <pc:docMk/>
            <pc:sldMk cId="4065700259" sldId="276"/>
            <ac:picMk id="13" creationId="{927D0533-9896-9894-026D-15629E7031A3}"/>
          </ac:picMkLst>
        </pc:picChg>
        <pc:picChg chg="add mod ord">
          <ac:chgData name="Anitej Mishra" userId="bbb1c156b5fee276" providerId="LiveId" clId="{661A81FC-636F-454B-8C91-A977242BC256}" dt="2023-10-31T15:12:58.938" v="136" actId="22"/>
          <ac:picMkLst>
            <pc:docMk/>
            <pc:sldMk cId="4065700259" sldId="276"/>
            <ac:picMk id="14" creationId="{5703BE66-5A3B-3F27-F8C0-5BE4A550E5C8}"/>
          </ac:picMkLst>
        </pc:picChg>
      </pc:sldChg>
    </pc:docChg>
  </pc:docChgLst>
  <pc:docChgLst>
    <pc:chgData name="Anitej Mishra" userId="bbb1c156b5fee276" providerId="LiveId" clId="{08A18AA3-A15E-4BA1-98E3-763C12AF77FE}"/>
    <pc:docChg chg="undo custSel addSld delSld modSld">
      <pc:chgData name="Anitej Mishra" userId="bbb1c156b5fee276" providerId="LiveId" clId="{08A18AA3-A15E-4BA1-98E3-763C12AF77FE}" dt="2023-10-09T18:07:06.045" v="742" actId="113"/>
      <pc:docMkLst>
        <pc:docMk/>
      </pc:docMkLst>
      <pc:sldChg chg="modSp mod">
        <pc:chgData name="Anitej Mishra" userId="bbb1c156b5fee276" providerId="LiveId" clId="{08A18AA3-A15E-4BA1-98E3-763C12AF77FE}" dt="2023-10-09T17:51:41.869" v="292" actId="20577"/>
        <pc:sldMkLst>
          <pc:docMk/>
          <pc:sldMk cId="1737126245" sldId="256"/>
        </pc:sldMkLst>
        <pc:spChg chg="mod">
          <ac:chgData name="Anitej Mishra" userId="bbb1c156b5fee276" providerId="LiveId" clId="{08A18AA3-A15E-4BA1-98E3-763C12AF77FE}" dt="2023-10-09T17:51:41.869" v="292" actId="20577"/>
          <ac:spMkLst>
            <pc:docMk/>
            <pc:sldMk cId="1737126245" sldId="256"/>
            <ac:spMk id="2" creationId="{5A1BA9C4-06AB-040E-6604-D398DFD15584}"/>
          </ac:spMkLst>
        </pc:spChg>
      </pc:sldChg>
      <pc:sldChg chg="modSp mod">
        <pc:chgData name="Anitej Mishra" userId="bbb1c156b5fee276" providerId="LiveId" clId="{08A18AA3-A15E-4BA1-98E3-763C12AF77FE}" dt="2023-10-09T17:46:11.337" v="1" actId="20577"/>
        <pc:sldMkLst>
          <pc:docMk/>
          <pc:sldMk cId="2999934539" sldId="257"/>
        </pc:sldMkLst>
        <pc:spChg chg="mod">
          <ac:chgData name="Anitej Mishra" userId="bbb1c156b5fee276" providerId="LiveId" clId="{08A18AA3-A15E-4BA1-98E3-763C12AF77FE}" dt="2023-10-09T17:46:11.337" v="1" actId="20577"/>
          <ac:spMkLst>
            <pc:docMk/>
            <pc:sldMk cId="2999934539" sldId="257"/>
            <ac:spMk id="3" creationId="{76EB2F57-1B4D-B21C-E9E6-7D79B033837B}"/>
          </ac:spMkLst>
        </pc:spChg>
      </pc:sldChg>
      <pc:sldChg chg="del">
        <pc:chgData name="Anitej Mishra" userId="bbb1c156b5fee276" providerId="LiveId" clId="{08A18AA3-A15E-4BA1-98E3-763C12AF77FE}" dt="2023-10-09T17:46:15.887" v="2" actId="47"/>
        <pc:sldMkLst>
          <pc:docMk/>
          <pc:sldMk cId="1951991865" sldId="258"/>
        </pc:sldMkLst>
      </pc:sldChg>
      <pc:sldChg chg="modSp mod">
        <pc:chgData name="Anitej Mishra" userId="bbb1c156b5fee276" providerId="LiveId" clId="{08A18AA3-A15E-4BA1-98E3-763C12AF77FE}" dt="2023-10-09T18:07:06.045" v="742" actId="113"/>
        <pc:sldMkLst>
          <pc:docMk/>
          <pc:sldMk cId="888288544" sldId="260"/>
        </pc:sldMkLst>
        <pc:spChg chg="mod">
          <ac:chgData name="Anitej Mishra" userId="bbb1c156b5fee276" providerId="LiveId" clId="{08A18AA3-A15E-4BA1-98E3-763C12AF77FE}" dt="2023-10-09T18:07:06.045" v="742" actId="113"/>
          <ac:spMkLst>
            <pc:docMk/>
            <pc:sldMk cId="888288544" sldId="260"/>
            <ac:spMk id="3" creationId="{5BF7C74D-1F96-9ECF-E4BA-E766612A1D83}"/>
          </ac:spMkLst>
        </pc:spChg>
      </pc:sldChg>
      <pc:sldChg chg="del">
        <pc:chgData name="Anitej Mishra" userId="bbb1c156b5fee276" providerId="LiveId" clId="{08A18AA3-A15E-4BA1-98E3-763C12AF77FE}" dt="2023-10-09T17:46:02.471" v="0" actId="47"/>
        <pc:sldMkLst>
          <pc:docMk/>
          <pc:sldMk cId="4117600031" sldId="261"/>
        </pc:sldMkLst>
      </pc:sldChg>
      <pc:sldChg chg="modSp">
        <pc:chgData name="Anitej Mishra" userId="bbb1c156b5fee276" providerId="LiveId" clId="{08A18AA3-A15E-4BA1-98E3-763C12AF77FE}" dt="2023-10-09T17:48:52.427" v="55" actId="12788"/>
        <pc:sldMkLst>
          <pc:docMk/>
          <pc:sldMk cId="2391100700" sldId="262"/>
        </pc:sldMkLst>
        <pc:picChg chg="mod">
          <ac:chgData name="Anitej Mishra" userId="bbb1c156b5fee276" providerId="LiveId" clId="{08A18AA3-A15E-4BA1-98E3-763C12AF77FE}" dt="2023-10-09T17:48:52.427" v="55" actId="12788"/>
          <ac:picMkLst>
            <pc:docMk/>
            <pc:sldMk cId="2391100700" sldId="262"/>
            <ac:picMk id="1026" creationId="{FEED22E4-8019-3841-5CC1-F960007064E4}"/>
          </ac:picMkLst>
        </pc:picChg>
      </pc:sldChg>
      <pc:sldChg chg="modSp add mod">
        <pc:chgData name="Anitej Mishra" userId="bbb1c156b5fee276" providerId="LiveId" clId="{08A18AA3-A15E-4BA1-98E3-763C12AF77FE}" dt="2023-10-09T17:47:45.946" v="28" actId="12788"/>
        <pc:sldMkLst>
          <pc:docMk/>
          <pc:sldMk cId="1230492253" sldId="263"/>
        </pc:sldMkLst>
        <pc:spChg chg="mod">
          <ac:chgData name="Anitej Mishra" userId="bbb1c156b5fee276" providerId="LiveId" clId="{08A18AA3-A15E-4BA1-98E3-763C12AF77FE}" dt="2023-10-09T17:47:22.821" v="22" actId="20577"/>
          <ac:spMkLst>
            <pc:docMk/>
            <pc:sldMk cId="1230492253" sldId="263"/>
            <ac:spMk id="2" creationId="{8B49C78F-CFFC-88CE-3E13-FD7A22373BF4}"/>
          </ac:spMkLst>
        </pc:spChg>
        <pc:picChg chg="mod">
          <ac:chgData name="Anitej Mishra" userId="bbb1c156b5fee276" providerId="LiveId" clId="{08A18AA3-A15E-4BA1-98E3-763C12AF77FE}" dt="2023-10-09T17:47:45.946" v="28" actId="12788"/>
          <ac:picMkLst>
            <pc:docMk/>
            <pc:sldMk cId="1230492253" sldId="263"/>
            <ac:picMk id="1026" creationId="{FEED22E4-8019-3841-5CC1-F960007064E4}"/>
          </ac:picMkLst>
        </pc:picChg>
      </pc:sldChg>
      <pc:sldChg chg="modSp add mod">
        <pc:chgData name="Anitej Mishra" userId="bbb1c156b5fee276" providerId="LiveId" clId="{08A18AA3-A15E-4BA1-98E3-763C12AF77FE}" dt="2023-10-09T17:48:42.287" v="52" actId="12788"/>
        <pc:sldMkLst>
          <pc:docMk/>
          <pc:sldMk cId="2566543978" sldId="264"/>
        </pc:sldMkLst>
        <pc:spChg chg="mod">
          <ac:chgData name="Anitej Mishra" userId="bbb1c156b5fee276" providerId="LiveId" clId="{08A18AA3-A15E-4BA1-98E3-763C12AF77FE}" dt="2023-10-09T17:48:24.774" v="49" actId="20577"/>
          <ac:spMkLst>
            <pc:docMk/>
            <pc:sldMk cId="2566543978" sldId="264"/>
            <ac:spMk id="2" creationId="{8B49C78F-CFFC-88CE-3E13-FD7A22373BF4}"/>
          </ac:spMkLst>
        </pc:spChg>
        <pc:picChg chg="mod">
          <ac:chgData name="Anitej Mishra" userId="bbb1c156b5fee276" providerId="LiveId" clId="{08A18AA3-A15E-4BA1-98E3-763C12AF77FE}" dt="2023-10-09T17:48:42.287" v="52" actId="12788"/>
          <ac:picMkLst>
            <pc:docMk/>
            <pc:sldMk cId="2566543978" sldId="264"/>
            <ac:picMk id="1026" creationId="{FEED22E4-8019-3841-5CC1-F960007064E4}"/>
          </ac:picMkLst>
        </pc:picChg>
      </pc:sldChg>
      <pc:sldChg chg="delSp modSp new mod modClrScheme chgLayout">
        <pc:chgData name="Anitej Mishra" userId="bbb1c156b5fee276" providerId="LiveId" clId="{08A18AA3-A15E-4BA1-98E3-763C12AF77FE}" dt="2023-10-09T17:53:22.975" v="586" actId="20577"/>
        <pc:sldMkLst>
          <pc:docMk/>
          <pc:sldMk cId="4064607561" sldId="265"/>
        </pc:sldMkLst>
        <pc:spChg chg="mod ord">
          <ac:chgData name="Anitej Mishra" userId="bbb1c156b5fee276" providerId="LiveId" clId="{08A18AA3-A15E-4BA1-98E3-763C12AF77FE}" dt="2023-10-09T17:51:53.860" v="293" actId="700"/>
          <ac:spMkLst>
            <pc:docMk/>
            <pc:sldMk cId="4064607561" sldId="265"/>
            <ac:spMk id="2" creationId="{3EC542E1-0BCE-87C2-0E1B-65725A4FAF66}"/>
          </ac:spMkLst>
        </pc:spChg>
        <pc:spChg chg="del mod ord">
          <ac:chgData name="Anitej Mishra" userId="bbb1c156b5fee276" providerId="LiveId" clId="{08A18AA3-A15E-4BA1-98E3-763C12AF77FE}" dt="2023-10-09T17:51:53.860" v="293" actId="700"/>
          <ac:spMkLst>
            <pc:docMk/>
            <pc:sldMk cId="4064607561" sldId="265"/>
            <ac:spMk id="3" creationId="{606FAC4B-0F0A-7DD8-D968-7ADECCCA4C6E}"/>
          </ac:spMkLst>
        </pc:spChg>
        <pc:spChg chg="mod ord">
          <ac:chgData name="Anitej Mishra" userId="bbb1c156b5fee276" providerId="LiveId" clId="{08A18AA3-A15E-4BA1-98E3-763C12AF77FE}" dt="2023-10-09T17:53:22.975" v="586" actId="20577"/>
          <ac:spMkLst>
            <pc:docMk/>
            <pc:sldMk cId="4064607561" sldId="265"/>
            <ac:spMk id="4" creationId="{E3DFBDA1-96C0-93D1-8429-BF7FB2D7D979}"/>
          </ac:spMkLst>
        </pc:spChg>
      </pc:sldChg>
      <pc:sldChg chg="addSp delSp modSp add mod">
        <pc:chgData name="Anitej Mishra" userId="bbb1c156b5fee276" providerId="LiveId" clId="{08A18AA3-A15E-4BA1-98E3-763C12AF77FE}" dt="2023-10-09T17:55:04.840" v="589" actId="22"/>
        <pc:sldMkLst>
          <pc:docMk/>
          <pc:sldMk cId="2260456865" sldId="266"/>
        </pc:sldMkLst>
        <pc:spChg chg="del mod">
          <ac:chgData name="Anitej Mishra" userId="bbb1c156b5fee276" providerId="LiveId" clId="{08A18AA3-A15E-4BA1-98E3-763C12AF77FE}" dt="2023-10-09T17:55:04.840" v="589" actId="22"/>
          <ac:spMkLst>
            <pc:docMk/>
            <pc:sldMk cId="2260456865" sldId="266"/>
            <ac:spMk id="4" creationId="{E3DFBDA1-96C0-93D1-8429-BF7FB2D7D979}"/>
          </ac:spMkLst>
        </pc:spChg>
        <pc:picChg chg="add mod ord">
          <ac:chgData name="Anitej Mishra" userId="bbb1c156b5fee276" providerId="LiveId" clId="{08A18AA3-A15E-4BA1-98E3-763C12AF77FE}" dt="2023-10-09T17:55:04.840" v="589" actId="22"/>
          <ac:picMkLst>
            <pc:docMk/>
            <pc:sldMk cId="2260456865" sldId="266"/>
            <ac:picMk id="5" creationId="{DDAAE7C3-ED01-FCED-8424-AFF95B836990}"/>
          </ac:picMkLst>
        </pc:picChg>
      </pc:sldChg>
      <pc:sldChg chg="addSp delSp modSp add mod">
        <pc:chgData name="Anitej Mishra" userId="bbb1c156b5fee276" providerId="LiveId" clId="{08A18AA3-A15E-4BA1-98E3-763C12AF77FE}" dt="2023-10-09T17:56:04.054" v="593" actId="14826"/>
        <pc:sldMkLst>
          <pc:docMk/>
          <pc:sldMk cId="3751380586" sldId="267"/>
        </pc:sldMkLst>
        <pc:picChg chg="add del">
          <ac:chgData name="Anitej Mishra" userId="bbb1c156b5fee276" providerId="LiveId" clId="{08A18AA3-A15E-4BA1-98E3-763C12AF77FE}" dt="2023-10-09T17:56:00.256" v="592" actId="22"/>
          <ac:picMkLst>
            <pc:docMk/>
            <pc:sldMk cId="3751380586" sldId="267"/>
            <ac:picMk id="4" creationId="{A13B1F5D-131A-EEFB-3D06-8D76E70D9A01}"/>
          </ac:picMkLst>
        </pc:picChg>
        <pc:picChg chg="mod">
          <ac:chgData name="Anitej Mishra" userId="bbb1c156b5fee276" providerId="LiveId" clId="{08A18AA3-A15E-4BA1-98E3-763C12AF77FE}" dt="2023-10-09T17:56:04.054" v="593" actId="14826"/>
          <ac:picMkLst>
            <pc:docMk/>
            <pc:sldMk cId="3751380586" sldId="267"/>
            <ac:picMk id="5" creationId="{DDAAE7C3-ED01-FCED-8424-AFF95B836990}"/>
          </ac:picMkLst>
        </pc:picChg>
      </pc:sldChg>
      <pc:sldChg chg="modSp add mod">
        <pc:chgData name="Anitej Mishra" userId="bbb1c156b5fee276" providerId="LiveId" clId="{08A18AA3-A15E-4BA1-98E3-763C12AF77FE}" dt="2023-10-09T17:56:58.917" v="595" actId="14826"/>
        <pc:sldMkLst>
          <pc:docMk/>
          <pc:sldMk cId="424756970" sldId="268"/>
        </pc:sldMkLst>
        <pc:picChg chg="mod">
          <ac:chgData name="Anitej Mishra" userId="bbb1c156b5fee276" providerId="LiveId" clId="{08A18AA3-A15E-4BA1-98E3-763C12AF77FE}" dt="2023-10-09T17:56:58.917" v="595" actId="14826"/>
          <ac:picMkLst>
            <pc:docMk/>
            <pc:sldMk cId="424756970" sldId="268"/>
            <ac:picMk id="5" creationId="{DDAAE7C3-ED01-FCED-8424-AFF95B836990}"/>
          </ac:picMkLst>
        </pc:picChg>
      </pc:sldChg>
      <pc:sldChg chg="modSp add mod">
        <pc:chgData name="Anitej Mishra" userId="bbb1c156b5fee276" providerId="LiveId" clId="{08A18AA3-A15E-4BA1-98E3-763C12AF77FE}" dt="2023-10-09T17:59:01.762" v="597" actId="14826"/>
        <pc:sldMkLst>
          <pc:docMk/>
          <pc:sldMk cId="1005733513" sldId="269"/>
        </pc:sldMkLst>
        <pc:picChg chg="mod">
          <ac:chgData name="Anitej Mishra" userId="bbb1c156b5fee276" providerId="LiveId" clId="{08A18AA3-A15E-4BA1-98E3-763C12AF77FE}" dt="2023-10-09T17:59:01.762" v="597" actId="14826"/>
          <ac:picMkLst>
            <pc:docMk/>
            <pc:sldMk cId="1005733513" sldId="269"/>
            <ac:picMk id="5" creationId="{DDAAE7C3-ED01-FCED-8424-AFF95B836990}"/>
          </ac:picMkLst>
        </pc:picChg>
      </pc:sldChg>
      <pc:sldChg chg="addSp delSp modSp add mod modClrScheme chgLayout">
        <pc:chgData name="Anitej Mishra" userId="bbb1c156b5fee276" providerId="LiveId" clId="{08A18AA3-A15E-4BA1-98E3-763C12AF77FE}" dt="2023-10-09T18:06:32.705" v="731" actId="20577"/>
        <pc:sldMkLst>
          <pc:docMk/>
          <pc:sldMk cId="1992199833" sldId="270"/>
        </pc:sldMkLst>
        <pc:spChg chg="mod ord">
          <ac:chgData name="Anitej Mishra" userId="bbb1c156b5fee276" providerId="LiveId" clId="{08A18AA3-A15E-4BA1-98E3-763C12AF77FE}" dt="2023-10-09T18:00:19.175" v="618" actId="700"/>
          <ac:spMkLst>
            <pc:docMk/>
            <pc:sldMk cId="1992199833" sldId="270"/>
            <ac:spMk id="2" creationId="{0274BD5F-A8E8-428E-68D7-4A45E14F1E62}"/>
          </ac:spMkLst>
        </pc:spChg>
        <pc:spChg chg="mod ord">
          <ac:chgData name="Anitej Mishra" userId="bbb1c156b5fee276" providerId="LiveId" clId="{08A18AA3-A15E-4BA1-98E3-763C12AF77FE}" dt="2023-10-09T18:03:53.564" v="701" actId="27636"/>
          <ac:spMkLst>
            <pc:docMk/>
            <pc:sldMk cId="1992199833" sldId="270"/>
            <ac:spMk id="3" creationId="{76EB2F57-1B4D-B21C-E9E6-7D79B033837B}"/>
          </ac:spMkLst>
        </pc:spChg>
        <pc:spChg chg="add del mod ord">
          <ac:chgData name="Anitej Mishra" userId="bbb1c156b5fee276" providerId="LiveId" clId="{08A18AA3-A15E-4BA1-98E3-763C12AF77FE}" dt="2023-10-09T17:59:56.753" v="613" actId="700"/>
          <ac:spMkLst>
            <pc:docMk/>
            <pc:sldMk cId="1992199833" sldId="270"/>
            <ac:spMk id="4" creationId="{A9F59902-0E2C-C042-7BC8-21B80B68A4D7}"/>
          </ac:spMkLst>
        </pc:spChg>
        <pc:spChg chg="add del mod ord">
          <ac:chgData name="Anitej Mishra" userId="bbb1c156b5fee276" providerId="LiveId" clId="{08A18AA3-A15E-4BA1-98E3-763C12AF77FE}" dt="2023-10-09T18:00:19.175" v="618" actId="700"/>
          <ac:spMkLst>
            <pc:docMk/>
            <pc:sldMk cId="1992199833" sldId="270"/>
            <ac:spMk id="5" creationId="{F505897E-D476-A61C-ED43-860515445EAB}"/>
          </ac:spMkLst>
        </pc:spChg>
        <pc:spChg chg="add del mod ord">
          <ac:chgData name="Anitej Mishra" userId="bbb1c156b5fee276" providerId="LiveId" clId="{08A18AA3-A15E-4BA1-98E3-763C12AF77FE}" dt="2023-10-09T18:00:19.175" v="618" actId="700"/>
          <ac:spMkLst>
            <pc:docMk/>
            <pc:sldMk cId="1992199833" sldId="270"/>
            <ac:spMk id="6" creationId="{9F472D2E-8BD4-80FF-BF47-D3525CEE4797}"/>
          </ac:spMkLst>
        </pc:spChg>
        <pc:spChg chg="add del mod ord">
          <ac:chgData name="Anitej Mishra" userId="bbb1c156b5fee276" providerId="LiveId" clId="{08A18AA3-A15E-4BA1-98E3-763C12AF77FE}" dt="2023-10-09T18:00:19.175" v="618" actId="700"/>
          <ac:spMkLst>
            <pc:docMk/>
            <pc:sldMk cId="1992199833" sldId="270"/>
            <ac:spMk id="7" creationId="{6B1002FB-3BB3-F781-2CD7-8D3320464BD4}"/>
          </ac:spMkLst>
        </pc:spChg>
        <pc:spChg chg="add mod ord">
          <ac:chgData name="Anitej Mishra" userId="bbb1c156b5fee276" providerId="LiveId" clId="{08A18AA3-A15E-4BA1-98E3-763C12AF77FE}" dt="2023-10-09T18:06:32.705" v="731" actId="20577"/>
          <ac:spMkLst>
            <pc:docMk/>
            <pc:sldMk cId="1992199833" sldId="270"/>
            <ac:spMk id="8" creationId="{99C4932E-0197-6BAB-D032-3DE14F5D76EA}"/>
          </ac:spMkLst>
        </pc:spChg>
      </pc:sldChg>
      <pc:sldChg chg="modSp add mod">
        <pc:chgData name="Anitej Mishra" userId="bbb1c156b5fee276" providerId="LiveId" clId="{08A18AA3-A15E-4BA1-98E3-763C12AF77FE}" dt="2023-10-09T18:06:29.686" v="730" actId="20577"/>
        <pc:sldMkLst>
          <pc:docMk/>
          <pc:sldMk cId="380469720" sldId="271"/>
        </pc:sldMkLst>
        <pc:spChg chg="mod">
          <ac:chgData name="Anitej Mishra" userId="bbb1c156b5fee276" providerId="LiveId" clId="{08A18AA3-A15E-4BA1-98E3-763C12AF77FE}" dt="2023-10-09T18:04:47.818" v="713" actId="20577"/>
          <ac:spMkLst>
            <pc:docMk/>
            <pc:sldMk cId="380469720" sldId="271"/>
            <ac:spMk id="3" creationId="{76EB2F57-1B4D-B21C-E9E6-7D79B033837B}"/>
          </ac:spMkLst>
        </pc:spChg>
        <pc:spChg chg="mod">
          <ac:chgData name="Anitej Mishra" userId="bbb1c156b5fee276" providerId="LiveId" clId="{08A18AA3-A15E-4BA1-98E3-763C12AF77FE}" dt="2023-10-09T18:06:29.686" v="730" actId="20577"/>
          <ac:spMkLst>
            <pc:docMk/>
            <pc:sldMk cId="380469720" sldId="271"/>
            <ac:spMk id="8" creationId="{99C4932E-0197-6BAB-D032-3DE14F5D76EA}"/>
          </ac:spMkLst>
        </pc:spChg>
      </pc:sldChg>
      <pc:sldChg chg="modSp add mod">
        <pc:chgData name="Anitej Mishra" userId="bbb1c156b5fee276" providerId="LiveId" clId="{08A18AA3-A15E-4BA1-98E3-763C12AF77FE}" dt="2023-10-09T18:06:26.702" v="729" actId="20577"/>
        <pc:sldMkLst>
          <pc:docMk/>
          <pc:sldMk cId="3365860157" sldId="272"/>
        </pc:sldMkLst>
        <pc:spChg chg="mod">
          <ac:chgData name="Anitej Mishra" userId="bbb1c156b5fee276" providerId="LiveId" clId="{08A18AA3-A15E-4BA1-98E3-763C12AF77FE}" dt="2023-10-09T18:05:45.686" v="725" actId="20577"/>
          <ac:spMkLst>
            <pc:docMk/>
            <pc:sldMk cId="3365860157" sldId="272"/>
            <ac:spMk id="3" creationId="{76EB2F57-1B4D-B21C-E9E6-7D79B033837B}"/>
          </ac:spMkLst>
        </pc:spChg>
        <pc:spChg chg="mod">
          <ac:chgData name="Anitej Mishra" userId="bbb1c156b5fee276" providerId="LiveId" clId="{08A18AA3-A15E-4BA1-98E3-763C12AF77FE}" dt="2023-10-09T18:06:26.702" v="729" actId="20577"/>
          <ac:spMkLst>
            <pc:docMk/>
            <pc:sldMk cId="3365860157" sldId="272"/>
            <ac:spMk id="8" creationId="{99C4932E-0197-6BAB-D032-3DE14F5D76EA}"/>
          </ac:spMkLst>
        </pc:spChg>
      </pc:sldChg>
      <pc:sldChg chg="modSp add mod">
        <pc:chgData name="Anitej Mishra" userId="bbb1c156b5fee276" providerId="LiveId" clId="{08A18AA3-A15E-4BA1-98E3-763C12AF77FE}" dt="2023-10-09T18:06:52.435" v="740" actId="20577"/>
        <pc:sldMkLst>
          <pc:docMk/>
          <pc:sldMk cId="3545312881" sldId="273"/>
        </pc:sldMkLst>
        <pc:spChg chg="mod">
          <ac:chgData name="Anitej Mishra" userId="bbb1c156b5fee276" providerId="LiveId" clId="{08A18AA3-A15E-4BA1-98E3-763C12AF77FE}" dt="2023-10-09T18:06:52.435" v="740" actId="20577"/>
          <ac:spMkLst>
            <pc:docMk/>
            <pc:sldMk cId="3545312881" sldId="273"/>
            <ac:spMk id="3" creationId="{76EB2F57-1B4D-B21C-E9E6-7D79B033837B}"/>
          </ac:spMkLst>
        </pc:spChg>
        <pc:spChg chg="mod">
          <ac:chgData name="Anitej Mishra" userId="bbb1c156b5fee276" providerId="LiveId" clId="{08A18AA3-A15E-4BA1-98E3-763C12AF77FE}" dt="2023-10-09T18:06:23.415" v="728" actId="20577"/>
          <ac:spMkLst>
            <pc:docMk/>
            <pc:sldMk cId="3545312881" sldId="273"/>
            <ac:spMk id="8" creationId="{99C4932E-0197-6BAB-D032-3DE14F5D76EA}"/>
          </ac:spMkLst>
        </pc:spChg>
      </pc:sldChg>
    </pc:docChg>
  </pc:docChgLst>
  <pc:docChgLst>
    <pc:chgData name="Anitej Mishra" userId="bbb1c156b5fee276" providerId="LiveId" clId="{549EE9DD-BC80-4F0D-B7A6-2228EFE296E9}"/>
    <pc:docChg chg="custSel addSld modSld">
      <pc:chgData name="Anitej Mishra" userId="bbb1c156b5fee276" providerId="LiveId" clId="{549EE9DD-BC80-4F0D-B7A6-2228EFE296E9}" dt="2023-09-18T10:41:32.885" v="1597" actId="12788"/>
      <pc:docMkLst>
        <pc:docMk/>
      </pc:docMkLst>
      <pc:sldChg chg="modSp mod">
        <pc:chgData name="Anitej Mishra" userId="bbb1c156b5fee276" providerId="LiveId" clId="{549EE9DD-BC80-4F0D-B7A6-2228EFE296E9}" dt="2023-09-18T10:23:49.783" v="910" actId="20577"/>
        <pc:sldMkLst>
          <pc:docMk/>
          <pc:sldMk cId="2999934539" sldId="257"/>
        </pc:sldMkLst>
        <pc:spChg chg="mod">
          <ac:chgData name="Anitej Mishra" userId="bbb1c156b5fee276" providerId="LiveId" clId="{549EE9DD-BC80-4F0D-B7A6-2228EFE296E9}" dt="2023-09-18T10:23:49.783" v="910" actId="20577"/>
          <ac:spMkLst>
            <pc:docMk/>
            <pc:sldMk cId="2999934539" sldId="257"/>
            <ac:spMk id="3" creationId="{76EB2F57-1B4D-B21C-E9E6-7D79B033837B}"/>
          </ac:spMkLst>
        </pc:spChg>
      </pc:sldChg>
      <pc:sldChg chg="addSp delSp modSp mod modClrScheme chgLayout">
        <pc:chgData name="Anitej Mishra" userId="bbb1c156b5fee276" providerId="LiveId" clId="{549EE9DD-BC80-4F0D-B7A6-2228EFE296E9}" dt="2023-09-18T10:36:22.519" v="1485" actId="255"/>
        <pc:sldMkLst>
          <pc:docMk/>
          <pc:sldMk cId="1951991865" sldId="258"/>
        </pc:sldMkLst>
        <pc:spChg chg="mod ord">
          <ac:chgData name="Anitej Mishra" userId="bbb1c156b5fee276" providerId="LiveId" clId="{549EE9DD-BC80-4F0D-B7A6-2228EFE296E9}" dt="2023-09-18T10:30:40.611" v="911" actId="700"/>
          <ac:spMkLst>
            <pc:docMk/>
            <pc:sldMk cId="1951991865" sldId="258"/>
            <ac:spMk id="2" creationId="{8B49C78F-CFFC-88CE-3E13-FD7A22373BF4}"/>
          </ac:spMkLst>
        </pc:spChg>
        <pc:spChg chg="del mod ord">
          <ac:chgData name="Anitej Mishra" userId="bbb1c156b5fee276" providerId="LiveId" clId="{549EE9DD-BC80-4F0D-B7A6-2228EFE296E9}" dt="2023-09-18T10:30:40.611" v="911" actId="700"/>
          <ac:spMkLst>
            <pc:docMk/>
            <pc:sldMk cId="1951991865" sldId="258"/>
            <ac:spMk id="3" creationId="{CB0AA832-6BC9-3105-2374-25D86916726E}"/>
          </ac:spMkLst>
        </pc:spChg>
        <pc:spChg chg="add mod ord">
          <ac:chgData name="Anitej Mishra" userId="bbb1c156b5fee276" providerId="LiveId" clId="{549EE9DD-BC80-4F0D-B7A6-2228EFE296E9}" dt="2023-09-18T10:31:18.454" v="933" actId="20577"/>
          <ac:spMkLst>
            <pc:docMk/>
            <pc:sldMk cId="1951991865" sldId="258"/>
            <ac:spMk id="4" creationId="{3058CE47-ED70-0BF9-7149-C232825DCE2F}"/>
          </ac:spMkLst>
        </pc:spChg>
        <pc:spChg chg="add mod ord">
          <ac:chgData name="Anitej Mishra" userId="bbb1c156b5fee276" providerId="LiveId" clId="{549EE9DD-BC80-4F0D-B7A6-2228EFE296E9}" dt="2023-09-18T10:36:13.462" v="1484" actId="255"/>
          <ac:spMkLst>
            <pc:docMk/>
            <pc:sldMk cId="1951991865" sldId="258"/>
            <ac:spMk id="5" creationId="{31372427-09E5-2B95-365D-4F5A4BFA4CA5}"/>
          </ac:spMkLst>
        </pc:spChg>
        <pc:spChg chg="add mod ord">
          <ac:chgData name="Anitej Mishra" userId="bbb1c156b5fee276" providerId="LiveId" clId="{549EE9DD-BC80-4F0D-B7A6-2228EFE296E9}" dt="2023-09-18T10:31:29.086" v="948" actId="20577"/>
          <ac:spMkLst>
            <pc:docMk/>
            <pc:sldMk cId="1951991865" sldId="258"/>
            <ac:spMk id="6" creationId="{DFF80797-6F79-8B37-077D-AB3B9FA199E7}"/>
          </ac:spMkLst>
        </pc:spChg>
        <pc:spChg chg="add mod ord">
          <ac:chgData name="Anitej Mishra" userId="bbb1c156b5fee276" providerId="LiveId" clId="{549EE9DD-BC80-4F0D-B7A6-2228EFE296E9}" dt="2023-09-18T10:36:22.519" v="1485" actId="255"/>
          <ac:spMkLst>
            <pc:docMk/>
            <pc:sldMk cId="1951991865" sldId="258"/>
            <ac:spMk id="7" creationId="{E9CE83E3-42ED-7C5E-B13F-F172C2281983}"/>
          </ac:spMkLst>
        </pc:spChg>
      </pc:sldChg>
      <pc:sldChg chg="addSp delSp modSp mod">
        <pc:chgData name="Anitej Mishra" userId="bbb1c156b5fee276" providerId="LiveId" clId="{549EE9DD-BC80-4F0D-B7A6-2228EFE296E9}" dt="2023-09-18T10:39:54.983" v="1568" actId="12788"/>
        <pc:sldMkLst>
          <pc:docMk/>
          <pc:sldMk cId="2819905561" sldId="259"/>
        </pc:sldMkLst>
        <pc:spChg chg="mod">
          <ac:chgData name="Anitej Mishra" userId="bbb1c156b5fee276" providerId="LiveId" clId="{549EE9DD-BC80-4F0D-B7A6-2228EFE296E9}" dt="2023-09-18T10:39:37.616" v="1522" actId="20577"/>
          <ac:spMkLst>
            <pc:docMk/>
            <pc:sldMk cId="2819905561" sldId="259"/>
            <ac:spMk id="2" creationId="{8B49C78F-CFFC-88CE-3E13-FD7A22373BF4}"/>
          </ac:spMkLst>
        </pc:spChg>
        <pc:spChg chg="del">
          <ac:chgData name="Anitej Mishra" userId="bbb1c156b5fee276" providerId="LiveId" clId="{549EE9DD-BC80-4F0D-B7A6-2228EFE296E9}" dt="2023-09-18T10:38:16.857" v="1486"/>
          <ac:spMkLst>
            <pc:docMk/>
            <pc:sldMk cId="2819905561" sldId="259"/>
            <ac:spMk id="3" creationId="{CB0AA832-6BC9-3105-2374-25D86916726E}"/>
          </ac:spMkLst>
        </pc:spChg>
        <pc:picChg chg="add mod">
          <ac:chgData name="Anitej Mishra" userId="bbb1c156b5fee276" providerId="LiveId" clId="{549EE9DD-BC80-4F0D-B7A6-2228EFE296E9}" dt="2023-09-18T10:39:54.983" v="1568" actId="12788"/>
          <ac:picMkLst>
            <pc:docMk/>
            <pc:sldMk cId="2819905561" sldId="259"/>
            <ac:picMk id="5" creationId="{9F5CCCB5-FA69-38C9-ED91-32191C69FF43}"/>
          </ac:picMkLst>
        </pc:picChg>
      </pc:sldChg>
      <pc:sldChg chg="modSp mod">
        <pc:chgData name="Anitej Mishra" userId="bbb1c156b5fee276" providerId="LiveId" clId="{549EE9DD-BC80-4F0D-B7A6-2228EFE296E9}" dt="2023-09-18T10:18:55.969" v="645" actId="20577"/>
        <pc:sldMkLst>
          <pc:docMk/>
          <pc:sldMk cId="4117600031" sldId="261"/>
        </pc:sldMkLst>
        <pc:spChg chg="mod">
          <ac:chgData name="Anitej Mishra" userId="bbb1c156b5fee276" providerId="LiveId" clId="{549EE9DD-BC80-4F0D-B7A6-2228EFE296E9}" dt="2023-09-18T10:18:55.969" v="645" actId="20577"/>
          <ac:spMkLst>
            <pc:docMk/>
            <pc:sldMk cId="4117600031" sldId="261"/>
            <ac:spMk id="3" creationId="{CB0AA832-6BC9-3105-2374-25D86916726E}"/>
          </ac:spMkLst>
        </pc:spChg>
      </pc:sldChg>
      <pc:sldChg chg="addSp delSp modSp add mod">
        <pc:chgData name="Anitej Mishra" userId="bbb1c156b5fee276" providerId="LiveId" clId="{549EE9DD-BC80-4F0D-B7A6-2228EFE296E9}" dt="2023-09-18T10:41:32.885" v="1597" actId="12788"/>
        <pc:sldMkLst>
          <pc:docMk/>
          <pc:sldMk cId="2391100700" sldId="262"/>
        </pc:sldMkLst>
        <pc:spChg chg="mod">
          <ac:chgData name="Anitej Mishra" userId="bbb1c156b5fee276" providerId="LiveId" clId="{549EE9DD-BC80-4F0D-B7A6-2228EFE296E9}" dt="2023-09-18T10:41:02.686" v="1592" actId="20577"/>
          <ac:spMkLst>
            <pc:docMk/>
            <pc:sldMk cId="2391100700" sldId="262"/>
            <ac:spMk id="2" creationId="{8B49C78F-CFFC-88CE-3E13-FD7A22373BF4}"/>
          </ac:spMkLst>
        </pc:spChg>
        <pc:spChg chg="add del mod">
          <ac:chgData name="Anitej Mishra" userId="bbb1c156b5fee276" providerId="LiveId" clId="{549EE9DD-BC80-4F0D-B7A6-2228EFE296E9}" dt="2023-09-18T10:41:04.883" v="1593"/>
          <ac:spMkLst>
            <pc:docMk/>
            <pc:sldMk cId="2391100700" sldId="262"/>
            <ac:spMk id="4" creationId="{DAE33944-533C-3EB1-78B7-58DFD20E1E38}"/>
          </ac:spMkLst>
        </pc:spChg>
        <pc:picChg chg="del mod">
          <ac:chgData name="Anitej Mishra" userId="bbb1c156b5fee276" providerId="LiveId" clId="{549EE9DD-BC80-4F0D-B7A6-2228EFE296E9}" dt="2023-09-18T10:39:58.327" v="1570" actId="478"/>
          <ac:picMkLst>
            <pc:docMk/>
            <pc:sldMk cId="2391100700" sldId="262"/>
            <ac:picMk id="5" creationId="{9F5CCCB5-FA69-38C9-ED91-32191C69FF43}"/>
          </ac:picMkLst>
        </pc:picChg>
        <pc:picChg chg="add mod">
          <ac:chgData name="Anitej Mishra" userId="bbb1c156b5fee276" providerId="LiveId" clId="{549EE9DD-BC80-4F0D-B7A6-2228EFE296E9}" dt="2023-09-18T10:41:32.885" v="1597" actId="12788"/>
          <ac:picMkLst>
            <pc:docMk/>
            <pc:sldMk cId="2391100700" sldId="262"/>
            <ac:picMk id="1026" creationId="{FEED22E4-8019-3841-5CC1-F960007064E4}"/>
          </ac:picMkLst>
        </pc:picChg>
      </pc:sldChg>
    </pc:docChg>
  </pc:docChgLst>
  <pc:docChgLst>
    <pc:chgData name="Anitej Mishra" userId="bbb1c156b5fee276" providerId="LiveId" clId="{1C4DA987-9DD0-4C06-8FFB-18378467FFF5}"/>
    <pc:docChg chg="custSel modSld">
      <pc:chgData name="Anitej Mishra" userId="bbb1c156b5fee276" providerId="LiveId" clId="{1C4DA987-9DD0-4C06-8FFB-18378467FFF5}" dt="2023-09-21T02:37:28.747" v="30" actId="20577"/>
      <pc:docMkLst>
        <pc:docMk/>
      </pc:docMkLst>
      <pc:sldChg chg="modSp mod">
        <pc:chgData name="Anitej Mishra" userId="bbb1c156b5fee276" providerId="LiveId" clId="{1C4DA987-9DD0-4C06-8FFB-18378467FFF5}" dt="2023-09-21T02:37:28.747" v="30" actId="20577"/>
        <pc:sldMkLst>
          <pc:docMk/>
          <pc:sldMk cId="4117600031" sldId="261"/>
        </pc:sldMkLst>
        <pc:spChg chg="mod">
          <ac:chgData name="Anitej Mishra" userId="bbb1c156b5fee276" providerId="LiveId" clId="{1C4DA987-9DD0-4C06-8FFB-18378467FFF5}" dt="2023-09-21T02:37:28.747" v="30" actId="20577"/>
          <ac:spMkLst>
            <pc:docMk/>
            <pc:sldMk cId="4117600031" sldId="261"/>
            <ac:spMk id="3" creationId="{CB0AA832-6BC9-3105-2374-25D86916726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0596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32659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30447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9192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175773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4F8F4-13EB-45D5-9121-E71AAD8892D1}"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88190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4F8F4-13EB-45D5-9121-E71AAD8892D1}"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6412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52187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4319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2930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02965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77699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4F8F4-13EB-45D5-9121-E71AAD8892D1}"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410526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4F8F4-13EB-45D5-9121-E71AAD8892D1}"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9281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4F8F4-13EB-45D5-9121-E71AAD8892D1}"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44459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2891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54084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34F8F4-13EB-45D5-9121-E71AAD8892D1}" type="datetimeFigureOut">
              <a:rPr lang="en-IN" smtClean="0"/>
              <a:t>31-10-2023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663678-0901-4DE1-BFFC-487ECF351935}" type="slidenum">
              <a:rPr lang="en-IN" smtClean="0"/>
              <a:t>‹#›</a:t>
            </a:fld>
            <a:endParaRPr lang="en-IN"/>
          </a:p>
        </p:txBody>
      </p:sp>
    </p:spTree>
    <p:extLst>
      <p:ext uri="{BB962C8B-B14F-4D97-AF65-F5344CB8AC3E}">
        <p14:creationId xmlns:p14="http://schemas.microsoft.com/office/powerpoint/2010/main" val="1338617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A9C4-06AB-040E-6604-D398DFD15584}"/>
              </a:ext>
            </a:extLst>
          </p:cNvPr>
          <p:cNvSpPr>
            <a:spLocks noGrp="1"/>
          </p:cNvSpPr>
          <p:nvPr>
            <p:ph type="ctrTitle"/>
          </p:nvPr>
        </p:nvSpPr>
        <p:spPr/>
        <p:txBody>
          <a:bodyPr>
            <a:normAutofit/>
          </a:bodyPr>
          <a:lstStyle/>
          <a:p>
            <a:r>
              <a:rPr lang="en-GB" dirty="0">
                <a:solidFill>
                  <a:schemeClr val="bg1"/>
                </a:solidFill>
                <a:latin typeface="Futura-Bold" pitchFamily="2" charset="0"/>
              </a:rPr>
              <a:t>ONLINE VOTING SYSTEM</a:t>
            </a:r>
            <a:br>
              <a:rPr lang="en-GB" dirty="0">
                <a:solidFill>
                  <a:schemeClr val="bg1"/>
                </a:solidFill>
                <a:latin typeface="Futura-Bold" pitchFamily="2" charset="0"/>
              </a:rPr>
            </a:br>
            <a:r>
              <a:rPr lang="en-GB" dirty="0">
                <a:solidFill>
                  <a:schemeClr val="bg1"/>
                </a:solidFill>
                <a:latin typeface="Futura-Bold" pitchFamily="2" charset="0"/>
              </a:rPr>
              <a:t>USING PYTHON</a:t>
            </a:r>
            <a:endParaRPr lang="en-IN" dirty="0">
              <a:solidFill>
                <a:schemeClr val="bg1"/>
              </a:solidFill>
              <a:latin typeface="Futura-Bold" pitchFamily="2" charset="0"/>
            </a:endParaRPr>
          </a:p>
        </p:txBody>
      </p:sp>
      <p:sp>
        <p:nvSpPr>
          <p:cNvPr id="3" name="Subtitle 2">
            <a:extLst>
              <a:ext uri="{FF2B5EF4-FFF2-40B4-BE49-F238E27FC236}">
                <a16:creationId xmlns:a16="http://schemas.microsoft.com/office/drawing/2014/main" id="{757FC316-9A79-020B-7F91-68D8C13F8854}"/>
              </a:ext>
            </a:extLst>
          </p:cNvPr>
          <p:cNvSpPr>
            <a:spLocks noGrp="1"/>
          </p:cNvSpPr>
          <p:nvPr>
            <p:ph type="subTitle" idx="1"/>
          </p:nvPr>
        </p:nvSpPr>
        <p:spPr/>
        <p:txBody>
          <a:bodyPr numCol="2">
            <a:normAutofit lnSpcReduction="10000"/>
          </a:bodyPr>
          <a:lstStyle/>
          <a:p>
            <a:r>
              <a:rPr lang="en-GB" dirty="0">
                <a:solidFill>
                  <a:schemeClr val="bg1"/>
                </a:solidFill>
                <a:latin typeface="Futura-Bold" pitchFamily="2" charset="0"/>
              </a:rPr>
              <a:t>Advanced Programming</a:t>
            </a:r>
            <a:br>
              <a:rPr lang="en-GB" dirty="0">
                <a:solidFill>
                  <a:schemeClr val="bg1"/>
                </a:solidFill>
                <a:latin typeface="Futura-Bold" pitchFamily="2" charset="0"/>
              </a:rPr>
            </a:br>
            <a:r>
              <a:rPr lang="en-GB" dirty="0">
                <a:solidFill>
                  <a:schemeClr val="bg1"/>
                </a:solidFill>
                <a:latin typeface="Futura-Bold" pitchFamily="2" charset="0"/>
              </a:rPr>
              <a:t>Practice</a:t>
            </a:r>
            <a:br>
              <a:rPr lang="en-GB" dirty="0">
                <a:solidFill>
                  <a:schemeClr val="bg1"/>
                </a:solidFill>
                <a:latin typeface="Futura-Bold" pitchFamily="2" charset="0"/>
              </a:rPr>
            </a:br>
            <a:r>
              <a:rPr lang="en-GB" dirty="0">
                <a:solidFill>
                  <a:schemeClr val="bg1"/>
                </a:solidFill>
                <a:latin typeface="Futura-Bold" pitchFamily="2" charset="0"/>
              </a:rPr>
              <a:t>Mini Project</a:t>
            </a:r>
          </a:p>
          <a:p>
            <a:r>
              <a:rPr lang="en-GB" dirty="0">
                <a:solidFill>
                  <a:schemeClr val="bg1"/>
                </a:solidFill>
                <a:latin typeface="Futura-Bold" pitchFamily="2" charset="0"/>
              </a:rPr>
              <a:t>REVIEW-2</a:t>
            </a:r>
          </a:p>
          <a:p>
            <a:r>
              <a:rPr lang="en-GB" dirty="0">
                <a:solidFill>
                  <a:schemeClr val="bg1"/>
                </a:solidFill>
                <a:latin typeface="Futura-Bold" pitchFamily="2" charset="0"/>
              </a:rPr>
              <a:t>Anitej Mishra (ra2211029010023)</a:t>
            </a:r>
          </a:p>
          <a:p>
            <a:r>
              <a:rPr lang="en-GB" dirty="0">
                <a:solidFill>
                  <a:schemeClr val="bg1"/>
                </a:solidFill>
                <a:latin typeface="Futura-Bold" pitchFamily="2" charset="0"/>
              </a:rPr>
              <a:t>prem LOHIA (ra2211029010007)</a:t>
            </a:r>
            <a:endParaRPr lang="en-IN" dirty="0">
              <a:solidFill>
                <a:schemeClr val="bg1"/>
              </a:solidFill>
              <a:latin typeface="Futura-Bold" pitchFamily="2" charset="0"/>
            </a:endParaRPr>
          </a:p>
        </p:txBody>
      </p:sp>
    </p:spTree>
    <p:extLst>
      <p:ext uri="{BB962C8B-B14F-4D97-AF65-F5344CB8AC3E}">
        <p14:creationId xmlns:p14="http://schemas.microsoft.com/office/powerpoint/2010/main" val="17371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3. USE CASE DIAGRAM</a:t>
            </a:r>
            <a:endParaRPr lang="en-IN" dirty="0">
              <a:solidFill>
                <a:schemeClr val="bg1"/>
              </a:solidFill>
              <a:latin typeface="Futura-Bold" pitchFamily="2" charset="0"/>
            </a:endParaRPr>
          </a:p>
        </p:txBody>
      </p:sp>
      <p:pic>
        <p:nvPicPr>
          <p:cNvPr id="1026" name="Picture 2">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685016" y="2283994"/>
            <a:ext cx="4821969" cy="4233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9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4. COMPONENT DIAGRAM</a:t>
            </a:r>
            <a:endParaRPr lang="en-IN" dirty="0">
              <a:solidFill>
                <a:schemeClr val="bg1"/>
              </a:solidFill>
              <a:latin typeface="Futura-Bold" pitchFamily="2" charset="0"/>
            </a:endParaRPr>
          </a:p>
        </p:txBody>
      </p:sp>
      <p:pic>
        <p:nvPicPr>
          <p:cNvPr id="1026" name="Picture 2">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661438" y="2249488"/>
            <a:ext cx="4869124" cy="42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4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55000" lnSpcReduction="20000"/>
          </a:bodyPr>
          <a:lstStyle/>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subprocess</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sb_p</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registerVoter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regV</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admFunc</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adFunc</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registerVoter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admFunc</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AdminHome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.title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widget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.winfo_children():</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widget</a:t>
            </a:r>
            <a:r>
              <a:rPr lang="en-IN" b="0" dirty="0" err="1">
                <a:solidFill>
                  <a:srgbClr val="CCCCCC"/>
                </a:solidFill>
                <a:effectLst/>
                <a:latin typeface="Consolas" panose="020B0609020204030204" pitchFamily="49" charset="0"/>
              </a:rPr>
              <a:t>.destroy</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AdminHome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.pack(</a:t>
            </a:r>
            <a:r>
              <a:rPr lang="en-IN" b="0" dirty="0">
                <a:solidFill>
                  <a:srgbClr val="9CDCFE"/>
                </a:solidFill>
                <a:effectLst/>
                <a:latin typeface="Consolas" panose="020B0609020204030204" pitchFamily="49" charset="0"/>
              </a:rPr>
              <a:t>side</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TOP</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'Helvetica'</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25</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'bold'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1/4</a:t>
            </a:r>
          </a:p>
        </p:txBody>
      </p:sp>
    </p:spTree>
    <p:extLst>
      <p:ext uri="{BB962C8B-B14F-4D97-AF65-F5344CB8AC3E}">
        <p14:creationId xmlns:p14="http://schemas.microsoft.com/office/powerpoint/2010/main" val="199219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47500" lnSpcReduction="20000"/>
          </a:bodyPr>
          <a:lstStyle/>
          <a:p>
            <a:pPr marL="0" indent="0">
              <a:buNone/>
            </a:pPr>
            <a:r>
              <a:rPr lang="en-IN" b="0" dirty="0">
                <a:solidFill>
                  <a:srgbClr val="6A9955"/>
                </a:solidFill>
                <a:effectLst/>
                <a:latin typeface="Consolas" panose="020B0609020204030204" pitchFamily="49" charset="0"/>
              </a:rPr>
              <a:t>#Admin Login</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runServer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"Run Server"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sb_p</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call</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'start python Server.py'</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shell</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#Voter Login</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registerVoter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"Register Voter"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regV</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Register</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#Show Votes</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showVotes</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"Show Votes"</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adFunc</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showVotes</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#Reset Data</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reset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"Reset All"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adFunc</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resetAll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6</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8</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runServer</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registerVoter</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showVotes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7</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a:t>
            </a:r>
            <a:r>
              <a:rPr lang="en-IN" b="0" dirty="0" err="1">
                <a:solidFill>
                  <a:srgbClr val="6A9955"/>
                </a:solidFill>
                <a:effectLst/>
                <a:latin typeface="Consolas" panose="020B0609020204030204" pitchFamily="49" charset="0"/>
              </a:rPr>
              <a:t>reset.grid</a:t>
            </a:r>
            <a:r>
              <a:rPr lang="en-IN" b="0" dirty="0">
                <a:solidFill>
                  <a:srgbClr val="6A9955"/>
                </a:solidFill>
                <a:effectLst/>
                <a:latin typeface="Consolas" panose="020B0609020204030204" pitchFamily="49" charset="0"/>
              </a:rPr>
              <a:t>(row = 9, column = 1, </a:t>
            </a:r>
            <a:r>
              <a:rPr lang="en-IN" b="0" dirty="0" err="1">
                <a:solidFill>
                  <a:srgbClr val="6A9955"/>
                </a:solidFill>
                <a:effectLst/>
                <a:latin typeface="Consolas" panose="020B0609020204030204" pitchFamily="49" charset="0"/>
              </a:rPr>
              <a:t>columnspan</a:t>
            </a:r>
            <a:r>
              <a:rPr lang="en-IN" b="0" dirty="0">
                <a:solidFill>
                  <a:srgbClr val="6A9955"/>
                </a:solidFill>
                <a:effectLst/>
                <a:latin typeface="Consolas" panose="020B0609020204030204" pitchFamily="49" charset="0"/>
              </a:rPr>
              <a:t> = 2)</a:t>
            </a:r>
            <a:endParaRPr lang="en-IN" b="0" dirty="0">
              <a:solidFill>
                <a:srgbClr val="CCCCCC"/>
              </a:solidFill>
              <a:effectLst/>
              <a:latin typeface="Consolas" panose="020B0609020204030204" pitchFamily="49" charset="0"/>
            </a:endParaRP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2/4</a:t>
            </a:r>
          </a:p>
        </p:txBody>
      </p:sp>
    </p:spTree>
    <p:extLst>
      <p:ext uri="{BB962C8B-B14F-4D97-AF65-F5344CB8AC3E}">
        <p14:creationId xmlns:p14="http://schemas.microsoft.com/office/powerpoint/2010/main" val="3804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62500" lnSpcReduction="20000"/>
          </a:bodyPr>
          <a:lstStyle/>
          <a:p>
            <a:pPr marL="0" indent="0">
              <a:buNone/>
            </a:pP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.pack()</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.mainloop</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log_admin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admin_ID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password</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admin_ID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and</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password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.winfo_children</a:t>
            </a:r>
            <a:r>
              <a:rPr lang="en-IN" b="0" dirty="0">
                <a:solidFill>
                  <a:srgbClr val="CCCCCC"/>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AdminHome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else</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msg</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Message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"Either ID or Password is Incorrect"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500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msg</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6</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AdmLogin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.title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"Admin Login"</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widget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.winfo_children():</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widget</a:t>
            </a:r>
            <a:r>
              <a:rPr lang="en-IN" b="0" dirty="0" err="1">
                <a:solidFill>
                  <a:srgbClr val="CCCCCC"/>
                </a:solidFill>
                <a:effectLst/>
                <a:latin typeface="Consolas" panose="020B0609020204030204" pitchFamily="49" charset="0"/>
              </a:rPr>
              <a:t>.destroy</a:t>
            </a:r>
            <a:r>
              <a:rPr lang="en-IN" b="0" dirty="0">
                <a:solidFill>
                  <a:srgbClr val="CCCCCC"/>
                </a:solidFill>
                <a:effectLst/>
                <a:latin typeface="Consolas" panose="020B0609020204030204" pitchFamily="49" charset="0"/>
              </a:rPr>
              <a:t>()</a:t>
            </a: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3/4</a:t>
            </a:r>
          </a:p>
        </p:txBody>
      </p:sp>
    </p:spTree>
    <p:extLst>
      <p:ext uri="{BB962C8B-B14F-4D97-AF65-F5344CB8AC3E}">
        <p14:creationId xmlns:p14="http://schemas.microsoft.com/office/powerpoint/2010/main" val="336586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47500" lnSpcReduction="20000"/>
          </a:bodyPr>
          <a:lstStyle/>
          <a:p>
            <a:pPr marL="0" indent="0">
              <a:buNone/>
            </a:pP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 Login"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'Helvetica'</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18</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'bold'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rowspan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 ID:      "</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anchor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justify</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LEFT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"Password:       "</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anchor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justify</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LEFT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admin_ID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StringVar</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password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StringVar</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e1</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Entry</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textvariable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admin_ID</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e2</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Entry</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textvariable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password</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show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sub</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"Login"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log_admin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admin_ID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password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sub</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.pack()</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.mainloop</a:t>
            </a:r>
            <a:r>
              <a:rPr lang="en-IN" b="0" dirty="0">
                <a:solidFill>
                  <a:srgbClr val="CCCCCC"/>
                </a:solidFill>
                <a:effectLst/>
                <a:latin typeface="Consolas" panose="020B0609020204030204" pitchFamily="49" charset="0"/>
              </a:rPr>
              <a:t>()</a:t>
            </a: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4/4</a:t>
            </a:r>
          </a:p>
        </p:txBody>
      </p:sp>
    </p:spTree>
    <p:extLst>
      <p:ext uri="{BB962C8B-B14F-4D97-AF65-F5344CB8AC3E}">
        <p14:creationId xmlns:p14="http://schemas.microsoft.com/office/powerpoint/2010/main" val="354531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E44A-0492-481C-098E-E85E16F47924}"/>
              </a:ext>
            </a:extLst>
          </p:cNvPr>
          <p:cNvSpPr>
            <a:spLocks noGrp="1"/>
          </p:cNvSpPr>
          <p:nvPr>
            <p:ph type="ctrTitle"/>
          </p:nvPr>
        </p:nvSpPr>
        <p:spPr/>
        <p:txBody>
          <a:bodyPr/>
          <a:lstStyle/>
          <a:p>
            <a:r>
              <a:rPr lang="en-GB" dirty="0">
                <a:solidFill>
                  <a:schemeClr val="bg1"/>
                </a:solidFill>
              </a:rPr>
              <a:t>THANK YOU!</a:t>
            </a:r>
            <a:endParaRPr lang="en-IN" dirty="0">
              <a:solidFill>
                <a:schemeClr val="bg1"/>
              </a:solidFill>
            </a:endParaRPr>
          </a:p>
        </p:txBody>
      </p:sp>
      <p:sp>
        <p:nvSpPr>
          <p:cNvPr id="3" name="Subtitle 2">
            <a:extLst>
              <a:ext uri="{FF2B5EF4-FFF2-40B4-BE49-F238E27FC236}">
                <a16:creationId xmlns:a16="http://schemas.microsoft.com/office/drawing/2014/main" id="{5BF7C74D-1F96-9ECF-E4BA-E766612A1D83}"/>
              </a:ext>
            </a:extLst>
          </p:cNvPr>
          <p:cNvSpPr>
            <a:spLocks noGrp="1"/>
          </p:cNvSpPr>
          <p:nvPr>
            <p:ph type="subTitle" idx="1"/>
          </p:nvPr>
        </p:nvSpPr>
        <p:spPr/>
        <p:txBody>
          <a:bodyPr/>
          <a:lstStyle/>
          <a:p>
            <a:r>
              <a:rPr lang="en-GB" dirty="0"/>
              <a:t>Submitted by</a:t>
            </a:r>
          </a:p>
          <a:p>
            <a:r>
              <a:rPr lang="en-GB" dirty="0"/>
              <a:t>Anitej Mishra (ra2211029010023)</a:t>
            </a:r>
          </a:p>
          <a:p>
            <a:r>
              <a:rPr lang="en-GB" dirty="0"/>
              <a:t>Prem </a:t>
            </a:r>
            <a:r>
              <a:rPr lang="en-GB" dirty="0" err="1"/>
              <a:t>lohia</a:t>
            </a:r>
            <a:r>
              <a:rPr lang="en-GB" dirty="0"/>
              <a:t> (ra2211029010007)</a:t>
            </a:r>
            <a:endParaRPr lang="en-IN" dirty="0"/>
          </a:p>
        </p:txBody>
      </p:sp>
    </p:spTree>
    <p:extLst>
      <p:ext uri="{BB962C8B-B14F-4D97-AF65-F5344CB8AC3E}">
        <p14:creationId xmlns:p14="http://schemas.microsoft.com/office/powerpoint/2010/main" val="88828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ABSTRACT OF THE MINI PROJECT</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p:txBody>
          <a:bodyPr>
            <a:normAutofit fontScale="85000" lnSpcReduction="20000"/>
          </a:bodyPr>
          <a:lstStyle/>
          <a:p>
            <a:r>
              <a:rPr lang="en-GB" b="0" i="0" dirty="0">
                <a:solidFill>
                  <a:schemeClr val="bg1"/>
                </a:solidFill>
                <a:effectLst/>
              </a:rPr>
              <a:t>This project introduces an innovative Online Voting System designed to simplify and modernize the election process within the scale of college organizations.</a:t>
            </a:r>
          </a:p>
          <a:p>
            <a:r>
              <a:rPr lang="en-GB" b="0" i="0" dirty="0">
                <a:solidFill>
                  <a:schemeClr val="bg1"/>
                </a:solidFill>
                <a:effectLst/>
              </a:rPr>
              <a:t>Leveraging the capabilities of Python, we've created a user-friendly platform that enhances accessibility, security, and efficiency.</a:t>
            </a:r>
          </a:p>
          <a:p>
            <a:r>
              <a:rPr lang="en-GB" b="0" i="0" dirty="0">
                <a:solidFill>
                  <a:schemeClr val="bg1"/>
                </a:solidFill>
                <a:effectLst/>
              </a:rPr>
              <a:t>People can easily and securely cast their votes and monitor real-time election results.</a:t>
            </a:r>
          </a:p>
          <a:p>
            <a:r>
              <a:rPr lang="en-GB" b="0" i="0" dirty="0">
                <a:solidFill>
                  <a:schemeClr val="bg1"/>
                </a:solidFill>
                <a:effectLst/>
              </a:rPr>
              <a:t>The organization can keep a track of th</a:t>
            </a:r>
            <a:r>
              <a:rPr lang="en-GB" dirty="0">
                <a:solidFill>
                  <a:schemeClr val="bg1"/>
                </a:solidFill>
              </a:rPr>
              <a:t>e voting and then tabulate and publish the results of the same, in a transparent and accurate way.</a:t>
            </a:r>
            <a:r>
              <a:rPr lang="en-GB" b="0" i="0" dirty="0">
                <a:solidFill>
                  <a:schemeClr val="bg1"/>
                </a:solidFill>
                <a:effectLst/>
              </a:rPr>
              <a:t> </a:t>
            </a:r>
          </a:p>
          <a:p>
            <a:r>
              <a:rPr lang="en-GB" b="0" i="0" dirty="0">
                <a:solidFill>
                  <a:schemeClr val="bg1"/>
                </a:solidFill>
                <a:effectLst/>
              </a:rPr>
              <a:t>This system not only streamlines the entire election procedure but also encourages higher participation, transparency, and accuracy in college elections.</a:t>
            </a:r>
            <a:endParaRPr lang="en-IN" dirty="0">
              <a:solidFill>
                <a:schemeClr val="bg1"/>
              </a:solidFill>
            </a:endParaRPr>
          </a:p>
        </p:txBody>
      </p:sp>
    </p:spTree>
    <p:extLst>
      <p:ext uri="{BB962C8B-B14F-4D97-AF65-F5344CB8AC3E}">
        <p14:creationId xmlns:p14="http://schemas.microsoft.com/office/powerpoint/2010/main" val="299993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sp>
        <p:nvSpPr>
          <p:cNvPr id="4" name="Text Placeholder 3">
            <a:extLst>
              <a:ext uri="{FF2B5EF4-FFF2-40B4-BE49-F238E27FC236}">
                <a16:creationId xmlns:a16="http://schemas.microsoft.com/office/drawing/2014/main" id="{E3DFBDA1-96C0-93D1-8429-BF7FB2D7D979}"/>
              </a:ext>
            </a:extLst>
          </p:cNvPr>
          <p:cNvSpPr>
            <a:spLocks noGrp="1"/>
          </p:cNvSpPr>
          <p:nvPr>
            <p:ph idx="1"/>
          </p:nvPr>
        </p:nvSpPr>
        <p:spPr/>
        <p:txBody>
          <a:bodyPr/>
          <a:lstStyle/>
          <a:p>
            <a:pPr marL="285750" indent="-285750">
              <a:buFont typeface="Arial" panose="020B0604020202020204" pitchFamily="34" charset="0"/>
              <a:buChar char="•"/>
            </a:pPr>
            <a:r>
              <a:rPr lang="en-IN" dirty="0">
                <a:solidFill>
                  <a:schemeClr val="bg1"/>
                </a:solidFill>
              </a:rPr>
              <a:t>Our project implements a GUI approach to allow the voter to login with their credentials and cast their vote, and the admin to control the server, register the voter and find the results.</a:t>
            </a:r>
          </a:p>
          <a:p>
            <a:pPr marL="285750" indent="-285750">
              <a:buFont typeface="Arial" panose="020B0604020202020204" pitchFamily="34" charset="0"/>
              <a:buChar char="•"/>
            </a:pPr>
            <a:r>
              <a:rPr lang="en-IN" dirty="0">
                <a:solidFill>
                  <a:schemeClr val="bg1"/>
                </a:solidFill>
              </a:rPr>
              <a:t>The home page is the centre of the GUI, which allows the user to pick between admin and voter, and the respective windows then perform their respective functions as specified above.</a:t>
            </a:r>
          </a:p>
          <a:p>
            <a:pPr marL="285750" indent="-285750">
              <a:buFont typeface="Arial" panose="020B0604020202020204" pitchFamily="34" charset="0"/>
              <a:buChar char="•"/>
            </a:pPr>
            <a:r>
              <a:rPr lang="en-IN" dirty="0">
                <a:solidFill>
                  <a:schemeClr val="bg1"/>
                </a:solidFill>
              </a:rPr>
              <a:t>The screenshots of the same are shown in the following slides…</a:t>
            </a:r>
          </a:p>
        </p:txBody>
      </p:sp>
    </p:spTree>
    <p:extLst>
      <p:ext uri="{BB962C8B-B14F-4D97-AF65-F5344CB8AC3E}">
        <p14:creationId xmlns:p14="http://schemas.microsoft.com/office/powerpoint/2010/main" val="406460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stretch>
            <a:fillRect/>
          </a:stretch>
        </p:blipFill>
        <p:spPr>
          <a:xfrm>
            <a:off x="2946224" y="2249488"/>
            <a:ext cx="6296377" cy="3541712"/>
          </a:xfrm>
        </p:spPr>
      </p:pic>
    </p:spTree>
    <p:extLst>
      <p:ext uri="{BB962C8B-B14F-4D97-AF65-F5344CB8AC3E}">
        <p14:creationId xmlns:p14="http://schemas.microsoft.com/office/powerpoint/2010/main" val="226045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224" y="2249488"/>
            <a:ext cx="6296377" cy="3541712"/>
          </a:xfrm>
        </p:spPr>
      </p:pic>
    </p:spTree>
    <p:extLst>
      <p:ext uri="{BB962C8B-B14F-4D97-AF65-F5344CB8AC3E}">
        <p14:creationId xmlns:p14="http://schemas.microsoft.com/office/powerpoint/2010/main" val="375138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224" y="2249488"/>
            <a:ext cx="6296377" cy="3541712"/>
          </a:xfrm>
        </p:spPr>
      </p:pic>
    </p:spTree>
    <p:extLst>
      <p:ext uri="{BB962C8B-B14F-4D97-AF65-F5344CB8AC3E}">
        <p14:creationId xmlns:p14="http://schemas.microsoft.com/office/powerpoint/2010/main" val="42475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224" y="2249488"/>
            <a:ext cx="6296377" cy="3541712"/>
          </a:xfrm>
        </p:spPr>
      </p:pic>
    </p:spTree>
    <p:extLst>
      <p:ext uri="{BB962C8B-B14F-4D97-AF65-F5344CB8AC3E}">
        <p14:creationId xmlns:p14="http://schemas.microsoft.com/office/powerpoint/2010/main" val="100573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1. CLASS DIAGRAM</a:t>
            </a:r>
            <a:endParaRPr lang="en-IN" dirty="0">
              <a:solidFill>
                <a:schemeClr val="bg1"/>
              </a:solidFill>
              <a:latin typeface="Futura-Bold" pitchFamily="2" charset="0"/>
            </a:endParaRPr>
          </a:p>
        </p:txBody>
      </p:sp>
      <p:pic>
        <p:nvPicPr>
          <p:cNvPr id="5" name="Content Placeholder 4" descr="A diagram of a voting process&#10;&#10;Description automatically generated">
            <a:extLst>
              <a:ext uri="{FF2B5EF4-FFF2-40B4-BE49-F238E27FC236}">
                <a16:creationId xmlns:a16="http://schemas.microsoft.com/office/drawing/2014/main" id="{9F5CCCB5-FA69-38C9-ED91-32191C69F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3" y="2290525"/>
            <a:ext cx="6391274" cy="4601981"/>
          </a:xfrm>
        </p:spPr>
      </p:pic>
    </p:spTree>
    <p:extLst>
      <p:ext uri="{BB962C8B-B14F-4D97-AF65-F5344CB8AC3E}">
        <p14:creationId xmlns:p14="http://schemas.microsoft.com/office/powerpoint/2010/main" val="281990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2. SYSTEM ARCHITECTURE</a:t>
            </a:r>
            <a:endParaRPr lang="en-IN" dirty="0">
              <a:solidFill>
                <a:schemeClr val="bg1"/>
              </a:solidFill>
              <a:latin typeface="Futura-Bold" pitchFamily="2" charset="0"/>
            </a:endParaRPr>
          </a:p>
        </p:txBody>
      </p:sp>
      <p:pic>
        <p:nvPicPr>
          <p:cNvPr id="1026" name="Picture 2" descr="System Architecture of the Secured Voting System | Download Scientific  Diagram">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9137" y="2283993"/>
            <a:ext cx="4873727" cy="427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100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ysClr val="windowText" lastClr="000000"/>
      </a:dk1>
      <a:lt1>
        <a:sysClr val="window" lastClr="FFFFFF"/>
      </a:lt1>
      <a:dk2>
        <a:srgbClr val="000000"/>
      </a:dk2>
      <a:lt2>
        <a:srgbClr val="000000"/>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ustom 3">
      <a:majorFont>
        <a:latin typeface="Futura-Bold"/>
        <a:ea typeface=""/>
        <a:cs typeface=""/>
      </a:majorFont>
      <a:minorFont>
        <a:latin typeface="Times New Roman"/>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1166</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Futura-Bold</vt:lpstr>
      <vt:lpstr>Consolas</vt:lpstr>
      <vt:lpstr>Circuit</vt:lpstr>
      <vt:lpstr>ONLINE VOTING SYSTEM USING PYTHON</vt:lpstr>
      <vt:lpstr>ABSTRACT OF THE MINI PROJECT</vt:lpstr>
      <vt:lpstr>GRAPHICAL USER INTERFACE (GUI)</vt:lpstr>
      <vt:lpstr>GRAPHICAL USER INTERFACE (GUI)</vt:lpstr>
      <vt:lpstr>GRAPHICAL USER INTERFACE (GUI)</vt:lpstr>
      <vt:lpstr>GRAPHICAL USER INTERFACE (GUI)</vt:lpstr>
      <vt:lpstr>GRAPHICAL USER INTERFACE (GUI)</vt:lpstr>
      <vt:lpstr>Architectural diagrams 1. CLASS DIAGRAM</vt:lpstr>
      <vt:lpstr>Architectural diagrams 2. SYSTEM ARCHITECTURE</vt:lpstr>
      <vt:lpstr>Architectural diagrams 3. USE CASE DIAGRAM</vt:lpstr>
      <vt:lpstr>Architectural diagrams 4. COMPONENT DIAGRAM</vt:lpstr>
      <vt:lpstr>SAMPLE CODE</vt:lpstr>
      <vt:lpstr>SAMPLE CODE</vt:lpstr>
      <vt:lpstr>SAMPLE CODE</vt:lpstr>
      <vt:lpstr>SAMPLE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JAVA &amp; PYTHON</dc:title>
  <dc:creator>Anitej Mishra</dc:creator>
  <cp:lastModifiedBy>Anitej Mishra</cp:lastModifiedBy>
  <cp:revision>1</cp:revision>
  <dcterms:created xsi:type="dcterms:W3CDTF">2023-09-14T10:56:57Z</dcterms:created>
  <dcterms:modified xsi:type="dcterms:W3CDTF">2023-10-31T15:16:13Z</dcterms:modified>
</cp:coreProperties>
</file>