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  <p:sldMasterId id="2147483709" r:id="rId2"/>
    <p:sldMasterId id="2147483748" r:id="rId3"/>
  </p:sldMasterIdLst>
  <p:sldIdLst>
    <p:sldId id="256" r:id="rId4"/>
    <p:sldId id="258" r:id="rId5"/>
    <p:sldId id="257" r:id="rId6"/>
    <p:sldId id="269" r:id="rId7"/>
    <p:sldId id="271" r:id="rId8"/>
    <p:sldId id="272" r:id="rId9"/>
    <p:sldId id="263" r:id="rId10"/>
    <p:sldId id="264" r:id="rId11"/>
    <p:sldId id="273" r:id="rId12"/>
    <p:sldId id="274" r:id="rId13"/>
    <p:sldId id="275" r:id="rId14"/>
    <p:sldId id="277" r:id="rId15"/>
    <p:sldId id="279" r:id="rId16"/>
    <p:sldId id="278" r:id="rId17"/>
    <p:sldId id="280" r:id="rId18"/>
    <p:sldId id="284" r:id="rId19"/>
    <p:sldId id="285" r:id="rId20"/>
    <p:sldId id="268" r:id="rId21"/>
  </p:sldIdLst>
  <p:sldSz cx="12192000" cy="6858000"/>
  <p:notesSz cx="6858000" cy="9144000"/>
  <p:embeddedFontLst>
    <p:embeddedFont>
      <p:font typeface="Avenir Next LT Pro" panose="020B0504020202020204" pitchFamily="34" charset="0"/>
      <p:regular r:id="rId22"/>
      <p:bold r:id="rId23"/>
      <p:italic r:id="rId24"/>
      <p:boldItalic r:id="rId25"/>
    </p:embeddedFont>
    <p:embeddedFont>
      <p:font typeface="Avenir Next LT Pro Light" panose="020B0304020202020204" pitchFamily="34" charset="0"/>
      <p:regular r:id="rId26"/>
      <p:italic r:id="rId27"/>
    </p:embeddedFont>
    <p:embeddedFont>
      <p:font typeface="Bebas Neue" panose="020B0606020202050201" pitchFamily="34" charset="0"/>
      <p:regular r:id="rId28"/>
    </p:embeddedFont>
    <p:embeddedFont>
      <p:font typeface="DM Serif Text" pitchFamily="2" charset="0"/>
      <p:regular r:id="rId29"/>
      <p:italic r:id="rId30"/>
    </p:embeddedFont>
    <p:embeddedFont>
      <p:font typeface="Nunito Light" pitchFamily="2" charset="0"/>
      <p:regular r:id="rId31"/>
      <p:italic r:id="rId32"/>
    </p:embeddedFont>
    <p:embeddedFont>
      <p:font typeface="PT Sans" panose="020B05030202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A6CF-E501-4F8A-A655-3D5455116277}" v="335" dt="2024-05-02T17:15:59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13.fntdata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ej Mishra" userId="bbb1c156b5fee276" providerId="LiveId" clId="{94FCC1A0-FEDC-4459-BBF5-A0B90652AFCE}"/>
    <pc:docChg chg="undo redo custSel modSld">
      <pc:chgData name="Anitej Mishra" userId="bbb1c156b5fee276" providerId="LiveId" clId="{94FCC1A0-FEDC-4459-BBF5-A0B90652AFCE}" dt="2024-02-12T15:40:56.494" v="367" actId="20577"/>
      <pc:docMkLst>
        <pc:docMk/>
      </pc:docMkLst>
      <pc:sldChg chg="modSp mod">
        <pc:chgData name="Anitej Mishra" userId="bbb1c156b5fee276" providerId="LiveId" clId="{94FCC1A0-FEDC-4459-BBF5-A0B90652AFCE}" dt="2024-02-12T15:32:47.153" v="12" actId="20577"/>
        <pc:sldMkLst>
          <pc:docMk/>
          <pc:sldMk cId="2619936886" sldId="259"/>
        </pc:sldMkLst>
        <pc:spChg chg="mod">
          <ac:chgData name="Anitej Mishra" userId="bbb1c156b5fee276" providerId="LiveId" clId="{94FCC1A0-FEDC-4459-BBF5-A0B90652AFCE}" dt="2024-02-12T15:32:47.153" v="12" actId="20577"/>
          <ac:spMkLst>
            <pc:docMk/>
            <pc:sldMk cId="2619936886" sldId="259"/>
            <ac:spMk id="3" creationId="{74128952-8C19-BA49-FA6D-2240E0C70951}"/>
          </ac:spMkLst>
        </pc:spChg>
      </pc:sldChg>
      <pc:sldChg chg="modSp mod">
        <pc:chgData name="Anitej Mishra" userId="bbb1c156b5fee276" providerId="LiveId" clId="{94FCC1A0-FEDC-4459-BBF5-A0B90652AFCE}" dt="2024-02-12T15:38:07.917" v="267" actId="20577"/>
        <pc:sldMkLst>
          <pc:docMk/>
          <pc:sldMk cId="3751715734" sldId="269"/>
        </pc:sldMkLst>
        <pc:spChg chg="mod">
          <ac:chgData name="Anitej Mishra" userId="bbb1c156b5fee276" providerId="LiveId" clId="{94FCC1A0-FEDC-4459-BBF5-A0B90652AFCE}" dt="2024-02-12T15:38:07.917" v="267" actId="20577"/>
          <ac:spMkLst>
            <pc:docMk/>
            <pc:sldMk cId="3751715734" sldId="269"/>
            <ac:spMk id="3" creationId="{48839FA3-8C9A-2898-19DD-32CC77A2EB27}"/>
          </ac:spMkLst>
        </pc:spChg>
      </pc:sldChg>
      <pc:sldChg chg="modSp mod">
        <pc:chgData name="Anitej Mishra" userId="bbb1c156b5fee276" providerId="LiveId" clId="{94FCC1A0-FEDC-4459-BBF5-A0B90652AFCE}" dt="2024-02-12T15:39:52.659" v="359" actId="20577"/>
        <pc:sldMkLst>
          <pc:docMk/>
          <pc:sldMk cId="1543610512" sldId="271"/>
        </pc:sldMkLst>
        <pc:spChg chg="mod">
          <ac:chgData name="Anitej Mishra" userId="bbb1c156b5fee276" providerId="LiveId" clId="{94FCC1A0-FEDC-4459-BBF5-A0B90652AFCE}" dt="2024-02-12T15:39:52.659" v="359" actId="20577"/>
          <ac:spMkLst>
            <pc:docMk/>
            <pc:sldMk cId="1543610512" sldId="271"/>
            <ac:spMk id="26" creationId="{4238E2FA-986F-1953-BC7C-1A4FF670AC6E}"/>
          </ac:spMkLst>
        </pc:spChg>
      </pc:sldChg>
      <pc:sldChg chg="modSp mod">
        <pc:chgData name="Anitej Mishra" userId="bbb1c156b5fee276" providerId="LiveId" clId="{94FCC1A0-FEDC-4459-BBF5-A0B90652AFCE}" dt="2024-02-12T15:40:56.494" v="367" actId="20577"/>
        <pc:sldMkLst>
          <pc:docMk/>
          <pc:sldMk cId="1027150550" sldId="272"/>
        </pc:sldMkLst>
        <pc:spChg chg="mod">
          <ac:chgData name="Anitej Mishra" userId="bbb1c156b5fee276" providerId="LiveId" clId="{94FCC1A0-FEDC-4459-BBF5-A0B90652AFCE}" dt="2024-02-12T15:40:56.494" v="367" actId="20577"/>
          <ac:spMkLst>
            <pc:docMk/>
            <pc:sldMk cId="1027150550" sldId="272"/>
            <ac:spMk id="5" creationId="{68447A0D-67CC-E6CE-C624-F9453B54613C}"/>
          </ac:spMkLst>
        </pc:spChg>
      </pc:sldChg>
      <pc:sldChg chg="modSp mod">
        <pc:chgData name="Anitej Mishra" userId="bbb1c156b5fee276" providerId="LiveId" clId="{94FCC1A0-FEDC-4459-BBF5-A0B90652AFCE}" dt="2024-02-12T15:35:21.207" v="118" actId="20577"/>
        <pc:sldMkLst>
          <pc:docMk/>
          <pc:sldMk cId="3030028543" sldId="273"/>
        </pc:sldMkLst>
        <pc:spChg chg="mod">
          <ac:chgData name="Anitej Mishra" userId="bbb1c156b5fee276" providerId="LiveId" clId="{94FCC1A0-FEDC-4459-BBF5-A0B90652AFCE}" dt="2024-02-12T15:35:21.207" v="118" actId="20577"/>
          <ac:spMkLst>
            <pc:docMk/>
            <pc:sldMk cId="3030028543" sldId="273"/>
            <ac:spMk id="3" creationId="{3103D27A-04A2-D68B-9527-69906102EF34}"/>
          </ac:spMkLst>
        </pc:spChg>
      </pc:sldChg>
    </pc:docChg>
  </pc:docChgLst>
  <pc:docChgLst>
    <pc:chgData name="Anitej Mishra" userId="bbb1c156b5fee276" providerId="LiveId" clId="{C42AA6CF-E501-4F8A-A655-3D5455116277}"/>
    <pc:docChg chg="undo redo custSel addSld delSld modSld sldOrd">
      <pc:chgData name="Anitej Mishra" userId="bbb1c156b5fee276" providerId="LiveId" clId="{C42AA6CF-E501-4F8A-A655-3D5455116277}" dt="2024-05-02T17:23:16.222" v="1947" actId="403"/>
      <pc:docMkLst>
        <pc:docMk/>
      </pc:docMkLst>
      <pc:sldChg chg="modSp mod">
        <pc:chgData name="Anitej Mishra" userId="bbb1c156b5fee276" providerId="LiveId" clId="{C42AA6CF-E501-4F8A-A655-3D5455116277}" dt="2024-05-02T15:58:26.261" v="17" actId="113"/>
        <pc:sldMkLst>
          <pc:docMk/>
          <pc:sldMk cId="952399762" sldId="256"/>
        </pc:sldMkLst>
        <pc:spChg chg="mod">
          <ac:chgData name="Anitej Mishra" userId="bbb1c156b5fee276" providerId="LiveId" clId="{C42AA6CF-E501-4F8A-A655-3D5455116277}" dt="2024-05-02T15:57:44.328" v="10" actId="404"/>
          <ac:spMkLst>
            <pc:docMk/>
            <pc:sldMk cId="952399762" sldId="256"/>
            <ac:spMk id="2" creationId="{B028A7B8-C7AA-5A2C-8F9C-A1F4A4568169}"/>
          </ac:spMkLst>
        </pc:spChg>
        <pc:spChg chg="mod">
          <ac:chgData name="Anitej Mishra" userId="bbb1c156b5fee276" providerId="LiveId" clId="{C42AA6CF-E501-4F8A-A655-3D5455116277}" dt="2024-05-02T15:58:26.261" v="17" actId="113"/>
          <ac:spMkLst>
            <pc:docMk/>
            <pc:sldMk cId="952399762" sldId="256"/>
            <ac:spMk id="3" creationId="{C2288C87-D257-874A-A26B-9176DD1DF8DA}"/>
          </ac:spMkLst>
        </pc:spChg>
      </pc:sldChg>
      <pc:sldChg chg="modSp mod">
        <pc:chgData name="Anitej Mishra" userId="bbb1c156b5fee276" providerId="LiveId" clId="{C42AA6CF-E501-4F8A-A655-3D5455116277}" dt="2024-05-02T16:22:02.283" v="463" actId="20577"/>
        <pc:sldMkLst>
          <pc:docMk/>
          <pc:sldMk cId="3314886477" sldId="257"/>
        </pc:sldMkLst>
        <pc:spChg chg="mod">
          <ac:chgData name="Anitej Mishra" userId="bbb1c156b5fee276" providerId="LiveId" clId="{C42AA6CF-E501-4F8A-A655-3D5455116277}" dt="2024-05-02T16:03:09.116" v="39" actId="14100"/>
          <ac:spMkLst>
            <pc:docMk/>
            <pc:sldMk cId="3314886477" sldId="257"/>
            <ac:spMk id="2" creationId="{78A3B808-297C-BC11-B1AC-27B0972B355B}"/>
          </ac:spMkLst>
        </pc:spChg>
        <pc:graphicFrameChg chg="mod">
          <ac:chgData name="Anitej Mishra" userId="bbb1c156b5fee276" providerId="LiveId" clId="{C42AA6CF-E501-4F8A-A655-3D5455116277}" dt="2024-05-02T16:22:02.283" v="463" actId="20577"/>
          <ac:graphicFrameMkLst>
            <pc:docMk/>
            <pc:sldMk cId="3314886477" sldId="257"/>
            <ac:graphicFrameMk id="7" creationId="{2F56DDB5-01C2-7246-EFE1-2A0A9C12616D}"/>
          </ac:graphicFrameMkLst>
        </pc:graphicFrameChg>
      </pc:sldChg>
      <pc:sldChg chg="addSp delSp modSp mod ord modClrScheme delDesignElem chgLayout">
        <pc:chgData name="Anitej Mishra" userId="bbb1c156b5fee276" providerId="LiveId" clId="{C42AA6CF-E501-4F8A-A655-3D5455116277}" dt="2024-05-02T17:19:17.370" v="1923" actId="700"/>
        <pc:sldMkLst>
          <pc:docMk/>
          <pc:sldMk cId="2120531259" sldId="258"/>
        </pc:sldMkLst>
        <pc:spChg chg="mod ord">
          <ac:chgData name="Anitej Mishra" userId="bbb1c156b5fee276" providerId="LiveId" clId="{C42AA6CF-E501-4F8A-A655-3D5455116277}" dt="2024-05-02T17:19:17.370" v="1923" actId="700"/>
          <ac:spMkLst>
            <pc:docMk/>
            <pc:sldMk cId="2120531259" sldId="258"/>
            <ac:spMk id="2" creationId="{1F704EAA-04EE-46D1-548D-7DBCB7E6CD66}"/>
          </ac:spMkLst>
        </pc:spChg>
        <pc:spChg chg="del">
          <ac:chgData name="Anitej Mishra" userId="bbb1c156b5fee276" providerId="LiveId" clId="{C42AA6CF-E501-4F8A-A655-3D5455116277}" dt="2024-05-02T17:18:58.568" v="1922" actId="26606"/>
          <ac:spMkLst>
            <pc:docMk/>
            <pc:sldMk cId="2120531259" sldId="258"/>
            <ac:spMk id="3" creationId="{BAE0C712-0AE0-1A6A-ED75-6A60A47770A7}"/>
          </ac:spMkLst>
        </pc:spChg>
        <pc:spChg chg="del">
          <ac:chgData name="Anitej Mishra" userId="bbb1c156b5fee276" providerId="LiveId" clId="{C42AA6CF-E501-4F8A-A655-3D5455116277}" dt="2024-05-02T17:18:58.568" v="1922" actId="26606"/>
          <ac:spMkLst>
            <pc:docMk/>
            <pc:sldMk cId="2120531259" sldId="258"/>
            <ac:spMk id="9" creationId="{C4285719-470E-454C-AF62-8323075F1F5B}"/>
          </ac:spMkLst>
        </pc:spChg>
        <pc:spChg chg="del">
          <ac:chgData name="Anitej Mishra" userId="bbb1c156b5fee276" providerId="LiveId" clId="{C42AA6CF-E501-4F8A-A655-3D5455116277}" dt="2024-05-02T17:18:58.568" v="1922" actId="26606"/>
          <ac:spMkLst>
            <pc:docMk/>
            <pc:sldMk cId="2120531259" sldId="258"/>
            <ac:spMk id="11" creationId="{4E3AE8C3-8F65-40F4-BABE-E70F3830147B}"/>
          </ac:spMkLst>
        </pc:spChg>
        <pc:spChg chg="del">
          <ac:chgData name="Anitej Mishra" userId="bbb1c156b5fee276" providerId="LiveId" clId="{C42AA6CF-E501-4F8A-A655-3D5455116277}" dt="2024-05-02T17:18:58.568" v="1922" actId="26606"/>
          <ac:spMkLst>
            <pc:docMk/>
            <pc:sldMk cId="2120531259" sldId="258"/>
            <ac:spMk id="13" creationId="{E2FC4764-B8D5-4F87-95DB-3125B2D12855}"/>
          </ac:spMkLst>
        </pc:spChg>
        <pc:spChg chg="del">
          <ac:chgData name="Anitej Mishra" userId="bbb1c156b5fee276" providerId="LiveId" clId="{C42AA6CF-E501-4F8A-A655-3D5455116277}" dt="2024-05-02T17:18:58.568" v="1922" actId="26606"/>
          <ac:spMkLst>
            <pc:docMk/>
            <pc:sldMk cId="2120531259" sldId="258"/>
            <ac:spMk id="15" creationId="{B4C1654F-94F5-497E-8ECF-F2A7E84D6A63}"/>
          </ac:spMkLst>
        </pc:spChg>
        <pc:spChg chg="del">
          <ac:chgData name="Anitej Mishra" userId="bbb1c156b5fee276" providerId="LiveId" clId="{C42AA6CF-E501-4F8A-A655-3D5455116277}" dt="2024-05-02T17:18:58.568" v="1922" actId="26606"/>
          <ac:spMkLst>
            <pc:docMk/>
            <pc:sldMk cId="2120531259" sldId="258"/>
            <ac:spMk id="17" creationId="{38FAA1A1-D861-433F-88FA-1E9D6FD31D11}"/>
          </ac:spMkLst>
        </pc:spChg>
        <pc:spChg chg="add del">
          <ac:chgData name="Anitej Mishra" userId="bbb1c156b5fee276" providerId="LiveId" clId="{C42AA6CF-E501-4F8A-A655-3D5455116277}" dt="2024-05-02T17:19:17.370" v="1923" actId="700"/>
          <ac:spMkLst>
            <pc:docMk/>
            <pc:sldMk cId="2120531259" sldId="258"/>
            <ac:spMk id="23" creationId="{D8FAF097-5073-4347-985F-3B9C1042568F}"/>
          </ac:spMkLst>
        </pc:spChg>
        <pc:spChg chg="add del">
          <ac:chgData name="Anitej Mishra" userId="bbb1c156b5fee276" providerId="LiveId" clId="{C42AA6CF-E501-4F8A-A655-3D5455116277}" dt="2024-05-02T17:19:17.370" v="1923" actId="700"/>
          <ac:spMkLst>
            <pc:docMk/>
            <pc:sldMk cId="2120531259" sldId="258"/>
            <ac:spMk id="25" creationId="{445029C0-7C9E-4B38-AF9F-4F41075F6444}"/>
          </ac:spMkLst>
        </pc:spChg>
        <pc:spChg chg="add del">
          <ac:chgData name="Anitej Mishra" userId="bbb1c156b5fee276" providerId="LiveId" clId="{C42AA6CF-E501-4F8A-A655-3D5455116277}" dt="2024-05-02T17:19:17.370" v="1923" actId="700"/>
          <ac:spMkLst>
            <pc:docMk/>
            <pc:sldMk cId="2120531259" sldId="258"/>
            <ac:spMk id="27" creationId="{C22416BE-CA7D-4941-954A-840BCE5B84CD}"/>
          </ac:spMkLst>
        </pc:spChg>
        <pc:graphicFrameChg chg="add mod ord">
          <ac:chgData name="Anitej Mishra" userId="bbb1c156b5fee276" providerId="LiveId" clId="{C42AA6CF-E501-4F8A-A655-3D5455116277}" dt="2024-05-02T17:19:17.370" v="1923" actId="700"/>
          <ac:graphicFrameMkLst>
            <pc:docMk/>
            <pc:sldMk cId="2120531259" sldId="258"/>
            <ac:graphicFrameMk id="19" creationId="{18D401D3-5B6F-D4D1-B02B-D8F4B807CD5F}"/>
          </ac:graphicFrameMkLst>
        </pc:graphicFrameChg>
      </pc:sldChg>
      <pc:sldChg chg="del">
        <pc:chgData name="Anitej Mishra" userId="bbb1c156b5fee276" providerId="LiveId" clId="{C42AA6CF-E501-4F8A-A655-3D5455116277}" dt="2024-05-02T16:14:01.989" v="182" actId="47"/>
        <pc:sldMkLst>
          <pc:docMk/>
          <pc:sldMk cId="2619936886" sldId="259"/>
        </pc:sldMkLst>
      </pc:sldChg>
      <pc:sldChg chg="del">
        <pc:chgData name="Anitej Mishra" userId="bbb1c156b5fee276" providerId="LiveId" clId="{C42AA6CF-E501-4F8A-A655-3D5455116277}" dt="2024-05-02T16:14:04.302" v="183" actId="47"/>
        <pc:sldMkLst>
          <pc:docMk/>
          <pc:sldMk cId="1697770952" sldId="260"/>
        </pc:sldMkLst>
      </pc:sldChg>
      <pc:sldChg chg="modSp mod">
        <pc:chgData name="Anitej Mishra" userId="bbb1c156b5fee276" providerId="LiveId" clId="{C42AA6CF-E501-4F8A-A655-3D5455116277}" dt="2024-05-02T16:18:54.624" v="436" actId="20577"/>
        <pc:sldMkLst>
          <pc:docMk/>
          <pc:sldMk cId="2387411548" sldId="263"/>
        </pc:sldMkLst>
        <pc:spChg chg="mod">
          <ac:chgData name="Anitej Mishra" userId="bbb1c156b5fee276" providerId="LiveId" clId="{C42AA6CF-E501-4F8A-A655-3D5455116277}" dt="2024-05-02T16:18:54.624" v="436" actId="20577"/>
          <ac:spMkLst>
            <pc:docMk/>
            <pc:sldMk cId="2387411548" sldId="263"/>
            <ac:spMk id="2" creationId="{C5715112-6D14-4A69-6B6D-657FE7DB5CFB}"/>
          </ac:spMkLst>
        </pc:spChg>
        <pc:graphicFrameChg chg="mod">
          <ac:chgData name="Anitej Mishra" userId="bbb1c156b5fee276" providerId="LiveId" clId="{C42AA6CF-E501-4F8A-A655-3D5455116277}" dt="2024-05-02T16:18:34.597" v="435" actId="20577"/>
          <ac:graphicFrameMkLst>
            <pc:docMk/>
            <pc:sldMk cId="2387411548" sldId="263"/>
            <ac:graphicFrameMk id="26" creationId="{EC89325E-EBAA-209E-AE89-72DFBE858B4B}"/>
          </ac:graphicFrameMkLst>
        </pc:graphicFrameChg>
      </pc:sldChg>
      <pc:sldChg chg="addSp delSp modSp mod">
        <pc:chgData name="Anitej Mishra" userId="bbb1c156b5fee276" providerId="LiveId" clId="{C42AA6CF-E501-4F8A-A655-3D5455116277}" dt="2024-05-02T16:21:37.361" v="455" actId="1076"/>
        <pc:sldMkLst>
          <pc:docMk/>
          <pc:sldMk cId="2246554892" sldId="264"/>
        </pc:sldMkLst>
        <pc:spChg chg="add del mod">
          <ac:chgData name="Anitej Mishra" userId="bbb1c156b5fee276" providerId="LiveId" clId="{C42AA6CF-E501-4F8A-A655-3D5455116277}" dt="2024-05-02T16:20:02.624" v="442" actId="478"/>
          <ac:spMkLst>
            <pc:docMk/>
            <pc:sldMk cId="2246554892" sldId="264"/>
            <ac:spMk id="4" creationId="{480C5969-990E-55D3-6BF9-683CC923228D}"/>
          </ac:spMkLst>
        </pc:spChg>
        <pc:picChg chg="add del mod modCrop">
          <ac:chgData name="Anitej Mishra" userId="bbb1c156b5fee276" providerId="LiveId" clId="{C42AA6CF-E501-4F8A-A655-3D5455116277}" dt="2024-05-02T16:21:37.361" v="455" actId="1076"/>
          <ac:picMkLst>
            <pc:docMk/>
            <pc:sldMk cId="2246554892" sldId="264"/>
            <ac:picMk id="7" creationId="{ADC7FE35-4BDB-95EB-48C3-C5372B3D9321}"/>
          </ac:picMkLst>
        </pc:picChg>
      </pc:sldChg>
      <pc:sldChg chg="del">
        <pc:chgData name="Anitej Mishra" userId="bbb1c156b5fee276" providerId="LiveId" clId="{C42AA6CF-E501-4F8A-A655-3D5455116277}" dt="2024-05-02T16:37:45.429" v="980" actId="47"/>
        <pc:sldMkLst>
          <pc:docMk/>
          <pc:sldMk cId="760520884" sldId="265"/>
        </pc:sldMkLst>
      </pc:sldChg>
      <pc:sldChg chg="add del">
        <pc:chgData name="Anitej Mishra" userId="bbb1c156b5fee276" providerId="LiveId" clId="{C42AA6CF-E501-4F8A-A655-3D5455116277}" dt="2024-05-02T16:20:07.633" v="443" actId="47"/>
        <pc:sldMkLst>
          <pc:docMk/>
          <pc:sldMk cId="2710478283" sldId="266"/>
        </pc:sldMkLst>
      </pc:sldChg>
      <pc:sldChg chg="addSp delSp modSp mod setBg">
        <pc:chgData name="Anitej Mishra" userId="bbb1c156b5fee276" providerId="LiveId" clId="{C42AA6CF-E501-4F8A-A655-3D5455116277}" dt="2024-05-02T17:18:48.051" v="1921" actId="26606"/>
        <pc:sldMkLst>
          <pc:docMk/>
          <pc:sldMk cId="3751715734" sldId="269"/>
        </pc:sldMkLst>
        <pc:spChg chg="mo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2" creationId="{7962A381-985C-1F1C-445A-CA43DFCA9783}"/>
          </ac:spMkLst>
        </pc:spChg>
        <pc:spChg chg="mo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3" creationId="{48839FA3-8C9A-2898-19DD-32CC77A2EB27}"/>
          </ac:spMkLst>
        </pc:spChg>
        <pc:spChg chg="add del">
          <ac:chgData name="Anitej Mishra" userId="bbb1c156b5fee276" providerId="LiveId" clId="{C42AA6CF-E501-4F8A-A655-3D5455116277}" dt="2024-05-02T17:18:36.435" v="1920" actId="26606"/>
          <ac:spMkLst>
            <pc:docMk/>
            <pc:sldMk cId="3751715734" sldId="269"/>
            <ac:spMk id="9" creationId="{BD4C0BBB-0042-4603-A226-6117F3FD5B3C}"/>
          </ac:spMkLst>
        </pc:spChg>
        <pc:spChg chg="ad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10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18:36.435" v="1920" actId="26606"/>
          <ac:spMkLst>
            <pc:docMk/>
            <pc:sldMk cId="3751715734" sldId="269"/>
            <ac:spMk id="11" creationId="{EC44F520-2598-460E-9F91-B02F60830CA2}"/>
          </ac:spMkLst>
        </pc:spChg>
        <pc:spChg chg="ad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12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18:36.435" v="1920" actId="26606"/>
          <ac:spMkLst>
            <pc:docMk/>
            <pc:sldMk cId="3751715734" sldId="269"/>
            <ac:spMk id="13" creationId="{E3CBB9B1-7B7D-4BA1-A1AF-572168B39539}"/>
          </ac:spMkLst>
        </pc:spChg>
        <pc:spChg chg="ad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14" creationId="{11D6A2A3-F101-46F7-8B6F-1C699CAFE9AD}"/>
          </ac:spMkLst>
        </pc:spChg>
        <pc:spChg chg="add del">
          <ac:chgData name="Anitej Mishra" userId="bbb1c156b5fee276" providerId="LiveId" clId="{C42AA6CF-E501-4F8A-A655-3D5455116277}" dt="2024-05-02T17:18:36.435" v="1920" actId="26606"/>
          <ac:spMkLst>
            <pc:docMk/>
            <pc:sldMk cId="3751715734" sldId="269"/>
            <ac:spMk id="15" creationId="{907741FC-B544-4A6E-B831-6789D042333D}"/>
          </ac:spMkLst>
        </pc:spChg>
        <pc:spChg chg="ad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16" creationId="{529E760E-527D-4053-A309-F2BDE12501CD}"/>
          </ac:spMkLst>
        </pc:spChg>
        <pc:spChg chg="add del">
          <ac:chgData name="Anitej Mishra" userId="bbb1c156b5fee276" providerId="LiveId" clId="{C42AA6CF-E501-4F8A-A655-3D5455116277}" dt="2024-05-02T17:18:36.435" v="1920" actId="26606"/>
          <ac:spMkLst>
            <pc:docMk/>
            <pc:sldMk cId="3751715734" sldId="269"/>
            <ac:spMk id="17" creationId="{3F0BE7ED-7814-4273-B18A-F26CC0380380}"/>
          </ac:spMkLst>
        </pc:spChg>
        <pc:spChg chg="add">
          <ac:chgData name="Anitej Mishra" userId="bbb1c156b5fee276" providerId="LiveId" clId="{C42AA6CF-E501-4F8A-A655-3D5455116277}" dt="2024-05-02T17:18:48.051" v="1921" actId="26606"/>
          <ac:spMkLst>
            <pc:docMk/>
            <pc:sldMk cId="3751715734" sldId="269"/>
            <ac:spMk id="18" creationId="{4153D448-4ED1-429A-A28C-8316DE7CAF7E}"/>
          </ac:spMkLst>
        </pc:spChg>
        <pc:picChg chg="add del">
          <ac:chgData name="Anitej Mishra" userId="bbb1c156b5fee276" providerId="LiveId" clId="{C42AA6CF-E501-4F8A-A655-3D5455116277}" dt="2024-05-02T17:18:36.435" v="1920" actId="26606"/>
          <ac:picMkLst>
            <pc:docMk/>
            <pc:sldMk cId="3751715734" sldId="269"/>
            <ac:picMk id="5" creationId="{C21AE370-CCBC-EC31-EB92-4AF50267ABD6}"/>
          </ac:picMkLst>
        </pc:picChg>
        <pc:picChg chg="add">
          <ac:chgData name="Anitej Mishra" userId="bbb1c156b5fee276" providerId="LiveId" clId="{C42AA6CF-E501-4F8A-A655-3D5455116277}" dt="2024-05-02T17:18:48.051" v="1921" actId="26606"/>
          <ac:picMkLst>
            <pc:docMk/>
            <pc:sldMk cId="3751715734" sldId="269"/>
            <ac:picMk id="7" creationId="{D4A8D06D-97B9-07FB-995B-B07D8D9A4A35}"/>
          </ac:picMkLst>
        </pc:picChg>
      </pc:sldChg>
      <pc:sldChg chg="addSp delSp modSp mod">
        <pc:chgData name="Anitej Mishra" userId="bbb1c156b5fee276" providerId="LiveId" clId="{C42AA6CF-E501-4F8A-A655-3D5455116277}" dt="2024-05-02T17:18:28.675" v="1919" actId="26606"/>
        <pc:sldMkLst>
          <pc:docMk/>
          <pc:sldMk cId="1543610512" sldId="271"/>
        </pc:sldMkLst>
        <pc:spChg chg="mod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" creationId="{4245F391-95C5-9A7E-2A9B-8F1CE5CDB143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1" creationId="{C4285719-470E-454C-AF62-8323075F1F5B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2" creationId="{4E3AE8C3-8F65-40F4-BABE-E70F3830147B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3" creationId="{E2FC4764-B8D5-4F87-95DB-3125B2D12855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4" creationId="{B4C1654F-94F5-497E-8ECF-F2A7E84D6A63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5" creationId="{38FAA1A1-D861-433F-88FA-1E9D6FD31D11}"/>
          </ac:spMkLst>
        </pc:spChg>
        <pc:spChg chg="mod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6" creationId="{4238E2FA-986F-1953-BC7C-1A4FF670AC6E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29" creationId="{1B15ED52-F352-441B-82BF-E0EA34836D08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30" creationId="{61707E60-CEC9-4661-AA82-69242EB4BDC3}"/>
          </ac:spMkLst>
        </pc:spChg>
        <pc:spChg chg="add del">
          <ac:chgData name="Anitej Mishra" userId="bbb1c156b5fee276" providerId="LiveId" clId="{C42AA6CF-E501-4F8A-A655-3D5455116277}" dt="2024-05-02T17:18:28.675" v="1919" actId="26606"/>
          <ac:spMkLst>
            <pc:docMk/>
            <pc:sldMk cId="1543610512" sldId="271"/>
            <ac:spMk id="31" creationId="{8F035CD8-AE30-4146-96F2-036B0CE5E4F3}"/>
          </ac:spMkLst>
        </pc:spChg>
        <pc:spChg chg="add del">
          <ac:chgData name="Anitej Mishra" userId="bbb1c156b5fee276" providerId="LiveId" clId="{C42AA6CF-E501-4F8A-A655-3D5455116277}" dt="2024-05-02T17:18:21.777" v="1917" actId="26606"/>
          <ac:spMkLst>
            <pc:docMk/>
            <pc:sldMk cId="1543610512" sldId="271"/>
            <ac:spMk id="32" creationId="{E3CBB9B1-7B7D-4BA1-A1AF-572168B39539}"/>
          </ac:spMkLst>
        </pc:spChg>
        <pc:spChg chg="add del">
          <ac:chgData name="Anitej Mishra" userId="bbb1c156b5fee276" providerId="LiveId" clId="{C42AA6CF-E501-4F8A-A655-3D5455116277}" dt="2024-05-02T17:18:21.777" v="1917" actId="26606"/>
          <ac:spMkLst>
            <pc:docMk/>
            <pc:sldMk cId="1543610512" sldId="271"/>
            <ac:spMk id="34" creationId="{907741FC-B544-4A6E-B831-6789D042333D}"/>
          </ac:spMkLst>
        </pc:spChg>
        <pc:spChg chg="add del">
          <ac:chgData name="Anitej Mishra" userId="bbb1c156b5fee276" providerId="LiveId" clId="{C42AA6CF-E501-4F8A-A655-3D5455116277}" dt="2024-05-02T17:18:21.777" v="1917" actId="26606"/>
          <ac:spMkLst>
            <pc:docMk/>
            <pc:sldMk cId="1543610512" sldId="271"/>
            <ac:spMk id="36" creationId="{3F0BE7ED-7814-4273-B18A-F26CC0380380}"/>
          </ac:spMkLst>
        </pc:spChg>
        <pc:picChg chg="add del">
          <ac:chgData name="Anitej Mishra" userId="bbb1c156b5fee276" providerId="LiveId" clId="{C42AA6CF-E501-4F8A-A655-3D5455116277}" dt="2024-05-02T17:18:21.777" v="1917" actId="26606"/>
          <ac:picMkLst>
            <pc:docMk/>
            <pc:sldMk cId="1543610512" sldId="271"/>
            <ac:picMk id="28" creationId="{414FBC9F-D736-D9B7-3C6D-22EA901509D3}"/>
          </ac:picMkLst>
        </pc:picChg>
        <pc:picChg chg="add del">
          <ac:chgData name="Anitej Mishra" userId="bbb1c156b5fee276" providerId="LiveId" clId="{C42AA6CF-E501-4F8A-A655-3D5455116277}" dt="2024-05-02T17:18:28.675" v="1919" actId="26606"/>
          <ac:picMkLst>
            <pc:docMk/>
            <pc:sldMk cId="1543610512" sldId="271"/>
            <ac:picMk id="33" creationId="{3867D592-2454-0F3C-396F-DA02920BF812}"/>
          </ac:picMkLst>
        </pc:picChg>
      </pc:sldChg>
      <pc:sldChg chg="addSp delSp modSp new mod setBg delDesignElem chgLayout">
        <pc:chgData name="Anitej Mishra" userId="bbb1c156b5fee276" providerId="LiveId" clId="{C42AA6CF-E501-4F8A-A655-3D5455116277}" dt="2024-05-02T17:20:18.458" v="1925" actId="700"/>
        <pc:sldMkLst>
          <pc:docMk/>
          <pc:sldMk cId="1405781799" sldId="273"/>
        </pc:sldMkLst>
        <pc:spChg chg="mod ord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2" creationId="{D81F022F-353C-E5C4-A947-F15141AE6818}"/>
          </ac:spMkLst>
        </pc:spChg>
        <pc:spChg chg="mod">
          <ac:chgData name="Anitej Mishra" userId="bbb1c156b5fee276" providerId="LiveId" clId="{C42AA6CF-E501-4F8A-A655-3D5455116277}" dt="2024-05-02T16:33:41.964" v="944" actId="255"/>
          <ac:spMkLst>
            <pc:docMk/>
            <pc:sldMk cId="1405781799" sldId="273"/>
            <ac:spMk id="3" creationId="{DC6AA226-EDE1-8816-BF5D-5F13A21DFBBB}"/>
          </ac:spMkLst>
        </pc:spChg>
        <pc:spChg chg="mod">
          <ac:chgData name="Anitej Mishra" userId="bbb1c156b5fee276" providerId="LiveId" clId="{C42AA6CF-E501-4F8A-A655-3D5455116277}" dt="2024-05-02T16:33:15.868" v="941" actId="26606"/>
          <ac:spMkLst>
            <pc:docMk/>
            <pc:sldMk cId="1405781799" sldId="273"/>
            <ac:spMk id="4" creationId="{2B08FEB8-10AF-902C-C72E-4BF5D058B029}"/>
          </ac:spMkLst>
        </pc:spChg>
        <pc:spChg chg="mod">
          <ac:chgData name="Anitej Mishra" userId="bbb1c156b5fee276" providerId="LiveId" clId="{C42AA6CF-E501-4F8A-A655-3D5455116277}" dt="2024-05-02T16:33:41.964" v="944" actId="255"/>
          <ac:spMkLst>
            <pc:docMk/>
            <pc:sldMk cId="1405781799" sldId="273"/>
            <ac:spMk id="5" creationId="{75645657-5082-4893-A5B2-7ADDDFB5368C}"/>
          </ac:spMkLst>
        </pc:spChg>
        <pc:spChg chg="mod">
          <ac:chgData name="Anitej Mishra" userId="bbb1c156b5fee276" providerId="LiveId" clId="{C42AA6CF-E501-4F8A-A655-3D5455116277}" dt="2024-05-02T16:33:15.868" v="941" actId="26606"/>
          <ac:spMkLst>
            <pc:docMk/>
            <pc:sldMk cId="1405781799" sldId="273"/>
            <ac:spMk id="6" creationId="{D4867768-F3B1-464C-E1D6-AF89EE0E894E}"/>
          </ac:spMkLst>
        </pc:spChg>
        <pc:spChg chg="add del mod ord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7" creationId="{784C6181-1530-9A80-BBAF-E8F9244353AA}"/>
          </ac:spMkLst>
        </pc:spChg>
        <pc:spChg chg="add del mod ord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8" creationId="{AED85C1C-7A21-889E-3347-C8205F46E845}"/>
          </ac:spMkLst>
        </pc:spChg>
        <pc:spChg chg="add del mod ord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9" creationId="{4484F22F-8A2E-E618-7721-7E2768315080}"/>
          </ac:spMkLst>
        </pc:spChg>
        <pc:spChg chg="add del mod ord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10" creationId="{1425701F-92FE-7E94-FBBD-E39EFE2318A0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12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14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16" creationId="{BACC6370-2D7E-4714-9D71-7542949D7D5D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18" creationId="{E2DA5AC1-43C5-4243-9028-07DBB80D0C95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20" creationId="{8A4EDA1C-27A1-4C83-ACE4-6675EC9245B1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22" creationId="{FF33EC8A-EE0A-4395-97E2-DAD467CF734C}"/>
          </ac:spMkLst>
        </pc:spChg>
        <pc:spChg chg="add del">
          <ac:chgData name="Anitej Mishra" userId="bbb1c156b5fee276" providerId="LiveId" clId="{C42AA6CF-E501-4F8A-A655-3D5455116277}" dt="2024-05-02T17:20:18.458" v="1925" actId="700"/>
          <ac:spMkLst>
            <pc:docMk/>
            <pc:sldMk cId="1405781799" sldId="273"/>
            <ac:spMk id="24" creationId="{FF85DA95-16A4-404E-9BFF-27F8E4FC78AA}"/>
          </ac:spMkLst>
        </pc:spChg>
      </pc:sldChg>
      <pc:sldChg chg="del">
        <pc:chgData name="Anitej Mishra" userId="bbb1c156b5fee276" providerId="LiveId" clId="{C42AA6CF-E501-4F8A-A655-3D5455116277}" dt="2024-05-02T16:14:05.175" v="184" actId="47"/>
        <pc:sldMkLst>
          <pc:docMk/>
          <pc:sldMk cId="3030028543" sldId="273"/>
        </pc:sldMkLst>
      </pc:sldChg>
      <pc:sldChg chg="del">
        <pc:chgData name="Anitej Mishra" userId="bbb1c156b5fee276" providerId="LiveId" clId="{C42AA6CF-E501-4F8A-A655-3D5455116277}" dt="2024-05-02T16:14:07.581" v="185" actId="47"/>
        <pc:sldMkLst>
          <pc:docMk/>
          <pc:sldMk cId="526592654" sldId="274"/>
        </pc:sldMkLst>
      </pc:sldChg>
      <pc:sldChg chg="addSp delSp modSp add mod">
        <pc:chgData name="Anitej Mishra" userId="bbb1c156b5fee276" providerId="LiveId" clId="{C42AA6CF-E501-4F8A-A655-3D5455116277}" dt="2024-05-02T16:36:18.412" v="979" actId="2085"/>
        <pc:sldMkLst>
          <pc:docMk/>
          <pc:sldMk cId="1280221253" sldId="274"/>
        </pc:sldMkLst>
        <pc:spChg chg="mod">
          <ac:chgData name="Anitej Mishra" userId="bbb1c156b5fee276" providerId="LiveId" clId="{C42AA6CF-E501-4F8A-A655-3D5455116277}" dt="2024-05-02T16:34:16.088" v="957" actId="20577"/>
          <ac:spMkLst>
            <pc:docMk/>
            <pc:sldMk cId="1280221253" sldId="274"/>
            <ac:spMk id="3" creationId="{DC6AA226-EDE1-8816-BF5D-5F13A21DFBBB}"/>
          </ac:spMkLst>
        </pc:spChg>
        <pc:spChg chg="mod">
          <ac:chgData name="Anitej Mishra" userId="bbb1c156b5fee276" providerId="LiveId" clId="{C42AA6CF-E501-4F8A-A655-3D5455116277}" dt="2024-05-02T16:35:05.217" v="971" actId="2085"/>
          <ac:spMkLst>
            <pc:docMk/>
            <pc:sldMk cId="1280221253" sldId="274"/>
            <ac:spMk id="4" creationId="{2B08FEB8-10AF-902C-C72E-4BF5D058B029}"/>
          </ac:spMkLst>
        </pc:spChg>
        <pc:spChg chg="mod">
          <ac:chgData name="Anitej Mishra" userId="bbb1c156b5fee276" providerId="LiveId" clId="{C42AA6CF-E501-4F8A-A655-3D5455116277}" dt="2024-05-02T16:34:52.091" v="967" actId="20577"/>
          <ac:spMkLst>
            <pc:docMk/>
            <pc:sldMk cId="1280221253" sldId="274"/>
            <ac:spMk id="5" creationId="{75645657-5082-4893-A5B2-7ADDDFB5368C}"/>
          </ac:spMkLst>
        </pc:spChg>
        <pc:spChg chg="mod">
          <ac:chgData name="Anitej Mishra" userId="bbb1c156b5fee276" providerId="LiveId" clId="{C42AA6CF-E501-4F8A-A655-3D5455116277}" dt="2024-05-02T16:36:18.412" v="979" actId="2085"/>
          <ac:spMkLst>
            <pc:docMk/>
            <pc:sldMk cId="1280221253" sldId="274"/>
            <ac:spMk id="6" creationId="{D4867768-F3B1-464C-E1D6-AF89EE0E894E}"/>
          </ac:spMkLst>
        </pc:spChg>
        <pc:picChg chg="add del">
          <ac:chgData name="Anitej Mishra" userId="bbb1c156b5fee276" providerId="LiveId" clId="{C42AA6CF-E501-4F8A-A655-3D5455116277}" dt="2024-05-02T16:34:50.126" v="965" actId="22"/>
          <ac:picMkLst>
            <pc:docMk/>
            <pc:sldMk cId="1280221253" sldId="274"/>
            <ac:picMk id="8" creationId="{23493B04-2394-048E-B310-8EFD0E41D61E}"/>
          </ac:picMkLst>
        </pc:picChg>
        <pc:picChg chg="add mod">
          <ac:chgData name="Anitej Mishra" userId="bbb1c156b5fee276" providerId="LiveId" clId="{C42AA6CF-E501-4F8A-A655-3D5455116277}" dt="2024-05-02T16:35:17.984" v="973" actId="14100"/>
          <ac:picMkLst>
            <pc:docMk/>
            <pc:sldMk cId="1280221253" sldId="274"/>
            <ac:picMk id="10" creationId="{0C8AAE57-782B-49BB-46AD-A24558383408}"/>
          </ac:picMkLst>
        </pc:picChg>
        <pc:picChg chg="add mod">
          <ac:chgData name="Anitej Mishra" userId="bbb1c156b5fee276" providerId="LiveId" clId="{C42AA6CF-E501-4F8A-A655-3D5455116277}" dt="2024-05-02T16:36:11.724" v="978" actId="1076"/>
          <ac:picMkLst>
            <pc:docMk/>
            <pc:sldMk cId="1280221253" sldId="274"/>
            <ac:picMk id="13" creationId="{3082BB82-DC17-3EAA-D9A9-4F6B3649E374}"/>
          </ac:picMkLst>
        </pc:picChg>
      </pc:sldChg>
      <pc:sldChg chg="addSp delSp modSp add mod">
        <pc:chgData name="Anitej Mishra" userId="bbb1c156b5fee276" providerId="LiveId" clId="{C42AA6CF-E501-4F8A-A655-3D5455116277}" dt="2024-05-02T16:52:33.817" v="1355"/>
        <pc:sldMkLst>
          <pc:docMk/>
          <pc:sldMk cId="286617945" sldId="275"/>
        </pc:sldMkLst>
        <pc:spChg chg="mod">
          <ac:chgData name="Anitej Mishra" userId="bbb1c156b5fee276" providerId="LiveId" clId="{C42AA6CF-E501-4F8A-A655-3D5455116277}" dt="2024-05-02T16:38:27.403" v="996" actId="20577"/>
          <ac:spMkLst>
            <pc:docMk/>
            <pc:sldMk cId="286617945" sldId="275"/>
            <ac:spMk id="2" creationId="{D81F022F-353C-E5C4-A947-F15141AE6818}"/>
          </ac:spMkLst>
        </pc:spChg>
        <pc:spChg chg="mod">
          <ac:chgData name="Anitej Mishra" userId="bbb1c156b5fee276" providerId="LiveId" clId="{C42AA6CF-E501-4F8A-A655-3D5455116277}" dt="2024-05-02T16:39:51.533" v="1041" actId="404"/>
          <ac:spMkLst>
            <pc:docMk/>
            <pc:sldMk cId="286617945" sldId="275"/>
            <ac:spMk id="3" creationId="{DC6AA226-EDE1-8816-BF5D-5F13A21DFBBB}"/>
          </ac:spMkLst>
        </pc:spChg>
        <pc:spChg chg="del mod">
          <ac:chgData name="Anitej Mishra" userId="bbb1c156b5fee276" providerId="LiveId" clId="{C42AA6CF-E501-4F8A-A655-3D5455116277}" dt="2024-05-02T16:52:10.615" v="1352" actId="478"/>
          <ac:spMkLst>
            <pc:docMk/>
            <pc:sldMk cId="286617945" sldId="275"/>
            <ac:spMk id="4" creationId="{2B08FEB8-10AF-902C-C72E-4BF5D058B029}"/>
          </ac:spMkLst>
        </pc:spChg>
        <pc:spChg chg="mod">
          <ac:chgData name="Anitej Mishra" userId="bbb1c156b5fee276" providerId="LiveId" clId="{C42AA6CF-E501-4F8A-A655-3D5455116277}" dt="2024-05-02T16:52:04.765" v="1351" actId="403"/>
          <ac:spMkLst>
            <pc:docMk/>
            <pc:sldMk cId="286617945" sldId="275"/>
            <ac:spMk id="5" creationId="{75645657-5082-4893-A5B2-7ADDDFB5368C}"/>
          </ac:spMkLst>
        </pc:spChg>
        <pc:spChg chg="add del mod">
          <ac:chgData name="Anitej Mishra" userId="bbb1c156b5fee276" providerId="LiveId" clId="{C42AA6CF-E501-4F8A-A655-3D5455116277}" dt="2024-05-02T16:40:54.088" v="1051" actId="478"/>
          <ac:spMkLst>
            <pc:docMk/>
            <pc:sldMk cId="286617945" sldId="275"/>
            <ac:spMk id="7" creationId="{28E69A91-EDDD-46D5-C1DD-D806552999D6}"/>
          </ac:spMkLst>
        </pc:spChg>
        <pc:picChg chg="add mod">
          <ac:chgData name="Anitej Mishra" userId="bbb1c156b5fee276" providerId="LiveId" clId="{C42AA6CF-E501-4F8A-A655-3D5455116277}" dt="2024-05-02T16:52:33.817" v="1355"/>
          <ac:picMkLst>
            <pc:docMk/>
            <pc:sldMk cId="286617945" sldId="275"/>
            <ac:picMk id="8" creationId="{72CC0AB7-C93F-AE0C-466F-43057325F6CE}"/>
          </ac:picMkLst>
        </pc:picChg>
        <pc:picChg chg="del">
          <ac:chgData name="Anitej Mishra" userId="bbb1c156b5fee276" providerId="LiveId" clId="{C42AA6CF-E501-4F8A-A655-3D5455116277}" dt="2024-05-02T16:40:40.038" v="1049" actId="478"/>
          <ac:picMkLst>
            <pc:docMk/>
            <pc:sldMk cId="286617945" sldId="275"/>
            <ac:picMk id="10" creationId="{0C8AAE57-782B-49BB-46AD-A24558383408}"/>
          </ac:picMkLst>
        </pc:picChg>
        <pc:picChg chg="mod">
          <ac:chgData name="Anitej Mishra" userId="bbb1c156b5fee276" providerId="LiveId" clId="{C42AA6CF-E501-4F8A-A655-3D5455116277}" dt="2024-05-02T16:52:27.100" v="1354" actId="1076"/>
          <ac:picMkLst>
            <pc:docMk/>
            <pc:sldMk cId="286617945" sldId="275"/>
            <ac:picMk id="13" creationId="{3082BB82-DC17-3EAA-D9A9-4F6B3649E374}"/>
          </ac:picMkLst>
        </pc:picChg>
      </pc:sldChg>
      <pc:sldChg chg="add del">
        <pc:chgData name="Anitej Mishra" userId="bbb1c156b5fee276" providerId="LiveId" clId="{C42AA6CF-E501-4F8A-A655-3D5455116277}" dt="2024-05-02T16:20:07.633" v="443" actId="47"/>
        <pc:sldMkLst>
          <pc:docMk/>
          <pc:sldMk cId="3846238490" sldId="275"/>
        </pc:sldMkLst>
      </pc:sldChg>
      <pc:sldChg chg="add del">
        <pc:chgData name="Anitej Mishra" userId="bbb1c156b5fee276" providerId="LiveId" clId="{C42AA6CF-E501-4F8A-A655-3D5455116277}" dt="2024-05-02T16:20:07.633" v="443" actId="47"/>
        <pc:sldMkLst>
          <pc:docMk/>
          <pc:sldMk cId="2566830583" sldId="276"/>
        </pc:sldMkLst>
      </pc:sldChg>
      <pc:sldChg chg="modSp add del mod">
        <pc:chgData name="Anitej Mishra" userId="bbb1c156b5fee276" providerId="LiveId" clId="{C42AA6CF-E501-4F8A-A655-3D5455116277}" dt="2024-05-02T16:52:39.043" v="1356" actId="47"/>
        <pc:sldMkLst>
          <pc:docMk/>
          <pc:sldMk cId="3106707105" sldId="276"/>
        </pc:sldMkLst>
        <pc:spChg chg="mod">
          <ac:chgData name="Anitej Mishra" userId="bbb1c156b5fee276" providerId="LiveId" clId="{C42AA6CF-E501-4F8A-A655-3D5455116277}" dt="2024-05-02T16:44:20.020" v="1103" actId="20577"/>
          <ac:spMkLst>
            <pc:docMk/>
            <pc:sldMk cId="3106707105" sldId="276"/>
            <ac:spMk id="3" creationId="{DC6AA226-EDE1-8816-BF5D-5F13A21DFBBB}"/>
          </ac:spMkLst>
        </pc:spChg>
        <pc:spChg chg="mod">
          <ac:chgData name="Anitej Mishra" userId="bbb1c156b5fee276" providerId="LiveId" clId="{C42AA6CF-E501-4F8A-A655-3D5455116277}" dt="2024-05-02T16:45:12.052" v="1107" actId="403"/>
          <ac:spMkLst>
            <pc:docMk/>
            <pc:sldMk cId="3106707105" sldId="276"/>
            <ac:spMk id="4" creationId="{2B08FEB8-10AF-902C-C72E-4BF5D058B029}"/>
          </ac:spMkLst>
        </pc:spChg>
        <pc:picChg chg="mod">
          <ac:chgData name="Anitej Mishra" userId="bbb1c156b5fee276" providerId="LiveId" clId="{C42AA6CF-E501-4F8A-A655-3D5455116277}" dt="2024-05-02T16:45:31.729" v="1109" actId="1076"/>
          <ac:picMkLst>
            <pc:docMk/>
            <pc:sldMk cId="3106707105" sldId="276"/>
            <ac:picMk id="13" creationId="{3082BB82-DC17-3EAA-D9A9-4F6B3649E374}"/>
          </ac:picMkLst>
        </pc:picChg>
      </pc:sldChg>
      <pc:sldChg chg="add del">
        <pc:chgData name="Anitej Mishra" userId="bbb1c156b5fee276" providerId="LiveId" clId="{C42AA6CF-E501-4F8A-A655-3D5455116277}" dt="2024-05-02T16:20:07.633" v="443" actId="47"/>
        <pc:sldMkLst>
          <pc:docMk/>
          <pc:sldMk cId="2286030272" sldId="277"/>
        </pc:sldMkLst>
      </pc:sldChg>
      <pc:sldChg chg="addSp modSp add mod">
        <pc:chgData name="Anitej Mishra" userId="bbb1c156b5fee276" providerId="LiveId" clId="{C42AA6CF-E501-4F8A-A655-3D5455116277}" dt="2024-05-02T16:51:28.174" v="1329" actId="20577"/>
        <pc:sldMkLst>
          <pc:docMk/>
          <pc:sldMk cId="4187763951" sldId="277"/>
        </pc:sldMkLst>
        <pc:spChg chg="mod">
          <ac:chgData name="Anitej Mishra" userId="bbb1c156b5fee276" providerId="LiveId" clId="{C42AA6CF-E501-4F8A-A655-3D5455116277}" dt="2024-05-02T16:51:28.174" v="1329" actId="20577"/>
          <ac:spMkLst>
            <pc:docMk/>
            <pc:sldMk cId="4187763951" sldId="277"/>
            <ac:spMk id="3" creationId="{DC6AA226-EDE1-8816-BF5D-5F13A21DFBBB}"/>
          </ac:spMkLst>
        </pc:spChg>
        <pc:spChg chg="mod">
          <ac:chgData name="Anitej Mishra" userId="bbb1c156b5fee276" providerId="LiveId" clId="{C42AA6CF-E501-4F8A-A655-3D5455116277}" dt="2024-05-02T16:48:04.114" v="1202" actId="2085"/>
          <ac:spMkLst>
            <pc:docMk/>
            <pc:sldMk cId="4187763951" sldId="277"/>
            <ac:spMk id="4" creationId="{2B08FEB8-10AF-902C-C72E-4BF5D058B029}"/>
          </ac:spMkLst>
        </pc:spChg>
        <pc:spChg chg="mod">
          <ac:chgData name="Anitej Mishra" userId="bbb1c156b5fee276" providerId="LiveId" clId="{C42AA6CF-E501-4F8A-A655-3D5455116277}" dt="2024-05-02T16:49:28.148" v="1272" actId="27636"/>
          <ac:spMkLst>
            <pc:docMk/>
            <pc:sldMk cId="4187763951" sldId="277"/>
            <ac:spMk id="5" creationId="{75645657-5082-4893-A5B2-7ADDDFB5368C}"/>
          </ac:spMkLst>
        </pc:spChg>
        <pc:picChg chg="add mod">
          <ac:chgData name="Anitej Mishra" userId="bbb1c156b5fee276" providerId="LiveId" clId="{C42AA6CF-E501-4F8A-A655-3D5455116277}" dt="2024-05-02T16:51:11.430" v="1287" actId="1076"/>
          <ac:picMkLst>
            <pc:docMk/>
            <pc:sldMk cId="4187763951" sldId="277"/>
            <ac:picMk id="8" creationId="{15DB31D7-E03E-9372-9A8D-9C38BE9D4C44}"/>
          </ac:picMkLst>
        </pc:picChg>
        <pc:picChg chg="mod modCrop">
          <ac:chgData name="Anitej Mishra" userId="bbb1c156b5fee276" providerId="LiveId" clId="{C42AA6CF-E501-4F8A-A655-3D5455116277}" dt="2024-05-02T16:50:33.460" v="1285" actId="1076"/>
          <ac:picMkLst>
            <pc:docMk/>
            <pc:sldMk cId="4187763951" sldId="277"/>
            <ac:picMk id="13" creationId="{3082BB82-DC17-3EAA-D9A9-4F6B3649E374}"/>
          </ac:picMkLst>
        </pc:picChg>
      </pc:sldChg>
      <pc:sldChg chg="modSp add mod">
        <pc:chgData name="Anitej Mishra" userId="bbb1c156b5fee276" providerId="LiveId" clId="{C42AA6CF-E501-4F8A-A655-3D5455116277}" dt="2024-05-02T17:00:42.590" v="1662" actId="14100"/>
        <pc:sldMkLst>
          <pc:docMk/>
          <pc:sldMk cId="313082411" sldId="278"/>
        </pc:sldMkLst>
        <pc:spChg chg="mod">
          <ac:chgData name="Anitej Mishra" userId="bbb1c156b5fee276" providerId="LiveId" clId="{C42AA6CF-E501-4F8A-A655-3D5455116277}" dt="2024-05-02T16:59:38.790" v="1623" actId="20577"/>
          <ac:spMkLst>
            <pc:docMk/>
            <pc:sldMk cId="313082411" sldId="278"/>
            <ac:spMk id="2" creationId="{D81F022F-353C-E5C4-A947-F15141AE6818}"/>
          </ac:spMkLst>
        </pc:spChg>
        <pc:spChg chg="mod">
          <ac:chgData name="Anitej Mishra" userId="bbb1c156b5fee276" providerId="LiveId" clId="{C42AA6CF-E501-4F8A-A655-3D5455116277}" dt="2024-05-02T16:59:54.532" v="1634" actId="20577"/>
          <ac:spMkLst>
            <pc:docMk/>
            <pc:sldMk cId="313082411" sldId="278"/>
            <ac:spMk id="3" creationId="{DC6AA226-EDE1-8816-BF5D-5F13A21DFBBB}"/>
          </ac:spMkLst>
        </pc:spChg>
        <pc:spChg chg="mod">
          <ac:chgData name="Anitej Mishra" userId="bbb1c156b5fee276" providerId="LiveId" clId="{C42AA6CF-E501-4F8A-A655-3D5455116277}" dt="2024-05-02T17:00:06.477" v="1658" actId="404"/>
          <ac:spMkLst>
            <pc:docMk/>
            <pc:sldMk cId="313082411" sldId="278"/>
            <ac:spMk id="5" creationId="{75645657-5082-4893-A5B2-7ADDDFB5368C}"/>
          </ac:spMkLst>
        </pc:spChg>
        <pc:picChg chg="mod">
          <ac:chgData name="Anitej Mishra" userId="bbb1c156b5fee276" providerId="LiveId" clId="{C42AA6CF-E501-4F8A-A655-3D5455116277}" dt="2024-05-02T17:00:20.202" v="1659" actId="14826"/>
          <ac:picMkLst>
            <pc:docMk/>
            <pc:sldMk cId="313082411" sldId="278"/>
            <ac:picMk id="8" creationId="{15DB31D7-E03E-9372-9A8D-9C38BE9D4C44}"/>
          </ac:picMkLst>
        </pc:picChg>
        <pc:picChg chg="mod">
          <ac:chgData name="Anitej Mishra" userId="bbb1c156b5fee276" providerId="LiveId" clId="{C42AA6CF-E501-4F8A-A655-3D5455116277}" dt="2024-05-02T17:00:42.590" v="1662" actId="14100"/>
          <ac:picMkLst>
            <pc:docMk/>
            <pc:sldMk cId="313082411" sldId="278"/>
            <ac:picMk id="13" creationId="{3082BB82-DC17-3EAA-D9A9-4F6B3649E374}"/>
          </ac:picMkLst>
        </pc:picChg>
      </pc:sldChg>
      <pc:sldChg chg="add del">
        <pc:chgData name="Anitej Mishra" userId="bbb1c156b5fee276" providerId="LiveId" clId="{C42AA6CF-E501-4F8A-A655-3D5455116277}" dt="2024-05-02T16:20:07.633" v="443" actId="47"/>
        <pc:sldMkLst>
          <pc:docMk/>
          <pc:sldMk cId="3065623532" sldId="278"/>
        </pc:sldMkLst>
      </pc:sldChg>
      <pc:sldChg chg="addSp delSp modSp new mod setBg">
        <pc:chgData name="Anitej Mishra" userId="bbb1c156b5fee276" providerId="LiveId" clId="{C42AA6CF-E501-4F8A-A655-3D5455116277}" dt="2024-05-02T17:21:32.812" v="1939" actId="113"/>
        <pc:sldMkLst>
          <pc:docMk/>
          <pc:sldMk cId="1087284854" sldId="279"/>
        </pc:sldMkLst>
        <pc:spChg chg="mo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2" creationId="{980B4D4A-51FD-4803-9413-80603D367168}"/>
          </ac:spMkLst>
        </pc:spChg>
        <pc:spChg chg="mod">
          <ac:chgData name="Anitej Mishra" userId="bbb1c156b5fee276" providerId="LiveId" clId="{C42AA6CF-E501-4F8A-A655-3D5455116277}" dt="2024-05-02T17:21:32.812" v="1939" actId="113"/>
          <ac:spMkLst>
            <pc:docMk/>
            <pc:sldMk cId="1087284854" sldId="279"/>
            <ac:spMk id="3" creationId="{144D1663-4944-6AA8-2C01-82DE5D33AF72}"/>
          </ac:spMkLst>
        </pc:spChg>
        <pc:spChg chg="add del">
          <ac:chgData name="Anitej Mishra" userId="bbb1c156b5fee276" providerId="LiveId" clId="{C42AA6CF-E501-4F8A-A655-3D5455116277}" dt="2024-05-02T17:20:43.080" v="1927" actId="26606"/>
          <ac:spMkLst>
            <pc:docMk/>
            <pc:sldMk cId="1087284854" sldId="279"/>
            <ac:spMk id="10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20:43.080" v="1927" actId="26606"/>
          <ac:spMkLst>
            <pc:docMk/>
            <pc:sldMk cId="1087284854" sldId="279"/>
            <ac:spMk id="12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20:43.080" v="1927" actId="26606"/>
          <ac:spMkLst>
            <pc:docMk/>
            <pc:sldMk cId="1087284854" sldId="279"/>
            <ac:spMk id="14" creationId="{11D6A2A3-F101-46F7-8B6F-1C699CAFE9AD}"/>
          </ac:spMkLst>
        </pc:spChg>
        <pc:spChg chg="add del">
          <ac:chgData name="Anitej Mishra" userId="bbb1c156b5fee276" providerId="LiveId" clId="{C42AA6CF-E501-4F8A-A655-3D5455116277}" dt="2024-05-02T17:20:43.080" v="1927" actId="26606"/>
          <ac:spMkLst>
            <pc:docMk/>
            <pc:sldMk cId="1087284854" sldId="279"/>
            <ac:spMk id="16" creationId="{529E760E-527D-4053-A309-F2BDE12501CD}"/>
          </ac:spMkLst>
        </pc:spChg>
        <pc:spChg chg="add del">
          <ac:chgData name="Anitej Mishra" userId="bbb1c156b5fee276" providerId="LiveId" clId="{C42AA6CF-E501-4F8A-A655-3D5455116277}" dt="2024-05-02T17:20:43.080" v="1927" actId="26606"/>
          <ac:spMkLst>
            <pc:docMk/>
            <pc:sldMk cId="1087284854" sldId="279"/>
            <ac:spMk id="18" creationId="{4153D448-4ED1-429A-A28C-8316DE7CAF7E}"/>
          </ac:spMkLst>
        </pc:spChg>
        <pc:spChg chg="add del">
          <ac:chgData name="Anitej Mishra" userId="bbb1c156b5fee276" providerId="LiveId" clId="{C42AA6CF-E501-4F8A-A655-3D5455116277}" dt="2024-05-02T17:20:47.739" v="1929" actId="26606"/>
          <ac:spMkLst>
            <pc:docMk/>
            <pc:sldMk cId="1087284854" sldId="279"/>
            <ac:spMk id="20" creationId="{A5F6A003-4671-4F7B-A12E-2946D61E435F}"/>
          </ac:spMkLst>
        </pc:spChg>
        <pc:spChg chg="add del">
          <ac:chgData name="Anitej Mishra" userId="bbb1c156b5fee276" providerId="LiveId" clId="{C42AA6CF-E501-4F8A-A655-3D5455116277}" dt="2024-05-02T17:20:47.739" v="1929" actId="26606"/>
          <ac:spMkLst>
            <pc:docMk/>
            <pc:sldMk cId="1087284854" sldId="279"/>
            <ac:spMk id="21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20:47.739" v="1929" actId="26606"/>
          <ac:spMkLst>
            <pc:docMk/>
            <pc:sldMk cId="1087284854" sldId="279"/>
            <ac:spMk id="22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20:47.739" v="1929" actId="26606"/>
          <ac:spMkLst>
            <pc:docMk/>
            <pc:sldMk cId="1087284854" sldId="279"/>
            <ac:spMk id="23" creationId="{93DAF4AA-9270-40B5-B73C-B11B9A92F0BC}"/>
          </ac:spMkLst>
        </pc:spChg>
        <pc:spChg chg="add del">
          <ac:chgData name="Anitej Mishra" userId="bbb1c156b5fee276" providerId="LiveId" clId="{C42AA6CF-E501-4F8A-A655-3D5455116277}" dt="2024-05-02T17:20:47.739" v="1929" actId="26606"/>
          <ac:spMkLst>
            <pc:docMk/>
            <pc:sldMk cId="1087284854" sldId="279"/>
            <ac:spMk id="24" creationId="{31D5E60A-D6B1-4F21-A993-313958AF0C00}"/>
          </ac:spMkLst>
        </pc:spChg>
        <pc:spChg chg="add del">
          <ac:chgData name="Anitej Mishra" userId="bbb1c156b5fee276" providerId="LiveId" clId="{C42AA6CF-E501-4F8A-A655-3D5455116277}" dt="2024-05-02T17:20:47.739" v="1929" actId="26606"/>
          <ac:spMkLst>
            <pc:docMk/>
            <pc:sldMk cId="1087284854" sldId="279"/>
            <ac:spMk id="25" creationId="{5B7BB16B-E108-4C64-97D5-7AC67CC5E2C7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27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28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29" creationId="{A21FCE60-ECDB-49B1-A5CA-E834A33FEE46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30" creationId="{4E3AE8C3-8F65-40F4-BABE-E70F3830147B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31" creationId="{E2FC4764-B8D5-4F87-95DB-3125B2D12855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32" creationId="{B4C1654F-94F5-497E-8ECF-F2A7E84D6A63}"/>
          </ac:spMkLst>
        </pc:spChg>
        <pc:spChg chg="add del">
          <ac:chgData name="Anitej Mishra" userId="bbb1c156b5fee276" providerId="LiveId" clId="{C42AA6CF-E501-4F8A-A655-3D5455116277}" dt="2024-05-02T17:20:50.446" v="1931" actId="26606"/>
          <ac:spMkLst>
            <pc:docMk/>
            <pc:sldMk cId="1087284854" sldId="279"/>
            <ac:spMk id="33" creationId="{38FAA1A1-D861-433F-88FA-1E9D6FD31D11}"/>
          </ac:spMkLst>
        </pc:spChg>
        <pc:spChg chg="ad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35" creationId="{BD4C0BBB-0042-4603-A226-6117F3FD5B3C}"/>
          </ac:spMkLst>
        </pc:spChg>
        <pc:spChg chg="ad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36" creationId="{EC44F520-2598-460E-9F91-B02F60830CA2}"/>
          </ac:spMkLst>
        </pc:spChg>
        <pc:spChg chg="ad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37" creationId="{93DAF4AA-9270-40B5-B73C-B11B9A92F0BC}"/>
          </ac:spMkLst>
        </pc:spChg>
        <pc:spChg chg="ad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38" creationId="{31D5E60A-D6B1-4F21-A993-313958AF0C00}"/>
          </ac:spMkLst>
        </pc:spChg>
        <pc:spChg chg="ad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39" creationId="{5B7BB16B-E108-4C64-97D5-7AC67CC5E2C7}"/>
          </ac:spMkLst>
        </pc:spChg>
        <pc:spChg chg="add">
          <ac:chgData name="Anitej Mishra" userId="bbb1c156b5fee276" providerId="LiveId" clId="{C42AA6CF-E501-4F8A-A655-3D5455116277}" dt="2024-05-02T17:20:50.463" v="1932" actId="26606"/>
          <ac:spMkLst>
            <pc:docMk/>
            <pc:sldMk cId="1087284854" sldId="279"/>
            <ac:spMk id="40" creationId="{A5F6A003-4671-4F7B-A12E-2946D61E435F}"/>
          </ac:spMkLst>
        </pc:spChg>
        <pc:picChg chg="add mod">
          <ac:chgData name="Anitej Mishra" userId="bbb1c156b5fee276" providerId="LiveId" clId="{C42AA6CF-E501-4F8A-A655-3D5455116277}" dt="2024-05-02T17:20:50.463" v="1932" actId="26606"/>
          <ac:picMkLst>
            <pc:docMk/>
            <pc:sldMk cId="1087284854" sldId="279"/>
            <ac:picMk id="5" creationId="{AB28256A-F552-6BFA-1025-30B6E8B59886}"/>
          </ac:picMkLst>
        </pc:picChg>
      </pc:sldChg>
      <pc:sldChg chg="addSp modSp new mod setBg">
        <pc:chgData name="Anitej Mishra" userId="bbb1c156b5fee276" providerId="LiveId" clId="{C42AA6CF-E501-4F8A-A655-3D5455116277}" dt="2024-05-02T17:23:16.222" v="1947" actId="403"/>
        <pc:sldMkLst>
          <pc:docMk/>
          <pc:sldMk cId="2050887568" sldId="280"/>
        </pc:sldMkLst>
        <pc:spChg chg="mod">
          <ac:chgData name="Anitej Mishra" userId="bbb1c156b5fee276" providerId="LiveId" clId="{C42AA6CF-E501-4F8A-A655-3D5455116277}" dt="2024-05-02T17:23:16.222" v="1947" actId="403"/>
          <ac:spMkLst>
            <pc:docMk/>
            <pc:sldMk cId="2050887568" sldId="280"/>
            <ac:spMk id="2" creationId="{FA3EF614-B83A-A0FE-1E44-22860E35FFE9}"/>
          </ac:spMkLst>
        </pc:spChg>
        <pc:spChg chg="mod">
          <ac:chgData name="Anitej Mishra" userId="bbb1c156b5fee276" providerId="LiveId" clId="{C42AA6CF-E501-4F8A-A655-3D5455116277}" dt="2024-05-02T17:22:46.921" v="1943" actId="26606"/>
          <ac:spMkLst>
            <pc:docMk/>
            <pc:sldMk cId="2050887568" sldId="280"/>
            <ac:spMk id="3" creationId="{674C6152-3C08-AE3C-23C1-5CABD05D6787}"/>
          </ac:spMkLst>
        </pc:spChg>
        <pc:spChg chg="add">
          <ac:chgData name="Anitej Mishra" userId="bbb1c156b5fee276" providerId="LiveId" clId="{C42AA6CF-E501-4F8A-A655-3D5455116277}" dt="2024-05-02T17:22:46.921" v="1943" actId="26606"/>
          <ac:spMkLst>
            <pc:docMk/>
            <pc:sldMk cId="2050887568" sldId="280"/>
            <ac:spMk id="12" creationId="{BD4C0BBB-0042-4603-A226-6117F3FD5B3C}"/>
          </ac:spMkLst>
        </pc:spChg>
        <pc:spChg chg="add">
          <ac:chgData name="Anitej Mishra" userId="bbb1c156b5fee276" providerId="LiveId" clId="{C42AA6CF-E501-4F8A-A655-3D5455116277}" dt="2024-05-02T17:22:46.921" v="1943" actId="26606"/>
          <ac:spMkLst>
            <pc:docMk/>
            <pc:sldMk cId="2050887568" sldId="280"/>
            <ac:spMk id="14" creationId="{EC44F520-2598-460E-9F91-B02F60830CA2}"/>
          </ac:spMkLst>
        </pc:spChg>
        <pc:spChg chg="add">
          <ac:chgData name="Anitej Mishra" userId="bbb1c156b5fee276" providerId="LiveId" clId="{C42AA6CF-E501-4F8A-A655-3D5455116277}" dt="2024-05-02T17:22:46.921" v="1943" actId="26606"/>
          <ac:spMkLst>
            <pc:docMk/>
            <pc:sldMk cId="2050887568" sldId="280"/>
            <ac:spMk id="16" creationId="{068B6E98-EA18-4701-8926-8CC1E48A113C}"/>
          </ac:spMkLst>
        </pc:spChg>
        <pc:spChg chg="add">
          <ac:chgData name="Anitej Mishra" userId="bbb1c156b5fee276" providerId="LiveId" clId="{C42AA6CF-E501-4F8A-A655-3D5455116277}" dt="2024-05-02T17:22:46.921" v="1943" actId="26606"/>
          <ac:spMkLst>
            <pc:docMk/>
            <pc:sldMk cId="2050887568" sldId="280"/>
            <ac:spMk id="18" creationId="{9139AE24-DCD2-42CC-962B-17382C5B6075}"/>
          </ac:spMkLst>
        </pc:spChg>
        <pc:spChg chg="add">
          <ac:chgData name="Anitej Mishra" userId="bbb1c156b5fee276" providerId="LiveId" clId="{C42AA6CF-E501-4F8A-A655-3D5455116277}" dt="2024-05-02T17:22:46.921" v="1943" actId="26606"/>
          <ac:spMkLst>
            <pc:docMk/>
            <pc:sldMk cId="2050887568" sldId="280"/>
            <ac:spMk id="20" creationId="{C551B483-F739-4F53-9118-413570464911}"/>
          </ac:spMkLst>
        </pc:spChg>
        <pc:picChg chg="add mod">
          <ac:chgData name="Anitej Mishra" userId="bbb1c156b5fee276" providerId="LiveId" clId="{C42AA6CF-E501-4F8A-A655-3D5455116277}" dt="2024-05-02T17:22:46.921" v="1943" actId="26606"/>
          <ac:picMkLst>
            <pc:docMk/>
            <pc:sldMk cId="2050887568" sldId="280"/>
            <ac:picMk id="5" creationId="{B6AE05CE-2E55-1BF8-70A7-26DF74CFB016}"/>
          </ac:picMkLst>
        </pc:picChg>
        <pc:picChg chg="add mod">
          <ac:chgData name="Anitej Mishra" userId="bbb1c156b5fee276" providerId="LiveId" clId="{C42AA6CF-E501-4F8A-A655-3D5455116277}" dt="2024-05-02T17:22:46.921" v="1943" actId="26606"/>
          <ac:picMkLst>
            <pc:docMk/>
            <pc:sldMk cId="2050887568" sldId="280"/>
            <ac:picMk id="7" creationId="{C42F9771-0452-2975-99DE-24ADACDE52B3}"/>
          </ac:picMkLst>
        </pc:picChg>
      </pc:sldChg>
      <pc:sldChg chg="addSp delSp modSp add del mod modClrScheme chgLayout">
        <pc:chgData name="Anitej Mishra" userId="bbb1c156b5fee276" providerId="LiveId" clId="{C42AA6CF-E501-4F8A-A655-3D5455116277}" dt="2024-05-02T17:08:56.233" v="1788" actId="47"/>
        <pc:sldMkLst>
          <pc:docMk/>
          <pc:sldMk cId="1856510185" sldId="281"/>
        </pc:sldMkLst>
        <pc:spChg chg="mod ord">
          <ac:chgData name="Anitej Mishra" userId="bbb1c156b5fee276" providerId="LiveId" clId="{C42AA6CF-E501-4F8A-A655-3D5455116277}" dt="2024-05-02T17:06:31.755" v="1756" actId="21"/>
          <ac:spMkLst>
            <pc:docMk/>
            <pc:sldMk cId="1856510185" sldId="281"/>
            <ac:spMk id="2" creationId="{FA3EF614-B83A-A0FE-1E44-22860E35FFE9}"/>
          </ac:spMkLst>
        </pc:spChg>
        <pc:spChg chg="del mod ord">
          <ac:chgData name="Anitej Mishra" userId="bbb1c156b5fee276" providerId="LiveId" clId="{C42AA6CF-E501-4F8A-A655-3D5455116277}" dt="2024-05-02T17:05:38.132" v="1748" actId="22"/>
          <ac:spMkLst>
            <pc:docMk/>
            <pc:sldMk cId="1856510185" sldId="281"/>
            <ac:spMk id="3" creationId="{674C6152-3C08-AE3C-23C1-5CABD05D6787}"/>
          </ac:spMkLst>
        </pc:spChg>
        <pc:spChg chg="add mod ord">
          <ac:chgData name="Anitej Mishra" userId="bbb1c156b5fee276" providerId="LiveId" clId="{C42AA6CF-E501-4F8A-A655-3D5455116277}" dt="2024-05-02T17:04:49.330" v="1738" actId="12789"/>
          <ac:spMkLst>
            <pc:docMk/>
            <pc:sldMk cId="1856510185" sldId="281"/>
            <ac:spMk id="4" creationId="{4ED2524B-4448-260E-AF0F-2D5E80EFD55E}"/>
          </ac:spMkLst>
        </pc:spChg>
        <pc:spChg chg="add del mod ord">
          <ac:chgData name="Anitej Mishra" userId="bbb1c156b5fee276" providerId="LiveId" clId="{C42AA6CF-E501-4F8A-A655-3D5455116277}" dt="2024-05-02T17:04:38.847" v="1736" actId="478"/>
          <ac:spMkLst>
            <pc:docMk/>
            <pc:sldMk cId="1856510185" sldId="281"/>
            <ac:spMk id="6" creationId="{83D4349D-3731-255D-A20C-DD794EE2867E}"/>
          </ac:spMkLst>
        </pc:spChg>
        <pc:spChg chg="add mod">
          <ac:chgData name="Anitej Mishra" userId="bbb1c156b5fee276" providerId="LiveId" clId="{C42AA6CF-E501-4F8A-A655-3D5455116277}" dt="2024-05-02T17:05:40.289" v="1749" actId="478"/>
          <ac:spMkLst>
            <pc:docMk/>
            <pc:sldMk cId="1856510185" sldId="281"/>
            <ac:spMk id="11" creationId="{7CA03D46-5C4B-991C-46A1-E90B9A8BB2AB}"/>
          </ac:spMkLst>
        </pc:spChg>
        <pc:picChg chg="del">
          <ac:chgData name="Anitej Mishra" userId="bbb1c156b5fee276" providerId="LiveId" clId="{C42AA6CF-E501-4F8A-A655-3D5455116277}" dt="2024-05-02T17:04:00.364" v="1732" actId="478"/>
          <ac:picMkLst>
            <pc:docMk/>
            <pc:sldMk cId="1856510185" sldId="281"/>
            <ac:picMk id="5" creationId="{B6AE05CE-2E55-1BF8-70A7-26DF74CFB016}"/>
          </ac:picMkLst>
        </pc:picChg>
        <pc:picChg chg="del">
          <ac:chgData name="Anitej Mishra" userId="bbb1c156b5fee276" providerId="LiveId" clId="{C42AA6CF-E501-4F8A-A655-3D5455116277}" dt="2024-05-02T17:04:05.870" v="1733" actId="478"/>
          <ac:picMkLst>
            <pc:docMk/>
            <pc:sldMk cId="1856510185" sldId="281"/>
            <ac:picMk id="7" creationId="{C42F9771-0452-2975-99DE-24ADACDE52B3}"/>
          </ac:picMkLst>
        </pc:picChg>
        <pc:picChg chg="add del mod ord">
          <ac:chgData name="Anitej Mishra" userId="bbb1c156b5fee276" providerId="LiveId" clId="{C42AA6CF-E501-4F8A-A655-3D5455116277}" dt="2024-05-02T17:05:40.289" v="1749" actId="478"/>
          <ac:picMkLst>
            <pc:docMk/>
            <pc:sldMk cId="1856510185" sldId="281"/>
            <ac:picMk id="9" creationId="{4CBD126E-9744-BDA4-D928-B3F5D0CB15B5}"/>
          </ac:picMkLst>
        </pc:picChg>
      </pc:sldChg>
      <pc:sldChg chg="delSp add del setBg delDesignElem">
        <pc:chgData name="Anitej Mishra" userId="bbb1c156b5fee276" providerId="LiveId" clId="{C42AA6CF-E501-4F8A-A655-3D5455116277}" dt="2024-05-02T17:06:27.732" v="1755" actId="47"/>
        <pc:sldMkLst>
          <pc:docMk/>
          <pc:sldMk cId="3817793942" sldId="282"/>
        </pc:sldMkLst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12" creationId="{BD4C0BBB-0042-4603-A226-6117F3FD5B3C}"/>
          </ac:spMkLst>
        </pc:spChg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14" creationId="{EC44F520-2598-460E-9F91-B02F60830CA2}"/>
          </ac:spMkLst>
        </pc:spChg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16" creationId="{BACC6370-2D7E-4714-9D71-7542949D7D5D}"/>
          </ac:spMkLst>
        </pc:spChg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18" creationId="{E2DA5AC1-43C5-4243-9028-07DBB80D0C95}"/>
          </ac:spMkLst>
        </pc:spChg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20" creationId="{8A4EDA1C-27A1-4C83-ACE4-6675EC9245B1}"/>
          </ac:spMkLst>
        </pc:spChg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22" creationId="{FF33EC8A-EE0A-4395-97E2-DAD467CF734C}"/>
          </ac:spMkLst>
        </pc:spChg>
        <pc:spChg chg="del">
          <ac:chgData name="Anitej Mishra" userId="bbb1c156b5fee276" providerId="LiveId" clId="{C42AA6CF-E501-4F8A-A655-3D5455116277}" dt="2024-05-02T17:06:13.477" v="1751"/>
          <ac:spMkLst>
            <pc:docMk/>
            <pc:sldMk cId="3817793942" sldId="282"/>
            <ac:spMk id="24" creationId="{FF85DA95-16A4-404E-9BFF-27F8E4FC78AA}"/>
          </ac:spMkLst>
        </pc:spChg>
      </pc:sldChg>
      <pc:sldChg chg="delSp modSp add del mod ord">
        <pc:chgData name="Anitej Mishra" userId="bbb1c156b5fee276" providerId="LiveId" clId="{C42AA6CF-E501-4F8A-A655-3D5455116277}" dt="2024-05-02T17:08:56.233" v="1788" actId="47"/>
        <pc:sldMkLst>
          <pc:docMk/>
          <pc:sldMk cId="757692825" sldId="283"/>
        </pc:sldMkLst>
        <pc:spChg chg="mod">
          <ac:chgData name="Anitej Mishra" userId="bbb1c156b5fee276" providerId="LiveId" clId="{C42AA6CF-E501-4F8A-A655-3D5455116277}" dt="2024-05-02T17:06:49.984" v="1761" actId="27636"/>
          <ac:spMkLst>
            <pc:docMk/>
            <pc:sldMk cId="757692825" sldId="283"/>
            <ac:spMk id="2" creationId="{D81F022F-353C-E5C4-A947-F15141AE6818}"/>
          </ac:spMkLst>
        </pc:spChg>
        <pc:spChg chg="mod">
          <ac:chgData name="Anitej Mishra" userId="bbb1c156b5fee276" providerId="LiveId" clId="{C42AA6CF-E501-4F8A-A655-3D5455116277}" dt="2024-05-02T17:08:42.109" v="1783" actId="21"/>
          <ac:spMkLst>
            <pc:docMk/>
            <pc:sldMk cId="757692825" sldId="283"/>
            <ac:spMk id="3" creationId="{DC6AA226-EDE1-8816-BF5D-5F13A21DFBBB}"/>
          </ac:spMkLst>
        </pc:spChg>
        <pc:spChg chg="del">
          <ac:chgData name="Anitej Mishra" userId="bbb1c156b5fee276" providerId="LiveId" clId="{C42AA6CF-E501-4F8A-A655-3D5455116277}" dt="2024-05-02T17:06:59.138" v="1763" actId="478"/>
          <ac:spMkLst>
            <pc:docMk/>
            <pc:sldMk cId="757692825" sldId="283"/>
            <ac:spMk id="5" creationId="{75645657-5082-4893-A5B2-7ADDDFB5368C}"/>
          </ac:spMkLst>
        </pc:spChg>
        <pc:picChg chg="del mod">
          <ac:chgData name="Anitej Mishra" userId="bbb1c156b5fee276" providerId="LiveId" clId="{C42AA6CF-E501-4F8A-A655-3D5455116277}" dt="2024-05-02T17:08:53.652" v="1787" actId="21"/>
          <ac:picMkLst>
            <pc:docMk/>
            <pc:sldMk cId="757692825" sldId="283"/>
            <ac:picMk id="8" creationId="{15DB31D7-E03E-9372-9A8D-9C38BE9D4C44}"/>
          </ac:picMkLst>
        </pc:picChg>
        <pc:picChg chg="del">
          <ac:chgData name="Anitej Mishra" userId="bbb1c156b5fee276" providerId="LiveId" clId="{C42AA6CF-E501-4F8A-A655-3D5455116277}" dt="2024-05-02T17:06:53.919" v="1762" actId="478"/>
          <ac:picMkLst>
            <pc:docMk/>
            <pc:sldMk cId="757692825" sldId="283"/>
            <ac:picMk id="13" creationId="{3082BB82-DC17-3EAA-D9A9-4F6B3649E374}"/>
          </ac:picMkLst>
        </pc:picChg>
      </pc:sldChg>
      <pc:sldChg chg="addSp delSp modSp add mod setBg">
        <pc:chgData name="Anitej Mishra" userId="bbb1c156b5fee276" providerId="LiveId" clId="{C42AA6CF-E501-4F8A-A655-3D5455116277}" dt="2024-05-02T17:22:38.631" v="1942" actId="26606"/>
        <pc:sldMkLst>
          <pc:docMk/>
          <pc:sldMk cId="2255718419" sldId="284"/>
        </pc:sldMkLst>
        <pc:spChg chg="mo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2" creationId="{FA3EF614-B83A-A0FE-1E44-22860E35FFE9}"/>
          </ac:spMkLst>
        </pc:spChg>
        <pc:spChg chg="mod or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3" creationId="{674C6152-3C08-AE3C-23C1-5CABD05D6787}"/>
          </ac:spMkLst>
        </pc:spChg>
        <pc:spChg chg="add del">
          <ac:chgData name="Anitej Mishra" userId="bbb1c156b5fee276" providerId="LiveId" clId="{C42AA6CF-E501-4F8A-A655-3D5455116277}" dt="2024-05-02T17:22:32.983" v="1941" actId="26606"/>
          <ac:spMkLst>
            <pc:docMk/>
            <pc:sldMk cId="2255718419" sldId="284"/>
            <ac:spMk id="10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22:32.983" v="1941" actId="26606"/>
          <ac:spMkLst>
            <pc:docMk/>
            <pc:sldMk cId="2255718419" sldId="284"/>
            <ac:spMk id="11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22:32.983" v="1941" actId="26606"/>
          <ac:spMkLst>
            <pc:docMk/>
            <pc:sldMk cId="2255718419" sldId="284"/>
            <ac:spMk id="12" creationId="{78DAC5EB-CB66-4144-944F-FCA082908508}"/>
          </ac:spMkLst>
        </pc:spChg>
        <pc:spChg chg="add del">
          <ac:chgData name="Anitej Mishra" userId="bbb1c156b5fee276" providerId="LiveId" clId="{C42AA6CF-E501-4F8A-A655-3D5455116277}" dt="2024-05-02T17:10:01.547" v="1806" actId="26606"/>
          <ac:spMkLst>
            <pc:docMk/>
            <pc:sldMk cId="2255718419" sldId="284"/>
            <ac:spMk id="13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22:32.983" v="1941" actId="26606"/>
          <ac:spMkLst>
            <pc:docMk/>
            <pc:sldMk cId="2255718419" sldId="284"/>
            <ac:spMk id="14" creationId="{2596F992-698C-48C0-9D89-70DA4CE927EF}"/>
          </ac:spMkLst>
        </pc:spChg>
        <pc:spChg chg="add del">
          <ac:chgData name="Anitej Mishra" userId="bbb1c156b5fee276" providerId="LiveId" clId="{C42AA6CF-E501-4F8A-A655-3D5455116277}" dt="2024-05-02T17:10:01.547" v="1806" actId="26606"/>
          <ac:spMkLst>
            <pc:docMk/>
            <pc:sldMk cId="2255718419" sldId="284"/>
            <ac:spMk id="15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22:32.983" v="1941" actId="26606"/>
          <ac:spMkLst>
            <pc:docMk/>
            <pc:sldMk cId="2255718419" sldId="284"/>
            <ac:spMk id="16" creationId="{86B7A620-47FC-4678-9F07-D291E9CD578E}"/>
          </ac:spMkLst>
        </pc:spChg>
        <pc:spChg chg="add del">
          <ac:chgData name="Anitej Mishra" userId="bbb1c156b5fee276" providerId="LiveId" clId="{C42AA6CF-E501-4F8A-A655-3D5455116277}" dt="2024-05-02T17:10:01.547" v="1806" actId="26606"/>
          <ac:spMkLst>
            <pc:docMk/>
            <pc:sldMk cId="2255718419" sldId="284"/>
            <ac:spMk id="17" creationId="{ED9D89B5-CCAB-4617-B70E-501DBE3C8437}"/>
          </ac:spMkLst>
        </pc:spChg>
        <pc:spChg chg="ad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18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10:01.547" v="1806" actId="26606"/>
          <ac:spMkLst>
            <pc:docMk/>
            <pc:sldMk cId="2255718419" sldId="284"/>
            <ac:spMk id="19" creationId="{955DEFE8-24AF-47F7-B020-D4D76ABA1830}"/>
          </ac:spMkLst>
        </pc:spChg>
        <pc:spChg chg="ad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20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10:01.547" v="1806" actId="26606"/>
          <ac:spMkLst>
            <pc:docMk/>
            <pc:sldMk cId="2255718419" sldId="284"/>
            <ac:spMk id="21" creationId="{6EAE3873-25FC-4346-B1D5-82E5F9D953ED}"/>
          </ac:spMkLst>
        </pc:spChg>
        <pc:spChg chg="ad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22" creationId="{78DAC5EB-CB66-4144-944F-FCA082908508}"/>
          </ac:spMkLst>
        </pc:spChg>
        <pc:spChg chg="add del">
          <ac:chgData name="Anitej Mishra" userId="bbb1c156b5fee276" providerId="LiveId" clId="{C42AA6CF-E501-4F8A-A655-3D5455116277}" dt="2024-05-02T17:22:32.983" v="1941" actId="26606"/>
          <ac:spMkLst>
            <pc:docMk/>
            <pc:sldMk cId="2255718419" sldId="284"/>
            <ac:spMk id="23" creationId="{D4CE6113-16AE-4250-8027-F864DE5BC338}"/>
          </ac:spMkLst>
        </pc:spChg>
        <pc:spChg chg="ad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24" creationId="{2596F992-698C-48C0-9D89-70DA4CE927EF}"/>
          </ac:spMkLst>
        </pc:spChg>
        <pc:spChg chg="ad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25" creationId="{86B7A620-47FC-4678-9F07-D291E9CD578E}"/>
          </ac:spMkLst>
        </pc:spChg>
        <pc:spChg chg="add">
          <ac:chgData name="Anitej Mishra" userId="bbb1c156b5fee276" providerId="LiveId" clId="{C42AA6CF-E501-4F8A-A655-3D5455116277}" dt="2024-05-02T17:22:38.631" v="1942" actId="26606"/>
          <ac:spMkLst>
            <pc:docMk/>
            <pc:sldMk cId="2255718419" sldId="284"/>
            <ac:spMk id="26" creationId="{D4CE6113-16AE-4250-8027-F864DE5BC338}"/>
          </ac:spMkLst>
        </pc:spChg>
        <pc:picChg chg="del">
          <ac:chgData name="Anitej Mishra" userId="bbb1c156b5fee276" providerId="LiveId" clId="{C42AA6CF-E501-4F8A-A655-3D5455116277}" dt="2024-05-02T17:08:49.206" v="1785" actId="478"/>
          <ac:picMkLst>
            <pc:docMk/>
            <pc:sldMk cId="2255718419" sldId="284"/>
            <ac:picMk id="5" creationId="{B6AE05CE-2E55-1BF8-70A7-26DF74CFB016}"/>
          </ac:picMkLst>
        </pc:picChg>
        <pc:picChg chg="del">
          <ac:chgData name="Anitej Mishra" userId="bbb1c156b5fee276" providerId="LiveId" clId="{C42AA6CF-E501-4F8A-A655-3D5455116277}" dt="2024-05-02T17:08:51.090" v="1786" actId="478"/>
          <ac:picMkLst>
            <pc:docMk/>
            <pc:sldMk cId="2255718419" sldId="284"/>
            <ac:picMk id="7" creationId="{C42F9771-0452-2975-99DE-24ADACDE52B3}"/>
          </ac:picMkLst>
        </pc:picChg>
        <pc:picChg chg="add mod modCrop">
          <ac:chgData name="Anitej Mishra" userId="bbb1c156b5fee276" providerId="LiveId" clId="{C42AA6CF-E501-4F8A-A655-3D5455116277}" dt="2024-05-02T17:22:38.631" v="1942" actId="26606"/>
          <ac:picMkLst>
            <pc:docMk/>
            <pc:sldMk cId="2255718419" sldId="284"/>
            <ac:picMk id="8" creationId="{15DB31D7-E03E-9372-9A8D-9C38BE9D4C44}"/>
          </ac:picMkLst>
        </pc:picChg>
      </pc:sldChg>
      <pc:sldChg chg="addSp delSp modSp new mod setBg modClrScheme chgLayout">
        <pc:chgData name="Anitej Mishra" userId="bbb1c156b5fee276" providerId="LiveId" clId="{C42AA6CF-E501-4F8A-A655-3D5455116277}" dt="2024-05-02T17:17:13.996" v="1914" actId="14826"/>
        <pc:sldMkLst>
          <pc:docMk/>
          <pc:sldMk cId="188436084" sldId="285"/>
        </pc:sldMkLst>
        <pc:spChg chg="mod or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2" creationId="{805F8B53-87F1-743F-8625-6AA0A3A65838}"/>
          </ac:spMkLst>
        </pc:spChg>
        <pc:spChg chg="add del">
          <ac:chgData name="Anitej Mishra" userId="bbb1c156b5fee276" providerId="LiveId" clId="{C42AA6CF-E501-4F8A-A655-3D5455116277}" dt="2024-05-02T17:12:48.277" v="1851" actId="931"/>
          <ac:spMkLst>
            <pc:docMk/>
            <pc:sldMk cId="188436084" sldId="285"/>
            <ac:spMk id="3" creationId="{A35C9C48-2D74-7498-C167-93327A3B639B}"/>
          </ac:spMkLst>
        </pc:spChg>
        <pc:spChg chg="add del mod ord">
          <ac:chgData name="Anitej Mishra" userId="bbb1c156b5fee276" providerId="LiveId" clId="{C42AA6CF-E501-4F8A-A655-3D5455116277}" dt="2024-05-02T17:12:53.122" v="1853" actId="700"/>
          <ac:spMkLst>
            <pc:docMk/>
            <pc:sldMk cId="188436084" sldId="285"/>
            <ac:spMk id="4" creationId="{810D8257-E780-8B69-9D58-DB8F9E19EFB5}"/>
          </ac:spMkLst>
        </pc:spChg>
        <pc:spChg chg="add del mod or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7" creationId="{A70FA583-21FE-5712-438C-F79E7C947267}"/>
          </ac:spMkLst>
        </pc:spChg>
        <pc:spChg chg="add del mod ord">
          <ac:chgData name="Anitej Mishra" userId="bbb1c156b5fee276" providerId="LiveId" clId="{C42AA6CF-E501-4F8A-A655-3D5455116277}" dt="2024-05-02T17:12:53.149" v="1854" actId="22"/>
          <ac:spMkLst>
            <pc:docMk/>
            <pc:sldMk cId="188436084" sldId="285"/>
            <ac:spMk id="8" creationId="{8E25AC3D-ECDD-E1FF-1275-624A72B35F8E}"/>
          </ac:spMkLst>
        </pc:spChg>
        <pc:spChg chg="add del mo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12" creationId="{716CF19C-8AE8-279F-FA6C-9C0E319F325C}"/>
          </ac:spMkLst>
        </pc:spChg>
        <pc:spChg chg="add del mo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14" creationId="{7EBBF8A9-625E-6A6D-3BF4-9A0DEE8D7504}"/>
          </ac:spMkLst>
        </pc:spChg>
        <pc:spChg chg="add del">
          <ac:chgData name="Anitej Mishra" userId="bbb1c156b5fee276" providerId="LiveId" clId="{C42AA6CF-E501-4F8A-A655-3D5455116277}" dt="2024-05-02T17:12:25.186" v="1838" actId="26606"/>
          <ac:spMkLst>
            <pc:docMk/>
            <pc:sldMk cId="188436084" sldId="285"/>
            <ac:spMk id="15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12:25.186" v="1838" actId="26606"/>
          <ac:spMkLst>
            <pc:docMk/>
            <pc:sldMk cId="188436084" sldId="285"/>
            <ac:spMk id="17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12:25.186" v="1838" actId="26606"/>
          <ac:spMkLst>
            <pc:docMk/>
            <pc:sldMk cId="188436084" sldId="285"/>
            <ac:spMk id="19" creationId="{F6EAEA9B-2E1C-4FAD-8BCE-BCDAA88A0273}"/>
          </ac:spMkLst>
        </pc:spChg>
        <pc:spChg chg="add del">
          <ac:chgData name="Anitej Mishra" userId="bbb1c156b5fee276" providerId="LiveId" clId="{C42AA6CF-E501-4F8A-A655-3D5455116277}" dt="2024-05-02T17:12:25.186" v="1838" actId="26606"/>
          <ac:spMkLst>
            <pc:docMk/>
            <pc:sldMk cId="188436084" sldId="285"/>
            <ac:spMk id="21" creationId="{18DDDDE9-F719-466E-8023-442157ADE589}"/>
          </ac:spMkLst>
        </pc:spChg>
        <pc:spChg chg="add del">
          <ac:chgData name="Anitej Mishra" userId="bbb1c156b5fee276" providerId="LiveId" clId="{C42AA6CF-E501-4F8A-A655-3D5455116277}" dt="2024-05-02T17:12:25.186" v="1838" actId="26606"/>
          <ac:spMkLst>
            <pc:docMk/>
            <pc:sldMk cId="188436084" sldId="285"/>
            <ac:spMk id="23" creationId="{939F77F6-77CF-46C0-AC00-1529626136CA}"/>
          </ac:spMkLst>
        </pc:spChg>
        <pc:spChg chg="add del">
          <ac:chgData name="Anitej Mishra" userId="bbb1c156b5fee276" providerId="LiveId" clId="{C42AA6CF-E501-4F8A-A655-3D5455116277}" dt="2024-05-02T17:12:25.186" v="1838" actId="26606"/>
          <ac:spMkLst>
            <pc:docMk/>
            <pc:sldMk cId="188436084" sldId="285"/>
            <ac:spMk id="25" creationId="{181D6D53-7DE2-4564-9C40-9B2614379876}"/>
          </ac:spMkLst>
        </pc:spChg>
        <pc:spChg chg="add del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27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28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29" creationId="{487FDDCF-C300-4618-BBC4-568DDFD9E6C0}"/>
          </ac:spMkLst>
        </pc:spChg>
        <pc:spChg chg="add del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30" creationId="{CB1FF4D1-D3A2-46A1-A1DB-84C4A92F68D6}"/>
          </ac:spMkLst>
        </pc:spChg>
        <pc:spChg chg="add del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31" creationId="{BA6CC515-2CA9-4522-924F-81F6F25FF8DB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36" creationId="{BD4C0BBB-0042-4603-A226-6117F3FD5B3C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38" creationId="{EC44F520-2598-460E-9F91-B02F60830CA2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40" creationId="{B0751082-60BF-432A-AD9D-04B0BAC50A0B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42" creationId="{C6244B84-452A-4BE8-BEA4-A7CCA098C401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44" creationId="{96220EA9-AB07-4E8F-9E57-B281453FF53F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46" creationId="{CC44646F-1A59-47A2-AD5D-54DCAECD5F12}"/>
          </ac:spMkLst>
        </pc:spChg>
        <pc:spChg chg="add del">
          <ac:chgData name="Anitej Mishra" userId="bbb1c156b5fee276" providerId="LiveId" clId="{C42AA6CF-E501-4F8A-A655-3D5455116277}" dt="2024-05-02T17:15:35.900" v="1890" actId="26606"/>
          <ac:spMkLst>
            <pc:docMk/>
            <pc:sldMk cId="188436084" sldId="285"/>
            <ac:spMk id="48" creationId="{C7544BED-FB42-4737-9370-482C3CE0D764}"/>
          </ac:spMkLst>
        </pc:spChg>
        <pc:spChg chg="ad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50" creationId="{BD4C0BBB-0042-4603-A226-6117F3FD5B3C}"/>
          </ac:spMkLst>
        </pc:spChg>
        <pc:spChg chg="ad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51" creationId="{EC44F520-2598-460E-9F91-B02F60830CA2}"/>
          </ac:spMkLst>
        </pc:spChg>
        <pc:spChg chg="ad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52" creationId="{42C2835D-CE43-48F4-8E8B-FC56FBB60C8C}"/>
          </ac:spMkLst>
        </pc:spChg>
        <pc:spChg chg="ad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53" creationId="{A90F64BE-B6DF-4D20-9A3E-DAD003896C0E}"/>
          </ac:spMkLst>
        </pc:spChg>
        <pc:spChg chg="ad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54" creationId="{3299ACA5-1949-4821-8FA4-95A78A2097AE}"/>
          </ac:spMkLst>
        </pc:spChg>
        <pc:spChg chg="add">
          <ac:chgData name="Anitej Mishra" userId="bbb1c156b5fee276" providerId="LiveId" clId="{C42AA6CF-E501-4F8A-A655-3D5455116277}" dt="2024-05-02T17:15:35.913" v="1891" actId="26606"/>
          <ac:spMkLst>
            <pc:docMk/>
            <pc:sldMk cId="188436084" sldId="285"/>
            <ac:spMk id="55" creationId="{85559C2F-075A-49B7-8935-4591245136E5}"/>
          </ac:spMkLst>
        </pc:spChg>
        <pc:picChg chg="add del mod ord modCrop">
          <ac:chgData name="Anitej Mishra" userId="bbb1c156b5fee276" providerId="LiveId" clId="{C42AA6CF-E501-4F8A-A655-3D5455116277}" dt="2024-05-02T17:13:15.316" v="1885" actId="478"/>
          <ac:picMkLst>
            <pc:docMk/>
            <pc:sldMk cId="188436084" sldId="285"/>
            <ac:picMk id="6" creationId="{7A36F9E7-3C48-7059-8B33-37B10E46443F}"/>
          </ac:picMkLst>
        </pc:picChg>
        <pc:picChg chg="add del mod ord modCrop">
          <ac:chgData name="Anitej Mishra" userId="bbb1c156b5fee276" providerId="LiveId" clId="{C42AA6CF-E501-4F8A-A655-3D5455116277}" dt="2024-05-02T17:13:13.603" v="1884" actId="478"/>
          <ac:picMkLst>
            <pc:docMk/>
            <pc:sldMk cId="188436084" sldId="285"/>
            <ac:picMk id="10" creationId="{0A24F88F-A903-27D9-2C2D-CD2F66472385}"/>
          </ac:picMkLst>
        </pc:picChg>
        <pc:picChg chg="add del mod ord">
          <ac:chgData name="Anitej Mishra" userId="bbb1c156b5fee276" providerId="LiveId" clId="{C42AA6CF-E501-4F8A-A655-3D5455116277}" dt="2024-05-02T17:17:08.557" v="1913" actId="21"/>
          <ac:picMkLst>
            <pc:docMk/>
            <pc:sldMk cId="188436084" sldId="285"/>
            <ac:picMk id="18" creationId="{7636FFB2-1637-8EF8-9068-7966553283E5}"/>
          </ac:picMkLst>
        </pc:picChg>
        <pc:picChg chg="add mod ord">
          <ac:chgData name="Anitej Mishra" userId="bbb1c156b5fee276" providerId="LiveId" clId="{C42AA6CF-E501-4F8A-A655-3D5455116277}" dt="2024-05-02T17:17:13.996" v="1914" actId="14826"/>
          <ac:picMkLst>
            <pc:docMk/>
            <pc:sldMk cId="188436084" sldId="285"/>
            <ac:picMk id="22" creationId="{02AEF9C2-853B-903F-F9EA-DBE191FF4909}"/>
          </ac:picMkLst>
        </pc:picChg>
        <pc:picChg chg="add mod">
          <ac:chgData name="Anitej Mishra" userId="bbb1c156b5fee276" providerId="LiveId" clId="{C42AA6CF-E501-4F8A-A655-3D5455116277}" dt="2024-05-02T17:15:40.984" v="1892" actId="27614"/>
          <ac:picMkLst>
            <pc:docMk/>
            <pc:sldMk cId="188436084" sldId="285"/>
            <ac:picMk id="26" creationId="{19A7725D-7691-1805-D6EA-D0105AAC4B06}"/>
          </ac:picMkLst>
        </pc:picChg>
        <pc:picChg chg="add mod ord">
          <ac:chgData name="Anitej Mishra" userId="bbb1c156b5fee276" providerId="LiveId" clId="{C42AA6CF-E501-4F8A-A655-3D5455116277}" dt="2024-05-02T17:17:06.108" v="1912" actId="171"/>
          <ac:picMkLst>
            <pc:docMk/>
            <pc:sldMk cId="188436084" sldId="285"/>
            <ac:picMk id="32" creationId="{0F739CD8-6BE1-2C4D-7F8D-A7FF07181ADA}"/>
          </ac:picMkLst>
        </pc:picChg>
      </pc:sldChg>
      <pc:sldMasterChg chg="addSldLayout delSldLayout">
        <pc:chgData name="Anitej Mishra" userId="bbb1c156b5fee276" providerId="LiveId" clId="{C42AA6CF-E501-4F8A-A655-3D5455116277}" dt="2024-05-02T16:20:07.633" v="443" actId="47"/>
        <pc:sldMasterMkLst>
          <pc:docMk/>
          <pc:sldMasterMk cId="3608946115" sldId="2147483748"/>
        </pc:sldMasterMkLst>
        <pc:sldLayoutChg chg="add del">
          <pc:chgData name="Anitej Mishra" userId="bbb1c156b5fee276" providerId="LiveId" clId="{C42AA6CF-E501-4F8A-A655-3D5455116277}" dt="2024-05-02T16:20:07.633" v="443" actId="47"/>
          <pc:sldLayoutMkLst>
            <pc:docMk/>
            <pc:sldMasterMk cId="3608946115" sldId="2147483748"/>
            <pc:sldLayoutMk cId="431682115" sldId="214748376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7FF6C-6905-4C91-A133-3C3D2B4532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1319A1-2A3F-477D-8D49-63E3921642A8}">
      <dgm:prSet/>
      <dgm:spPr/>
      <dgm:t>
        <a:bodyPr/>
        <a:lstStyle/>
        <a:p>
          <a:r>
            <a:rPr lang="en-US" b="0" i="0"/>
            <a:t>Develop a Store Management System to streamline inventory tracking, sales recording, and customer management processes for retail stores. </a:t>
          </a:r>
          <a:endParaRPr lang="en-US"/>
        </a:p>
      </dgm:t>
    </dgm:pt>
    <dgm:pt modelId="{D0E450CE-453A-4837-93DD-0BE56D6D68CE}" type="parTrans" cxnId="{29093F76-9033-48C8-B180-36F9DC493FC8}">
      <dgm:prSet/>
      <dgm:spPr/>
      <dgm:t>
        <a:bodyPr/>
        <a:lstStyle/>
        <a:p>
          <a:endParaRPr lang="en-US"/>
        </a:p>
      </dgm:t>
    </dgm:pt>
    <dgm:pt modelId="{19E0B8D2-440E-4979-8D9A-AA32EAA5DF33}" type="sibTrans" cxnId="{29093F76-9033-48C8-B180-36F9DC493FC8}">
      <dgm:prSet/>
      <dgm:spPr/>
      <dgm:t>
        <a:bodyPr/>
        <a:lstStyle/>
        <a:p>
          <a:endParaRPr lang="en-US"/>
        </a:p>
      </dgm:t>
    </dgm:pt>
    <dgm:pt modelId="{C56470F6-4D57-4AF9-95A5-4E8C8332844C}">
      <dgm:prSet/>
      <dgm:spPr/>
      <dgm:t>
        <a:bodyPr/>
        <a:lstStyle/>
        <a:p>
          <a:r>
            <a:rPr lang="en-US" b="0" i="0"/>
            <a:t>The system should facilitate efficient management of product stock levels, sales transactions recording, and customer information maintenance. </a:t>
          </a:r>
          <a:endParaRPr lang="en-US"/>
        </a:p>
      </dgm:t>
    </dgm:pt>
    <dgm:pt modelId="{C955E1B0-C48F-4406-980E-DF2577C8B86B}" type="parTrans" cxnId="{0B3D2F9D-BD35-4128-87BF-ECFE008E7FED}">
      <dgm:prSet/>
      <dgm:spPr/>
      <dgm:t>
        <a:bodyPr/>
        <a:lstStyle/>
        <a:p>
          <a:endParaRPr lang="en-US"/>
        </a:p>
      </dgm:t>
    </dgm:pt>
    <dgm:pt modelId="{7A23D0B2-FA5B-4324-BBA7-557D12363DAE}" type="sibTrans" cxnId="{0B3D2F9D-BD35-4128-87BF-ECFE008E7FED}">
      <dgm:prSet/>
      <dgm:spPr/>
      <dgm:t>
        <a:bodyPr/>
        <a:lstStyle/>
        <a:p>
          <a:endParaRPr lang="en-US"/>
        </a:p>
      </dgm:t>
    </dgm:pt>
    <dgm:pt modelId="{5696C99C-FFD7-4FB4-92D0-8C3C84906431}">
      <dgm:prSet/>
      <dgm:spPr/>
      <dgm:t>
        <a:bodyPr/>
        <a:lstStyle/>
        <a:p>
          <a:r>
            <a:rPr lang="en-US" b="0" i="0"/>
            <a:t>Key functionalities include inventory updates, sales records, and customer management, with the capability to generate insightful reports to aid decision-making. </a:t>
          </a:r>
          <a:endParaRPr lang="en-US"/>
        </a:p>
      </dgm:t>
    </dgm:pt>
    <dgm:pt modelId="{866F8778-0CAF-45AB-9A78-D312E890E088}" type="parTrans" cxnId="{A27F7AC2-5508-45F8-8AF8-37EEB79792D7}">
      <dgm:prSet/>
      <dgm:spPr/>
      <dgm:t>
        <a:bodyPr/>
        <a:lstStyle/>
        <a:p>
          <a:endParaRPr lang="en-US"/>
        </a:p>
      </dgm:t>
    </dgm:pt>
    <dgm:pt modelId="{743DFC89-AC3D-457B-9CCC-D5FF0016C00E}" type="sibTrans" cxnId="{A27F7AC2-5508-45F8-8AF8-37EEB79792D7}">
      <dgm:prSet/>
      <dgm:spPr/>
      <dgm:t>
        <a:bodyPr/>
        <a:lstStyle/>
        <a:p>
          <a:endParaRPr lang="en-US"/>
        </a:p>
      </dgm:t>
    </dgm:pt>
    <dgm:pt modelId="{EFC4B1E2-62F2-47C7-8E0F-B39D5BAEB68A}">
      <dgm:prSet/>
      <dgm:spPr/>
      <dgm:t>
        <a:bodyPr/>
        <a:lstStyle/>
        <a:p>
          <a:r>
            <a:rPr lang="en-US" b="0" i="0"/>
            <a:t>The goal is to enhance operational efficiency, improve customer satisfaction, and optimize inventory management within retail stores.</a:t>
          </a:r>
          <a:endParaRPr lang="en-US"/>
        </a:p>
      </dgm:t>
    </dgm:pt>
    <dgm:pt modelId="{C71E4808-B246-449E-9AF1-AD35405388D5}" type="parTrans" cxnId="{FBECE48F-60CC-4124-B289-09796840BC64}">
      <dgm:prSet/>
      <dgm:spPr/>
      <dgm:t>
        <a:bodyPr/>
        <a:lstStyle/>
        <a:p>
          <a:endParaRPr lang="en-US"/>
        </a:p>
      </dgm:t>
    </dgm:pt>
    <dgm:pt modelId="{56E72F52-9720-408D-BB8D-AE96F4636C88}" type="sibTrans" cxnId="{FBECE48F-60CC-4124-B289-09796840BC64}">
      <dgm:prSet/>
      <dgm:spPr/>
      <dgm:t>
        <a:bodyPr/>
        <a:lstStyle/>
        <a:p>
          <a:endParaRPr lang="en-US"/>
        </a:p>
      </dgm:t>
    </dgm:pt>
    <dgm:pt modelId="{C7E04A12-DF92-4427-B337-4EC81DE84E29}" type="pres">
      <dgm:prSet presAssocID="{7C47FF6C-6905-4C91-A133-3C3D2B453282}" presName="root" presStyleCnt="0">
        <dgm:presLayoutVars>
          <dgm:dir/>
          <dgm:resizeHandles val="exact"/>
        </dgm:presLayoutVars>
      </dgm:prSet>
      <dgm:spPr/>
    </dgm:pt>
    <dgm:pt modelId="{BCBD837C-AF2C-49F3-A824-FD6312494858}" type="pres">
      <dgm:prSet presAssocID="{7C47FF6C-6905-4C91-A133-3C3D2B453282}" presName="container" presStyleCnt="0">
        <dgm:presLayoutVars>
          <dgm:dir/>
          <dgm:resizeHandles val="exact"/>
        </dgm:presLayoutVars>
      </dgm:prSet>
      <dgm:spPr/>
    </dgm:pt>
    <dgm:pt modelId="{B5E8332D-2C02-4ED8-9299-5B1FED9B83EA}" type="pres">
      <dgm:prSet presAssocID="{FD1319A1-2A3F-477D-8D49-63E3921642A8}" presName="compNode" presStyleCnt="0"/>
      <dgm:spPr/>
    </dgm:pt>
    <dgm:pt modelId="{012F8F26-044F-4A4C-B35A-6079517922D1}" type="pres">
      <dgm:prSet presAssocID="{FD1319A1-2A3F-477D-8D49-63E3921642A8}" presName="iconBgRect" presStyleLbl="bgShp" presStyleIdx="0" presStyleCnt="4"/>
      <dgm:spPr/>
    </dgm:pt>
    <dgm:pt modelId="{32457857-2D9C-4CA0-970B-7B7AFFE63C62}" type="pres">
      <dgm:prSet presAssocID="{FD1319A1-2A3F-477D-8D49-63E3921642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25B1EF89-505B-4EDB-A752-A67ABE4AFFB7}" type="pres">
      <dgm:prSet presAssocID="{FD1319A1-2A3F-477D-8D49-63E3921642A8}" presName="spaceRect" presStyleCnt="0"/>
      <dgm:spPr/>
    </dgm:pt>
    <dgm:pt modelId="{8AB90731-1A91-4674-90EA-6557746C5CFC}" type="pres">
      <dgm:prSet presAssocID="{FD1319A1-2A3F-477D-8D49-63E3921642A8}" presName="textRect" presStyleLbl="revTx" presStyleIdx="0" presStyleCnt="4">
        <dgm:presLayoutVars>
          <dgm:chMax val="1"/>
          <dgm:chPref val="1"/>
        </dgm:presLayoutVars>
      </dgm:prSet>
      <dgm:spPr/>
    </dgm:pt>
    <dgm:pt modelId="{AABEAF32-5D82-454F-83BF-B04626552C9E}" type="pres">
      <dgm:prSet presAssocID="{19E0B8D2-440E-4979-8D9A-AA32EAA5DF33}" presName="sibTrans" presStyleLbl="sibTrans2D1" presStyleIdx="0" presStyleCnt="0"/>
      <dgm:spPr/>
    </dgm:pt>
    <dgm:pt modelId="{5DCE02C6-0345-4485-91C6-E498AD430A06}" type="pres">
      <dgm:prSet presAssocID="{C56470F6-4D57-4AF9-95A5-4E8C8332844C}" presName="compNode" presStyleCnt="0"/>
      <dgm:spPr/>
    </dgm:pt>
    <dgm:pt modelId="{1C0AE862-C3E3-41BB-AD75-2A04568D20B7}" type="pres">
      <dgm:prSet presAssocID="{C56470F6-4D57-4AF9-95A5-4E8C8332844C}" presName="iconBgRect" presStyleLbl="bgShp" presStyleIdx="1" presStyleCnt="4"/>
      <dgm:spPr/>
    </dgm:pt>
    <dgm:pt modelId="{9F0C0EF3-84AF-4425-B80B-C463C18B98E7}" type="pres">
      <dgm:prSet presAssocID="{C56470F6-4D57-4AF9-95A5-4E8C833284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5F3D71A-F9F3-4EF4-906A-43DAE360238E}" type="pres">
      <dgm:prSet presAssocID="{C56470F6-4D57-4AF9-95A5-4E8C8332844C}" presName="spaceRect" presStyleCnt="0"/>
      <dgm:spPr/>
    </dgm:pt>
    <dgm:pt modelId="{46993BD6-12A4-48A5-809E-223A9A70A37B}" type="pres">
      <dgm:prSet presAssocID="{C56470F6-4D57-4AF9-95A5-4E8C8332844C}" presName="textRect" presStyleLbl="revTx" presStyleIdx="1" presStyleCnt="4">
        <dgm:presLayoutVars>
          <dgm:chMax val="1"/>
          <dgm:chPref val="1"/>
        </dgm:presLayoutVars>
      </dgm:prSet>
      <dgm:spPr/>
    </dgm:pt>
    <dgm:pt modelId="{E1049E1F-07D8-4CE6-96FA-065330128029}" type="pres">
      <dgm:prSet presAssocID="{7A23D0B2-FA5B-4324-BBA7-557D12363DAE}" presName="sibTrans" presStyleLbl="sibTrans2D1" presStyleIdx="0" presStyleCnt="0"/>
      <dgm:spPr/>
    </dgm:pt>
    <dgm:pt modelId="{12EB495A-209A-4126-94F3-269AA7D426C4}" type="pres">
      <dgm:prSet presAssocID="{5696C99C-FFD7-4FB4-92D0-8C3C84906431}" presName="compNode" presStyleCnt="0"/>
      <dgm:spPr/>
    </dgm:pt>
    <dgm:pt modelId="{DA91D987-F701-4440-BA02-A62BE82292D4}" type="pres">
      <dgm:prSet presAssocID="{5696C99C-FFD7-4FB4-92D0-8C3C84906431}" presName="iconBgRect" presStyleLbl="bgShp" presStyleIdx="2" presStyleCnt="4"/>
      <dgm:spPr/>
    </dgm:pt>
    <dgm:pt modelId="{0113E166-5BC6-47CB-A02A-30F408EAB330}" type="pres">
      <dgm:prSet presAssocID="{5696C99C-FFD7-4FB4-92D0-8C3C849064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9545CA-B6AD-4E6E-B13F-E2D2B4493FED}" type="pres">
      <dgm:prSet presAssocID="{5696C99C-FFD7-4FB4-92D0-8C3C84906431}" presName="spaceRect" presStyleCnt="0"/>
      <dgm:spPr/>
    </dgm:pt>
    <dgm:pt modelId="{C5A654BA-9F55-4769-AA8B-ECFDA1059592}" type="pres">
      <dgm:prSet presAssocID="{5696C99C-FFD7-4FB4-92D0-8C3C84906431}" presName="textRect" presStyleLbl="revTx" presStyleIdx="2" presStyleCnt="4">
        <dgm:presLayoutVars>
          <dgm:chMax val="1"/>
          <dgm:chPref val="1"/>
        </dgm:presLayoutVars>
      </dgm:prSet>
      <dgm:spPr/>
    </dgm:pt>
    <dgm:pt modelId="{325BE924-2998-48EB-9D0D-D1524B93ABFB}" type="pres">
      <dgm:prSet presAssocID="{743DFC89-AC3D-457B-9CCC-D5FF0016C00E}" presName="sibTrans" presStyleLbl="sibTrans2D1" presStyleIdx="0" presStyleCnt="0"/>
      <dgm:spPr/>
    </dgm:pt>
    <dgm:pt modelId="{053BCBEE-7B90-4763-BE52-17D6F94CB9A9}" type="pres">
      <dgm:prSet presAssocID="{EFC4B1E2-62F2-47C7-8E0F-B39D5BAEB68A}" presName="compNode" presStyleCnt="0"/>
      <dgm:spPr/>
    </dgm:pt>
    <dgm:pt modelId="{E170E3F2-0354-47BA-9D4A-7BD12792A02D}" type="pres">
      <dgm:prSet presAssocID="{EFC4B1E2-62F2-47C7-8E0F-B39D5BAEB68A}" presName="iconBgRect" presStyleLbl="bgShp" presStyleIdx="3" presStyleCnt="4"/>
      <dgm:spPr/>
    </dgm:pt>
    <dgm:pt modelId="{7BC60422-F681-4805-9E5F-F8460D60DAE1}" type="pres">
      <dgm:prSet presAssocID="{EFC4B1E2-62F2-47C7-8E0F-B39D5BAEB6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581A40-2F93-4471-8C7D-1A006CC36199}" type="pres">
      <dgm:prSet presAssocID="{EFC4B1E2-62F2-47C7-8E0F-B39D5BAEB68A}" presName="spaceRect" presStyleCnt="0"/>
      <dgm:spPr/>
    </dgm:pt>
    <dgm:pt modelId="{6F6E7F3D-C3B7-4EE6-8DE2-BE1B0EF9C91E}" type="pres">
      <dgm:prSet presAssocID="{EFC4B1E2-62F2-47C7-8E0F-B39D5BAEB6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D1AC3D-01DC-4342-8CA0-E894A31CC497}" type="presOf" srcId="{C56470F6-4D57-4AF9-95A5-4E8C8332844C}" destId="{46993BD6-12A4-48A5-809E-223A9A70A37B}" srcOrd="0" destOrd="0" presId="urn:microsoft.com/office/officeart/2018/2/layout/IconCircleList"/>
    <dgm:cxn modelId="{F76ACE5E-D249-4AC1-8C8F-01AEE351EED9}" type="presOf" srcId="{19E0B8D2-440E-4979-8D9A-AA32EAA5DF33}" destId="{AABEAF32-5D82-454F-83BF-B04626552C9E}" srcOrd="0" destOrd="0" presId="urn:microsoft.com/office/officeart/2018/2/layout/IconCircleList"/>
    <dgm:cxn modelId="{1E2F996C-A8F4-4407-88F0-DBA6FC209B31}" type="presOf" srcId="{7C47FF6C-6905-4C91-A133-3C3D2B453282}" destId="{C7E04A12-DF92-4427-B337-4EC81DE84E29}" srcOrd="0" destOrd="0" presId="urn:microsoft.com/office/officeart/2018/2/layout/IconCircleList"/>
    <dgm:cxn modelId="{29093F76-9033-48C8-B180-36F9DC493FC8}" srcId="{7C47FF6C-6905-4C91-A133-3C3D2B453282}" destId="{FD1319A1-2A3F-477D-8D49-63E3921642A8}" srcOrd="0" destOrd="0" parTransId="{D0E450CE-453A-4837-93DD-0BE56D6D68CE}" sibTransId="{19E0B8D2-440E-4979-8D9A-AA32EAA5DF33}"/>
    <dgm:cxn modelId="{7F24EC89-E85B-4E69-9DB8-428AD0EED31C}" type="presOf" srcId="{7A23D0B2-FA5B-4324-BBA7-557D12363DAE}" destId="{E1049E1F-07D8-4CE6-96FA-065330128029}" srcOrd="0" destOrd="0" presId="urn:microsoft.com/office/officeart/2018/2/layout/IconCircleList"/>
    <dgm:cxn modelId="{FBECE48F-60CC-4124-B289-09796840BC64}" srcId="{7C47FF6C-6905-4C91-A133-3C3D2B453282}" destId="{EFC4B1E2-62F2-47C7-8E0F-B39D5BAEB68A}" srcOrd="3" destOrd="0" parTransId="{C71E4808-B246-449E-9AF1-AD35405388D5}" sibTransId="{56E72F52-9720-408D-BB8D-AE96F4636C88}"/>
    <dgm:cxn modelId="{0B3D2F9D-BD35-4128-87BF-ECFE008E7FED}" srcId="{7C47FF6C-6905-4C91-A133-3C3D2B453282}" destId="{C56470F6-4D57-4AF9-95A5-4E8C8332844C}" srcOrd="1" destOrd="0" parTransId="{C955E1B0-C48F-4406-980E-DF2577C8B86B}" sibTransId="{7A23D0B2-FA5B-4324-BBA7-557D12363DAE}"/>
    <dgm:cxn modelId="{CAF103A9-EA98-47C8-B92E-79ABD1B623B8}" type="presOf" srcId="{FD1319A1-2A3F-477D-8D49-63E3921642A8}" destId="{8AB90731-1A91-4674-90EA-6557746C5CFC}" srcOrd="0" destOrd="0" presId="urn:microsoft.com/office/officeart/2018/2/layout/IconCircleList"/>
    <dgm:cxn modelId="{A27F7AC2-5508-45F8-8AF8-37EEB79792D7}" srcId="{7C47FF6C-6905-4C91-A133-3C3D2B453282}" destId="{5696C99C-FFD7-4FB4-92D0-8C3C84906431}" srcOrd="2" destOrd="0" parTransId="{866F8778-0CAF-45AB-9A78-D312E890E088}" sibTransId="{743DFC89-AC3D-457B-9CCC-D5FF0016C00E}"/>
    <dgm:cxn modelId="{2162CCC2-25E9-4139-B48C-232CFE11A31D}" type="presOf" srcId="{743DFC89-AC3D-457B-9CCC-D5FF0016C00E}" destId="{325BE924-2998-48EB-9D0D-D1524B93ABFB}" srcOrd="0" destOrd="0" presId="urn:microsoft.com/office/officeart/2018/2/layout/IconCircleList"/>
    <dgm:cxn modelId="{E2A3CBD0-CBEB-4636-BC8F-473CA5F311D6}" type="presOf" srcId="{EFC4B1E2-62F2-47C7-8E0F-B39D5BAEB68A}" destId="{6F6E7F3D-C3B7-4EE6-8DE2-BE1B0EF9C91E}" srcOrd="0" destOrd="0" presId="urn:microsoft.com/office/officeart/2018/2/layout/IconCircleList"/>
    <dgm:cxn modelId="{841375F6-19AC-41B0-96E0-94D796809A58}" type="presOf" srcId="{5696C99C-FFD7-4FB4-92D0-8C3C84906431}" destId="{C5A654BA-9F55-4769-AA8B-ECFDA1059592}" srcOrd="0" destOrd="0" presId="urn:microsoft.com/office/officeart/2018/2/layout/IconCircleList"/>
    <dgm:cxn modelId="{D0D39431-E76B-4436-B6C1-B1535FEACFEC}" type="presParOf" srcId="{C7E04A12-DF92-4427-B337-4EC81DE84E29}" destId="{BCBD837C-AF2C-49F3-A824-FD6312494858}" srcOrd="0" destOrd="0" presId="urn:microsoft.com/office/officeart/2018/2/layout/IconCircleList"/>
    <dgm:cxn modelId="{2AC5F175-E89C-4491-8360-CF916AF367FB}" type="presParOf" srcId="{BCBD837C-AF2C-49F3-A824-FD6312494858}" destId="{B5E8332D-2C02-4ED8-9299-5B1FED9B83EA}" srcOrd="0" destOrd="0" presId="urn:microsoft.com/office/officeart/2018/2/layout/IconCircleList"/>
    <dgm:cxn modelId="{D6B2A935-78C1-42A7-B7C2-1E82B577AA1D}" type="presParOf" srcId="{B5E8332D-2C02-4ED8-9299-5B1FED9B83EA}" destId="{012F8F26-044F-4A4C-B35A-6079517922D1}" srcOrd="0" destOrd="0" presId="urn:microsoft.com/office/officeart/2018/2/layout/IconCircleList"/>
    <dgm:cxn modelId="{C040E75C-36F4-4545-98CC-A19D1A9D7A0E}" type="presParOf" srcId="{B5E8332D-2C02-4ED8-9299-5B1FED9B83EA}" destId="{32457857-2D9C-4CA0-970B-7B7AFFE63C62}" srcOrd="1" destOrd="0" presId="urn:microsoft.com/office/officeart/2018/2/layout/IconCircleList"/>
    <dgm:cxn modelId="{4830F3E2-BF36-4F7F-9B00-F3EE5FBBA4AE}" type="presParOf" srcId="{B5E8332D-2C02-4ED8-9299-5B1FED9B83EA}" destId="{25B1EF89-505B-4EDB-A752-A67ABE4AFFB7}" srcOrd="2" destOrd="0" presId="urn:microsoft.com/office/officeart/2018/2/layout/IconCircleList"/>
    <dgm:cxn modelId="{EBBA4D96-200C-4D30-ADE4-CAD5B73B96B3}" type="presParOf" srcId="{B5E8332D-2C02-4ED8-9299-5B1FED9B83EA}" destId="{8AB90731-1A91-4674-90EA-6557746C5CFC}" srcOrd="3" destOrd="0" presId="urn:microsoft.com/office/officeart/2018/2/layout/IconCircleList"/>
    <dgm:cxn modelId="{E449EE75-33D9-41A9-9810-233B803B0AA9}" type="presParOf" srcId="{BCBD837C-AF2C-49F3-A824-FD6312494858}" destId="{AABEAF32-5D82-454F-83BF-B04626552C9E}" srcOrd="1" destOrd="0" presId="urn:microsoft.com/office/officeart/2018/2/layout/IconCircleList"/>
    <dgm:cxn modelId="{64000111-98CB-4856-BBBE-E15413AE3BB4}" type="presParOf" srcId="{BCBD837C-AF2C-49F3-A824-FD6312494858}" destId="{5DCE02C6-0345-4485-91C6-E498AD430A06}" srcOrd="2" destOrd="0" presId="urn:microsoft.com/office/officeart/2018/2/layout/IconCircleList"/>
    <dgm:cxn modelId="{7019EBCA-FA05-4D06-BD50-90DD4A3041E7}" type="presParOf" srcId="{5DCE02C6-0345-4485-91C6-E498AD430A06}" destId="{1C0AE862-C3E3-41BB-AD75-2A04568D20B7}" srcOrd="0" destOrd="0" presId="urn:microsoft.com/office/officeart/2018/2/layout/IconCircleList"/>
    <dgm:cxn modelId="{9265A588-4C9D-4536-9FF5-646B5C309719}" type="presParOf" srcId="{5DCE02C6-0345-4485-91C6-E498AD430A06}" destId="{9F0C0EF3-84AF-4425-B80B-C463C18B98E7}" srcOrd="1" destOrd="0" presId="urn:microsoft.com/office/officeart/2018/2/layout/IconCircleList"/>
    <dgm:cxn modelId="{84DEF50A-6759-4BFA-B77C-277AF7A213C4}" type="presParOf" srcId="{5DCE02C6-0345-4485-91C6-E498AD430A06}" destId="{C5F3D71A-F9F3-4EF4-906A-43DAE360238E}" srcOrd="2" destOrd="0" presId="urn:microsoft.com/office/officeart/2018/2/layout/IconCircleList"/>
    <dgm:cxn modelId="{5B396E68-5CBC-4FB0-981D-A62AB7D64373}" type="presParOf" srcId="{5DCE02C6-0345-4485-91C6-E498AD430A06}" destId="{46993BD6-12A4-48A5-809E-223A9A70A37B}" srcOrd="3" destOrd="0" presId="urn:microsoft.com/office/officeart/2018/2/layout/IconCircleList"/>
    <dgm:cxn modelId="{9B3AFA84-07E7-4601-A1E4-F149EBE85371}" type="presParOf" srcId="{BCBD837C-AF2C-49F3-A824-FD6312494858}" destId="{E1049E1F-07D8-4CE6-96FA-065330128029}" srcOrd="3" destOrd="0" presId="urn:microsoft.com/office/officeart/2018/2/layout/IconCircleList"/>
    <dgm:cxn modelId="{67BF86EF-6B4E-431C-9A99-FB52B24E8DB9}" type="presParOf" srcId="{BCBD837C-AF2C-49F3-A824-FD6312494858}" destId="{12EB495A-209A-4126-94F3-269AA7D426C4}" srcOrd="4" destOrd="0" presId="urn:microsoft.com/office/officeart/2018/2/layout/IconCircleList"/>
    <dgm:cxn modelId="{E6910981-4671-4A47-B2DB-8E6AE24BC0C2}" type="presParOf" srcId="{12EB495A-209A-4126-94F3-269AA7D426C4}" destId="{DA91D987-F701-4440-BA02-A62BE82292D4}" srcOrd="0" destOrd="0" presId="urn:microsoft.com/office/officeart/2018/2/layout/IconCircleList"/>
    <dgm:cxn modelId="{EF80DA50-CDF8-4D8C-AE3D-18C5D0BEDC3F}" type="presParOf" srcId="{12EB495A-209A-4126-94F3-269AA7D426C4}" destId="{0113E166-5BC6-47CB-A02A-30F408EAB330}" srcOrd="1" destOrd="0" presId="urn:microsoft.com/office/officeart/2018/2/layout/IconCircleList"/>
    <dgm:cxn modelId="{6159C81E-D09C-4F03-86C2-F1EED29D13FF}" type="presParOf" srcId="{12EB495A-209A-4126-94F3-269AA7D426C4}" destId="{869545CA-B6AD-4E6E-B13F-E2D2B4493FED}" srcOrd="2" destOrd="0" presId="urn:microsoft.com/office/officeart/2018/2/layout/IconCircleList"/>
    <dgm:cxn modelId="{AE0404E3-D8BE-42CB-96FD-2D1F254A9881}" type="presParOf" srcId="{12EB495A-209A-4126-94F3-269AA7D426C4}" destId="{C5A654BA-9F55-4769-AA8B-ECFDA1059592}" srcOrd="3" destOrd="0" presId="urn:microsoft.com/office/officeart/2018/2/layout/IconCircleList"/>
    <dgm:cxn modelId="{B2F8B56B-7A83-45D1-AC45-0BC2DFA540ED}" type="presParOf" srcId="{BCBD837C-AF2C-49F3-A824-FD6312494858}" destId="{325BE924-2998-48EB-9D0D-D1524B93ABFB}" srcOrd="5" destOrd="0" presId="urn:microsoft.com/office/officeart/2018/2/layout/IconCircleList"/>
    <dgm:cxn modelId="{485E58F7-2A37-4E1A-9652-8232FE514DDF}" type="presParOf" srcId="{BCBD837C-AF2C-49F3-A824-FD6312494858}" destId="{053BCBEE-7B90-4763-BE52-17D6F94CB9A9}" srcOrd="6" destOrd="0" presId="urn:microsoft.com/office/officeart/2018/2/layout/IconCircleList"/>
    <dgm:cxn modelId="{76D68962-B8D3-4B5E-BFA8-10858F76FF69}" type="presParOf" srcId="{053BCBEE-7B90-4763-BE52-17D6F94CB9A9}" destId="{E170E3F2-0354-47BA-9D4A-7BD12792A02D}" srcOrd="0" destOrd="0" presId="urn:microsoft.com/office/officeart/2018/2/layout/IconCircleList"/>
    <dgm:cxn modelId="{A1DCAA66-E6F0-4E6E-82B4-70576293F57C}" type="presParOf" srcId="{053BCBEE-7B90-4763-BE52-17D6F94CB9A9}" destId="{7BC60422-F681-4805-9E5F-F8460D60DAE1}" srcOrd="1" destOrd="0" presId="urn:microsoft.com/office/officeart/2018/2/layout/IconCircleList"/>
    <dgm:cxn modelId="{E8D35B67-21C6-44C6-B3E7-A1C48C9F833D}" type="presParOf" srcId="{053BCBEE-7B90-4763-BE52-17D6F94CB9A9}" destId="{41581A40-2F93-4471-8C7D-1A006CC36199}" srcOrd="2" destOrd="0" presId="urn:microsoft.com/office/officeart/2018/2/layout/IconCircleList"/>
    <dgm:cxn modelId="{22B41178-1C8B-40E7-BA4F-DC65FFD5761A}" type="presParOf" srcId="{053BCBEE-7B90-4763-BE52-17D6F94CB9A9}" destId="{6F6E7F3D-C3B7-4EE6-8DE2-BE1B0EF9C9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E83F15-84E3-4D45-A889-B19A72F94E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4B20AF-1EC9-48F7-AD9E-BF9B3E5FFC11}">
      <dgm:prSet/>
      <dgm:spPr/>
      <dgm:t>
        <a:bodyPr/>
        <a:lstStyle/>
        <a:p>
          <a:r>
            <a:rPr lang="en-GB" dirty="0"/>
            <a:t>Design Thinking Approach</a:t>
          </a:r>
          <a:endParaRPr lang="en-US" dirty="0"/>
        </a:p>
      </dgm:t>
    </dgm:pt>
    <dgm:pt modelId="{1E48183B-258B-438A-94F6-4DE8F6E9D5B1}" type="parTrans" cxnId="{F8F2BC77-139C-4489-AA79-E6051F7F6907}">
      <dgm:prSet/>
      <dgm:spPr/>
      <dgm:t>
        <a:bodyPr/>
        <a:lstStyle/>
        <a:p>
          <a:endParaRPr lang="en-US"/>
        </a:p>
      </dgm:t>
    </dgm:pt>
    <dgm:pt modelId="{4E9F04AE-85C9-4953-BF3C-F39ABB753B1A}" type="sibTrans" cxnId="{F8F2BC77-139C-4489-AA79-E6051F7F6907}">
      <dgm:prSet/>
      <dgm:spPr/>
      <dgm:t>
        <a:bodyPr/>
        <a:lstStyle/>
        <a:p>
          <a:endParaRPr lang="en-US"/>
        </a:p>
      </dgm:t>
    </dgm:pt>
    <dgm:pt modelId="{ACEBB95A-CE7D-4185-8C5A-2E0A7D81EFE2}">
      <dgm:prSet/>
      <dgm:spPr/>
      <dgm:t>
        <a:bodyPr/>
        <a:lstStyle/>
        <a:p>
          <a:r>
            <a:rPr lang="en-GB" dirty="0"/>
            <a:t>Entity-Relationship Diagram</a:t>
          </a:r>
          <a:endParaRPr lang="en-US" dirty="0"/>
        </a:p>
      </dgm:t>
    </dgm:pt>
    <dgm:pt modelId="{0527D95D-554C-487C-B027-0E8A94339009}" type="parTrans" cxnId="{07ED0158-9F9B-43F8-9997-3365F23B68FC}">
      <dgm:prSet/>
      <dgm:spPr/>
      <dgm:t>
        <a:bodyPr/>
        <a:lstStyle/>
        <a:p>
          <a:endParaRPr lang="en-US"/>
        </a:p>
      </dgm:t>
    </dgm:pt>
    <dgm:pt modelId="{A4CC77A5-4EAB-4D2B-859F-38F6AC2AC82F}" type="sibTrans" cxnId="{07ED0158-9F9B-43F8-9997-3365F23B68FC}">
      <dgm:prSet/>
      <dgm:spPr/>
      <dgm:t>
        <a:bodyPr/>
        <a:lstStyle/>
        <a:p>
          <a:endParaRPr lang="en-US"/>
        </a:p>
      </dgm:t>
    </dgm:pt>
    <dgm:pt modelId="{BCA18E69-E2A9-43DC-912A-424EBEEF2310}">
      <dgm:prSet/>
      <dgm:spPr/>
      <dgm:t>
        <a:bodyPr/>
        <a:lstStyle/>
        <a:p>
          <a:r>
            <a:rPr lang="en-GB" dirty="0"/>
            <a:t>Tables and Values</a:t>
          </a:r>
          <a:endParaRPr lang="en-US" dirty="0"/>
        </a:p>
      </dgm:t>
    </dgm:pt>
    <dgm:pt modelId="{316FB314-8DD0-44C2-B16F-FDC8054020C9}" type="parTrans" cxnId="{EC074673-265F-46C0-A32C-E4BDC3F8AE79}">
      <dgm:prSet/>
      <dgm:spPr/>
      <dgm:t>
        <a:bodyPr/>
        <a:lstStyle/>
        <a:p>
          <a:endParaRPr lang="en-US"/>
        </a:p>
      </dgm:t>
    </dgm:pt>
    <dgm:pt modelId="{26446B1C-CB10-4E51-842D-0E97E59C4DC6}" type="sibTrans" cxnId="{EC074673-265F-46C0-A32C-E4BDC3F8AE79}">
      <dgm:prSet/>
      <dgm:spPr/>
      <dgm:t>
        <a:bodyPr/>
        <a:lstStyle/>
        <a:p>
          <a:endParaRPr lang="en-US"/>
        </a:p>
      </dgm:t>
    </dgm:pt>
    <dgm:pt modelId="{0ED12078-74CE-4E99-96DC-A74CFF2C3DD0}">
      <dgm:prSet/>
      <dgm:spPr/>
      <dgm:t>
        <a:bodyPr/>
        <a:lstStyle/>
        <a:p>
          <a:r>
            <a:rPr lang="en-GB" dirty="0"/>
            <a:t>Complex Queries</a:t>
          </a:r>
          <a:endParaRPr lang="en-US" dirty="0"/>
        </a:p>
      </dgm:t>
    </dgm:pt>
    <dgm:pt modelId="{6D2F5987-FFE7-40D9-BCDA-FDEDEA0F9089}" type="parTrans" cxnId="{28DD0877-6963-4A17-8D54-49F6A4DD5637}">
      <dgm:prSet/>
      <dgm:spPr/>
      <dgm:t>
        <a:bodyPr/>
        <a:lstStyle/>
        <a:p>
          <a:endParaRPr lang="en-US"/>
        </a:p>
      </dgm:t>
    </dgm:pt>
    <dgm:pt modelId="{0F4A71C4-6127-4EBF-8BBE-41A2D7477872}" type="sibTrans" cxnId="{28DD0877-6963-4A17-8D54-49F6A4DD5637}">
      <dgm:prSet/>
      <dgm:spPr/>
      <dgm:t>
        <a:bodyPr/>
        <a:lstStyle/>
        <a:p>
          <a:endParaRPr lang="en-US"/>
        </a:p>
      </dgm:t>
    </dgm:pt>
    <dgm:pt modelId="{7A676B2F-C5E7-4D67-839B-64DEB7B79306}">
      <dgm:prSet/>
      <dgm:spPr/>
      <dgm:t>
        <a:bodyPr/>
        <a:lstStyle/>
        <a:p>
          <a:r>
            <a:rPr lang="en-GB" dirty="0"/>
            <a:t>Normalization</a:t>
          </a:r>
          <a:endParaRPr lang="en-US" dirty="0"/>
        </a:p>
      </dgm:t>
    </dgm:pt>
    <dgm:pt modelId="{9E2267A0-E9B1-408F-A43A-A5D94C4494A9}" type="parTrans" cxnId="{43389B4B-4BA0-45AD-B53B-B52A1AFA3434}">
      <dgm:prSet/>
      <dgm:spPr/>
      <dgm:t>
        <a:bodyPr/>
        <a:lstStyle/>
        <a:p>
          <a:endParaRPr lang="en-US"/>
        </a:p>
      </dgm:t>
    </dgm:pt>
    <dgm:pt modelId="{A8D4860F-F355-4763-BD09-76A5B85874A7}" type="sibTrans" cxnId="{43389B4B-4BA0-45AD-B53B-B52A1AFA3434}">
      <dgm:prSet/>
      <dgm:spPr/>
      <dgm:t>
        <a:bodyPr/>
        <a:lstStyle/>
        <a:p>
          <a:endParaRPr lang="en-US"/>
        </a:p>
      </dgm:t>
    </dgm:pt>
    <dgm:pt modelId="{C5B40200-67C3-40C5-A68C-D5027BE26DDB}">
      <dgm:prSet/>
      <dgm:spPr/>
      <dgm:t>
        <a:bodyPr/>
        <a:lstStyle/>
        <a:p>
          <a:r>
            <a:rPr lang="en-GB" dirty="0"/>
            <a:t>Concurrency Control</a:t>
          </a:r>
          <a:endParaRPr lang="en-US" dirty="0"/>
        </a:p>
      </dgm:t>
    </dgm:pt>
    <dgm:pt modelId="{E9858F68-95CC-4E45-BAC2-1022CE3A9137}" type="parTrans" cxnId="{466ED534-D09D-4737-861F-7649C89026A1}">
      <dgm:prSet/>
      <dgm:spPr/>
      <dgm:t>
        <a:bodyPr/>
        <a:lstStyle/>
        <a:p>
          <a:endParaRPr lang="en-US"/>
        </a:p>
      </dgm:t>
    </dgm:pt>
    <dgm:pt modelId="{CFAFC7B4-990E-46AE-851E-42F1FA1FF91B}" type="sibTrans" cxnId="{466ED534-D09D-4737-861F-7649C89026A1}">
      <dgm:prSet/>
      <dgm:spPr/>
      <dgm:t>
        <a:bodyPr/>
        <a:lstStyle/>
        <a:p>
          <a:endParaRPr lang="en-US"/>
        </a:p>
      </dgm:t>
    </dgm:pt>
    <dgm:pt modelId="{BB00E753-9A1D-4B7B-B148-4850BF92D311}">
      <dgm:prSet/>
      <dgm:spPr/>
      <dgm:t>
        <a:bodyPr/>
        <a:lstStyle/>
        <a:p>
          <a:r>
            <a:rPr lang="en-GB" dirty="0"/>
            <a:t>API and Front End</a:t>
          </a:r>
          <a:endParaRPr lang="en-US" dirty="0"/>
        </a:p>
      </dgm:t>
    </dgm:pt>
    <dgm:pt modelId="{11B064D0-E04D-42A8-B4AB-A3F9564A8C5E}" type="parTrans" cxnId="{28A679BD-9440-4ECE-8519-7B9AEA575818}">
      <dgm:prSet/>
      <dgm:spPr/>
      <dgm:t>
        <a:bodyPr/>
        <a:lstStyle/>
        <a:p>
          <a:endParaRPr lang="en-US"/>
        </a:p>
      </dgm:t>
    </dgm:pt>
    <dgm:pt modelId="{D746D0ED-5F2E-40D9-A9A3-8C5468083209}" type="sibTrans" cxnId="{28A679BD-9440-4ECE-8519-7B9AEA575818}">
      <dgm:prSet/>
      <dgm:spPr/>
      <dgm:t>
        <a:bodyPr/>
        <a:lstStyle/>
        <a:p>
          <a:endParaRPr lang="en-US"/>
        </a:p>
      </dgm:t>
    </dgm:pt>
    <dgm:pt modelId="{E6B3F99B-BCF0-4829-A548-3AE91F7EC780}" type="pres">
      <dgm:prSet presAssocID="{E1E83F15-84E3-4D45-A889-B19A72F94E58}" presName="linear" presStyleCnt="0">
        <dgm:presLayoutVars>
          <dgm:animLvl val="lvl"/>
          <dgm:resizeHandles val="exact"/>
        </dgm:presLayoutVars>
      </dgm:prSet>
      <dgm:spPr/>
    </dgm:pt>
    <dgm:pt modelId="{254AB568-BA94-4C86-BCAB-90356AD2055C}" type="pres">
      <dgm:prSet presAssocID="{CB4B20AF-1EC9-48F7-AD9E-BF9B3E5FFC1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F9DF17-26A8-48B7-8E8B-200E16573207}" type="pres">
      <dgm:prSet presAssocID="{4E9F04AE-85C9-4953-BF3C-F39ABB753B1A}" presName="spacer" presStyleCnt="0"/>
      <dgm:spPr/>
    </dgm:pt>
    <dgm:pt modelId="{E763E536-F640-4339-9435-83BFB3C0CEEE}" type="pres">
      <dgm:prSet presAssocID="{ACEBB95A-CE7D-4185-8C5A-2E0A7D81EFE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DADD887-B03E-44C9-B466-45281A94A9CC}" type="pres">
      <dgm:prSet presAssocID="{A4CC77A5-4EAB-4D2B-859F-38F6AC2AC82F}" presName="spacer" presStyleCnt="0"/>
      <dgm:spPr/>
    </dgm:pt>
    <dgm:pt modelId="{C3BB5F57-8F9F-40D2-B123-6CA09F388571}" type="pres">
      <dgm:prSet presAssocID="{BCA18E69-E2A9-43DC-912A-424EBEEF231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55B6A5D-184C-40D9-AD62-69BA7C13596C}" type="pres">
      <dgm:prSet presAssocID="{26446B1C-CB10-4E51-842D-0E97E59C4DC6}" presName="spacer" presStyleCnt="0"/>
      <dgm:spPr/>
    </dgm:pt>
    <dgm:pt modelId="{AE762679-CE23-4D70-B1A1-2794E7EB088F}" type="pres">
      <dgm:prSet presAssocID="{0ED12078-74CE-4E99-96DC-A74CFF2C3DD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CDD7D60-6AA5-4081-BA72-4CC1E92ACC22}" type="pres">
      <dgm:prSet presAssocID="{0F4A71C4-6127-4EBF-8BBE-41A2D7477872}" presName="spacer" presStyleCnt="0"/>
      <dgm:spPr/>
    </dgm:pt>
    <dgm:pt modelId="{99451D12-EFCA-44E7-9303-B79A142CE0E4}" type="pres">
      <dgm:prSet presAssocID="{7A676B2F-C5E7-4D67-839B-64DEB7B7930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E27C10-E781-478F-A779-4F05B41C3641}" type="pres">
      <dgm:prSet presAssocID="{A8D4860F-F355-4763-BD09-76A5B85874A7}" presName="spacer" presStyleCnt="0"/>
      <dgm:spPr/>
    </dgm:pt>
    <dgm:pt modelId="{81D65364-0BC5-4DF4-9AD7-0B673CAC3CA0}" type="pres">
      <dgm:prSet presAssocID="{C5B40200-67C3-40C5-A68C-D5027BE26DD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E01C873-E8A2-4959-9763-B2AF3CF08962}" type="pres">
      <dgm:prSet presAssocID="{CFAFC7B4-990E-46AE-851E-42F1FA1FF91B}" presName="spacer" presStyleCnt="0"/>
      <dgm:spPr/>
    </dgm:pt>
    <dgm:pt modelId="{47B7C182-E1D9-40BC-8701-81E662420C2C}" type="pres">
      <dgm:prSet presAssocID="{BB00E753-9A1D-4B7B-B148-4850BF92D31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6ADC609-1834-4200-B2D2-13BB23B5336A}" type="presOf" srcId="{7A676B2F-C5E7-4D67-839B-64DEB7B79306}" destId="{99451D12-EFCA-44E7-9303-B79A142CE0E4}" srcOrd="0" destOrd="0" presId="urn:microsoft.com/office/officeart/2005/8/layout/vList2"/>
    <dgm:cxn modelId="{466ED534-D09D-4737-861F-7649C89026A1}" srcId="{E1E83F15-84E3-4D45-A889-B19A72F94E58}" destId="{C5B40200-67C3-40C5-A68C-D5027BE26DDB}" srcOrd="5" destOrd="0" parTransId="{E9858F68-95CC-4E45-BAC2-1022CE3A9137}" sibTransId="{CFAFC7B4-990E-46AE-851E-42F1FA1FF91B}"/>
    <dgm:cxn modelId="{DF6EB965-72AD-4B6C-9392-07F8A11C996E}" type="presOf" srcId="{ACEBB95A-CE7D-4185-8C5A-2E0A7D81EFE2}" destId="{E763E536-F640-4339-9435-83BFB3C0CEEE}" srcOrd="0" destOrd="0" presId="urn:microsoft.com/office/officeart/2005/8/layout/vList2"/>
    <dgm:cxn modelId="{374A0446-72A9-4F5A-BB2A-2B947929B1DE}" type="presOf" srcId="{BB00E753-9A1D-4B7B-B148-4850BF92D311}" destId="{47B7C182-E1D9-40BC-8701-81E662420C2C}" srcOrd="0" destOrd="0" presId="urn:microsoft.com/office/officeart/2005/8/layout/vList2"/>
    <dgm:cxn modelId="{43389B4B-4BA0-45AD-B53B-B52A1AFA3434}" srcId="{E1E83F15-84E3-4D45-A889-B19A72F94E58}" destId="{7A676B2F-C5E7-4D67-839B-64DEB7B79306}" srcOrd="4" destOrd="0" parTransId="{9E2267A0-E9B1-408F-A43A-A5D94C4494A9}" sibTransId="{A8D4860F-F355-4763-BD09-76A5B85874A7}"/>
    <dgm:cxn modelId="{EC074673-265F-46C0-A32C-E4BDC3F8AE79}" srcId="{E1E83F15-84E3-4D45-A889-B19A72F94E58}" destId="{BCA18E69-E2A9-43DC-912A-424EBEEF2310}" srcOrd="2" destOrd="0" parTransId="{316FB314-8DD0-44C2-B16F-FDC8054020C9}" sibTransId="{26446B1C-CB10-4E51-842D-0E97E59C4DC6}"/>
    <dgm:cxn modelId="{49F7EE53-B883-4D64-A762-FB7C39FFD232}" type="presOf" srcId="{CB4B20AF-1EC9-48F7-AD9E-BF9B3E5FFC11}" destId="{254AB568-BA94-4C86-BCAB-90356AD2055C}" srcOrd="0" destOrd="0" presId="urn:microsoft.com/office/officeart/2005/8/layout/vList2"/>
    <dgm:cxn modelId="{28DD0877-6963-4A17-8D54-49F6A4DD5637}" srcId="{E1E83F15-84E3-4D45-A889-B19A72F94E58}" destId="{0ED12078-74CE-4E99-96DC-A74CFF2C3DD0}" srcOrd="3" destOrd="0" parTransId="{6D2F5987-FFE7-40D9-BCDA-FDEDEA0F9089}" sibTransId="{0F4A71C4-6127-4EBF-8BBE-41A2D7477872}"/>
    <dgm:cxn modelId="{F8F2BC77-139C-4489-AA79-E6051F7F6907}" srcId="{E1E83F15-84E3-4D45-A889-B19A72F94E58}" destId="{CB4B20AF-1EC9-48F7-AD9E-BF9B3E5FFC11}" srcOrd="0" destOrd="0" parTransId="{1E48183B-258B-438A-94F6-4DE8F6E9D5B1}" sibTransId="{4E9F04AE-85C9-4953-BF3C-F39ABB753B1A}"/>
    <dgm:cxn modelId="{07ED0158-9F9B-43F8-9997-3365F23B68FC}" srcId="{E1E83F15-84E3-4D45-A889-B19A72F94E58}" destId="{ACEBB95A-CE7D-4185-8C5A-2E0A7D81EFE2}" srcOrd="1" destOrd="0" parTransId="{0527D95D-554C-487C-B027-0E8A94339009}" sibTransId="{A4CC77A5-4EAB-4D2B-859F-38F6AC2AC82F}"/>
    <dgm:cxn modelId="{6E0E7FA2-A50F-450A-B530-057364AFA96D}" type="presOf" srcId="{BCA18E69-E2A9-43DC-912A-424EBEEF2310}" destId="{C3BB5F57-8F9F-40D2-B123-6CA09F388571}" srcOrd="0" destOrd="0" presId="urn:microsoft.com/office/officeart/2005/8/layout/vList2"/>
    <dgm:cxn modelId="{546152AF-2B3F-4599-953C-2E035149F24D}" type="presOf" srcId="{0ED12078-74CE-4E99-96DC-A74CFF2C3DD0}" destId="{AE762679-CE23-4D70-B1A1-2794E7EB088F}" srcOrd="0" destOrd="0" presId="urn:microsoft.com/office/officeart/2005/8/layout/vList2"/>
    <dgm:cxn modelId="{28A679BD-9440-4ECE-8519-7B9AEA575818}" srcId="{E1E83F15-84E3-4D45-A889-B19A72F94E58}" destId="{BB00E753-9A1D-4B7B-B148-4850BF92D311}" srcOrd="6" destOrd="0" parTransId="{11B064D0-E04D-42A8-B4AB-A3F9564A8C5E}" sibTransId="{D746D0ED-5F2E-40D9-A9A3-8C5468083209}"/>
    <dgm:cxn modelId="{D9868AC1-E2EB-4F59-B4F6-E7470C18B013}" type="presOf" srcId="{E1E83F15-84E3-4D45-A889-B19A72F94E58}" destId="{E6B3F99B-BCF0-4829-A548-3AE91F7EC780}" srcOrd="0" destOrd="0" presId="urn:microsoft.com/office/officeart/2005/8/layout/vList2"/>
    <dgm:cxn modelId="{70A3B1FC-5B2B-42D3-AD38-615FCA516A78}" type="presOf" srcId="{C5B40200-67C3-40C5-A68C-D5027BE26DDB}" destId="{81D65364-0BC5-4DF4-9AD7-0B673CAC3CA0}" srcOrd="0" destOrd="0" presId="urn:microsoft.com/office/officeart/2005/8/layout/vList2"/>
    <dgm:cxn modelId="{262C80F0-69FA-407D-A000-C35F3E806C47}" type="presParOf" srcId="{E6B3F99B-BCF0-4829-A548-3AE91F7EC780}" destId="{254AB568-BA94-4C86-BCAB-90356AD2055C}" srcOrd="0" destOrd="0" presId="urn:microsoft.com/office/officeart/2005/8/layout/vList2"/>
    <dgm:cxn modelId="{E8A730C5-FF0A-42C2-BE35-287EE1650978}" type="presParOf" srcId="{E6B3F99B-BCF0-4829-A548-3AE91F7EC780}" destId="{9CF9DF17-26A8-48B7-8E8B-200E16573207}" srcOrd="1" destOrd="0" presId="urn:microsoft.com/office/officeart/2005/8/layout/vList2"/>
    <dgm:cxn modelId="{E31F1EE7-FD03-4C67-9515-F9D13AA0189F}" type="presParOf" srcId="{E6B3F99B-BCF0-4829-A548-3AE91F7EC780}" destId="{E763E536-F640-4339-9435-83BFB3C0CEEE}" srcOrd="2" destOrd="0" presId="urn:microsoft.com/office/officeart/2005/8/layout/vList2"/>
    <dgm:cxn modelId="{ACCC98D6-03FA-4168-BEB0-7BDDB0F4DC83}" type="presParOf" srcId="{E6B3F99B-BCF0-4829-A548-3AE91F7EC780}" destId="{3DADD887-B03E-44C9-B466-45281A94A9CC}" srcOrd="3" destOrd="0" presId="urn:microsoft.com/office/officeart/2005/8/layout/vList2"/>
    <dgm:cxn modelId="{831B41C5-7C11-4CE5-B0A6-B03778BD68E7}" type="presParOf" srcId="{E6B3F99B-BCF0-4829-A548-3AE91F7EC780}" destId="{C3BB5F57-8F9F-40D2-B123-6CA09F388571}" srcOrd="4" destOrd="0" presId="urn:microsoft.com/office/officeart/2005/8/layout/vList2"/>
    <dgm:cxn modelId="{DB375E56-DCEE-4066-9B44-01FDD23FDDA8}" type="presParOf" srcId="{E6B3F99B-BCF0-4829-A548-3AE91F7EC780}" destId="{155B6A5D-184C-40D9-AD62-69BA7C13596C}" srcOrd="5" destOrd="0" presId="urn:microsoft.com/office/officeart/2005/8/layout/vList2"/>
    <dgm:cxn modelId="{F7C1A825-87F5-4DC9-AE6D-9825ABC9925D}" type="presParOf" srcId="{E6B3F99B-BCF0-4829-A548-3AE91F7EC780}" destId="{AE762679-CE23-4D70-B1A1-2794E7EB088F}" srcOrd="6" destOrd="0" presId="urn:microsoft.com/office/officeart/2005/8/layout/vList2"/>
    <dgm:cxn modelId="{3DF9303A-AD8C-4FAF-A869-F9BD7636589A}" type="presParOf" srcId="{E6B3F99B-BCF0-4829-A548-3AE91F7EC780}" destId="{7CDD7D60-6AA5-4081-BA72-4CC1E92ACC22}" srcOrd="7" destOrd="0" presId="urn:microsoft.com/office/officeart/2005/8/layout/vList2"/>
    <dgm:cxn modelId="{C814B249-6A54-4103-AC39-D3D2FB9A5A07}" type="presParOf" srcId="{E6B3F99B-BCF0-4829-A548-3AE91F7EC780}" destId="{99451D12-EFCA-44E7-9303-B79A142CE0E4}" srcOrd="8" destOrd="0" presId="urn:microsoft.com/office/officeart/2005/8/layout/vList2"/>
    <dgm:cxn modelId="{07173BD4-C430-494E-8AB7-8DFD6B881DC5}" type="presParOf" srcId="{E6B3F99B-BCF0-4829-A548-3AE91F7EC780}" destId="{21E27C10-E781-478F-A779-4F05B41C3641}" srcOrd="9" destOrd="0" presId="urn:microsoft.com/office/officeart/2005/8/layout/vList2"/>
    <dgm:cxn modelId="{7DBCCE5C-B662-4FF7-AAC7-3154A62860A2}" type="presParOf" srcId="{E6B3F99B-BCF0-4829-A548-3AE91F7EC780}" destId="{81D65364-0BC5-4DF4-9AD7-0B673CAC3CA0}" srcOrd="10" destOrd="0" presId="urn:microsoft.com/office/officeart/2005/8/layout/vList2"/>
    <dgm:cxn modelId="{139331B8-CF52-4D9B-BFE1-E20F56B4D5D1}" type="presParOf" srcId="{E6B3F99B-BCF0-4829-A548-3AE91F7EC780}" destId="{DE01C873-E8A2-4959-9763-B2AF3CF08962}" srcOrd="11" destOrd="0" presId="urn:microsoft.com/office/officeart/2005/8/layout/vList2"/>
    <dgm:cxn modelId="{FA92692B-FBBB-4AA3-A9F4-5E0016C29278}" type="presParOf" srcId="{E6B3F99B-BCF0-4829-A548-3AE91F7EC780}" destId="{47B7C182-E1D9-40BC-8701-81E662420C2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ED8050-3304-4F6F-A140-72CA7AF291A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CAA5C5-2CFE-43F5-8018-DF4301192C2D}">
      <dgm:prSet/>
      <dgm:spPr/>
      <dgm:t>
        <a:bodyPr/>
        <a:lstStyle/>
        <a:p>
          <a:r>
            <a:rPr lang="en-GB" b="0" i="0" dirty="0"/>
            <a:t>STORE</a:t>
          </a:r>
          <a:endParaRPr lang="en-US" dirty="0"/>
        </a:p>
      </dgm:t>
    </dgm:pt>
    <dgm:pt modelId="{7F85713A-3B0D-4B35-B3BB-157EF4DA48C2}" type="parTrans" cxnId="{8B8A31F5-55D8-4813-A6A1-BCF375D10794}">
      <dgm:prSet/>
      <dgm:spPr/>
      <dgm:t>
        <a:bodyPr/>
        <a:lstStyle/>
        <a:p>
          <a:endParaRPr lang="en-US"/>
        </a:p>
      </dgm:t>
    </dgm:pt>
    <dgm:pt modelId="{F5D0B298-50E2-4BF4-A0B0-9A38729F8523}" type="sibTrans" cxnId="{8B8A31F5-55D8-4813-A6A1-BCF375D10794}">
      <dgm:prSet/>
      <dgm:spPr/>
      <dgm:t>
        <a:bodyPr/>
        <a:lstStyle/>
        <a:p>
          <a:endParaRPr lang="en-US"/>
        </a:p>
      </dgm:t>
    </dgm:pt>
    <dgm:pt modelId="{7B180E98-F140-4FAD-BBC1-0ABAF9CA22E6}">
      <dgm:prSet/>
      <dgm:spPr/>
      <dgm:t>
        <a:bodyPr/>
        <a:lstStyle/>
        <a:p>
          <a:r>
            <a:rPr lang="en-US" dirty="0"/>
            <a:t>STORE MANAGER</a:t>
          </a:r>
        </a:p>
      </dgm:t>
    </dgm:pt>
    <dgm:pt modelId="{44FB1365-55A7-4FE3-AA79-8EA7B83DC131}" type="parTrans" cxnId="{D4D65616-2AE6-4E38-91B1-38562BED5059}">
      <dgm:prSet/>
      <dgm:spPr/>
      <dgm:t>
        <a:bodyPr/>
        <a:lstStyle/>
        <a:p>
          <a:endParaRPr lang="en-US"/>
        </a:p>
      </dgm:t>
    </dgm:pt>
    <dgm:pt modelId="{C61077A9-3602-44EE-8C39-8D5CF9BB960A}" type="sibTrans" cxnId="{D4D65616-2AE6-4E38-91B1-38562BED5059}">
      <dgm:prSet/>
      <dgm:spPr/>
      <dgm:t>
        <a:bodyPr/>
        <a:lstStyle/>
        <a:p>
          <a:endParaRPr lang="en-US"/>
        </a:p>
      </dgm:t>
    </dgm:pt>
    <dgm:pt modelId="{DDB47E21-53F2-42CD-8149-F308AFEC5247}">
      <dgm:prSet/>
      <dgm:spPr/>
      <dgm:t>
        <a:bodyPr/>
        <a:lstStyle/>
        <a:p>
          <a:r>
            <a:rPr lang="en-GB" dirty="0"/>
            <a:t>STORE OWNER</a:t>
          </a:r>
          <a:endParaRPr lang="en-US" dirty="0"/>
        </a:p>
      </dgm:t>
    </dgm:pt>
    <dgm:pt modelId="{C8BBD02F-C355-4E1E-A589-6312F7063A3A}" type="parTrans" cxnId="{86590AFB-165A-4856-8E06-97BB33AA477E}">
      <dgm:prSet/>
      <dgm:spPr/>
      <dgm:t>
        <a:bodyPr/>
        <a:lstStyle/>
        <a:p>
          <a:endParaRPr lang="en-US"/>
        </a:p>
      </dgm:t>
    </dgm:pt>
    <dgm:pt modelId="{1BFE0012-94DD-4616-891C-12D2325FECEE}" type="sibTrans" cxnId="{86590AFB-165A-4856-8E06-97BB33AA477E}">
      <dgm:prSet/>
      <dgm:spPr/>
      <dgm:t>
        <a:bodyPr/>
        <a:lstStyle/>
        <a:p>
          <a:endParaRPr lang="en-US"/>
        </a:p>
      </dgm:t>
    </dgm:pt>
    <dgm:pt modelId="{B28B6C9D-24B5-4AC4-844D-F7F8B602C73C}">
      <dgm:prSet/>
      <dgm:spPr/>
      <dgm:t>
        <a:bodyPr/>
        <a:lstStyle/>
        <a:p>
          <a:r>
            <a:rPr lang="en-GB" dirty="0"/>
            <a:t>STORE STAFF</a:t>
          </a:r>
          <a:endParaRPr lang="en-US" dirty="0"/>
        </a:p>
      </dgm:t>
    </dgm:pt>
    <dgm:pt modelId="{899682C0-6B46-4795-8030-10EC1B7B45CF}" type="parTrans" cxnId="{FA4908BE-871D-4C8B-A9D6-082562EA43BF}">
      <dgm:prSet/>
      <dgm:spPr/>
      <dgm:t>
        <a:bodyPr/>
        <a:lstStyle/>
        <a:p>
          <a:endParaRPr lang="en-US"/>
        </a:p>
      </dgm:t>
    </dgm:pt>
    <dgm:pt modelId="{2CDF996A-1A1A-4814-9A00-3758FEEF4BC3}" type="sibTrans" cxnId="{FA4908BE-871D-4C8B-A9D6-082562EA43BF}">
      <dgm:prSet/>
      <dgm:spPr/>
      <dgm:t>
        <a:bodyPr/>
        <a:lstStyle/>
        <a:p>
          <a:endParaRPr lang="en-US"/>
        </a:p>
      </dgm:t>
    </dgm:pt>
    <dgm:pt modelId="{23DC532F-FB0C-4F4A-B92A-D4EC29E65701}">
      <dgm:prSet/>
      <dgm:spPr/>
      <dgm:t>
        <a:bodyPr/>
        <a:lstStyle/>
        <a:p>
          <a:r>
            <a:rPr lang="en-GB" dirty="0"/>
            <a:t>INVENTORY</a:t>
          </a:r>
          <a:endParaRPr lang="en-US" dirty="0"/>
        </a:p>
      </dgm:t>
    </dgm:pt>
    <dgm:pt modelId="{CB8DE23E-1CD5-4C3E-AED6-EF09BA00EC7A}" type="parTrans" cxnId="{9A1E89ED-0939-44A3-A44F-C39236413BB5}">
      <dgm:prSet/>
      <dgm:spPr/>
      <dgm:t>
        <a:bodyPr/>
        <a:lstStyle/>
        <a:p>
          <a:endParaRPr lang="en-US"/>
        </a:p>
      </dgm:t>
    </dgm:pt>
    <dgm:pt modelId="{CCC6F6BC-FA42-49E6-9175-41CDCC9FC408}" type="sibTrans" cxnId="{9A1E89ED-0939-44A3-A44F-C39236413BB5}">
      <dgm:prSet/>
      <dgm:spPr/>
      <dgm:t>
        <a:bodyPr/>
        <a:lstStyle/>
        <a:p>
          <a:endParaRPr lang="en-US"/>
        </a:p>
      </dgm:t>
    </dgm:pt>
    <dgm:pt modelId="{95CFA98C-13B3-4AA7-98AF-67812925B0F9}">
      <dgm:prSet/>
      <dgm:spPr/>
      <dgm:t>
        <a:bodyPr/>
        <a:lstStyle/>
        <a:p>
          <a:r>
            <a:rPr lang="en-GB" dirty="0"/>
            <a:t>SUPPLIER</a:t>
          </a:r>
          <a:endParaRPr lang="en-US" dirty="0"/>
        </a:p>
      </dgm:t>
    </dgm:pt>
    <dgm:pt modelId="{093A1358-918F-4759-ADD0-A09C2ECD8EC6}" type="parTrans" cxnId="{42BE9316-AB98-491C-9F3F-89E14229653C}">
      <dgm:prSet/>
      <dgm:spPr/>
      <dgm:t>
        <a:bodyPr/>
        <a:lstStyle/>
        <a:p>
          <a:endParaRPr lang="en-US"/>
        </a:p>
      </dgm:t>
    </dgm:pt>
    <dgm:pt modelId="{C3CD8B92-121D-439B-BFBB-B7F815D610E7}" type="sibTrans" cxnId="{42BE9316-AB98-491C-9F3F-89E14229653C}">
      <dgm:prSet/>
      <dgm:spPr/>
      <dgm:t>
        <a:bodyPr/>
        <a:lstStyle/>
        <a:p>
          <a:endParaRPr lang="en-US"/>
        </a:p>
      </dgm:t>
    </dgm:pt>
    <dgm:pt modelId="{C085B7E1-FE0A-404D-8C34-FC83B72302F0}">
      <dgm:prSet/>
      <dgm:spPr/>
      <dgm:t>
        <a:bodyPr/>
        <a:lstStyle/>
        <a:p>
          <a:r>
            <a:rPr lang="en-GB" dirty="0"/>
            <a:t>REPRESENTATIVE</a:t>
          </a:r>
          <a:endParaRPr lang="en-US" dirty="0"/>
        </a:p>
      </dgm:t>
    </dgm:pt>
    <dgm:pt modelId="{034539B1-41F9-4153-B470-0B2D6AADE562}" type="parTrans" cxnId="{9FA5578B-F8B9-4A79-B30F-5B9BD9EA1A8B}">
      <dgm:prSet/>
      <dgm:spPr/>
      <dgm:t>
        <a:bodyPr/>
        <a:lstStyle/>
        <a:p>
          <a:endParaRPr lang="en-US"/>
        </a:p>
      </dgm:t>
    </dgm:pt>
    <dgm:pt modelId="{790DEACB-A288-485E-A4C0-7CB9A0116D27}" type="sibTrans" cxnId="{9FA5578B-F8B9-4A79-B30F-5B9BD9EA1A8B}">
      <dgm:prSet/>
      <dgm:spPr/>
      <dgm:t>
        <a:bodyPr/>
        <a:lstStyle/>
        <a:p>
          <a:endParaRPr lang="en-US"/>
        </a:p>
      </dgm:t>
    </dgm:pt>
    <dgm:pt modelId="{D80A6420-7349-42F6-A375-B04B61F140DD}">
      <dgm:prSet/>
      <dgm:spPr/>
      <dgm:t>
        <a:bodyPr/>
        <a:lstStyle/>
        <a:p>
          <a:r>
            <a:rPr lang="en-GB" dirty="0"/>
            <a:t>TAXES</a:t>
          </a:r>
          <a:endParaRPr lang="en-US" dirty="0"/>
        </a:p>
      </dgm:t>
    </dgm:pt>
    <dgm:pt modelId="{E65859EB-04AE-4793-83A2-468EF6BFBFEB}" type="parTrans" cxnId="{FD3BD55D-52A1-4114-A032-C934EF628652}">
      <dgm:prSet/>
      <dgm:spPr/>
      <dgm:t>
        <a:bodyPr/>
        <a:lstStyle/>
        <a:p>
          <a:endParaRPr lang="en-US"/>
        </a:p>
      </dgm:t>
    </dgm:pt>
    <dgm:pt modelId="{266FBD21-A556-4B27-9DDD-870827C6EE2F}" type="sibTrans" cxnId="{FD3BD55D-52A1-4114-A032-C934EF628652}">
      <dgm:prSet/>
      <dgm:spPr/>
      <dgm:t>
        <a:bodyPr/>
        <a:lstStyle/>
        <a:p>
          <a:endParaRPr lang="en-US"/>
        </a:p>
      </dgm:t>
    </dgm:pt>
    <dgm:pt modelId="{FB26562D-4727-4C8C-AE2E-55398CA153DB}">
      <dgm:prSet/>
      <dgm:spPr/>
      <dgm:t>
        <a:bodyPr/>
        <a:lstStyle/>
        <a:p>
          <a:r>
            <a:rPr lang="en-GB" dirty="0"/>
            <a:t>ORDERS</a:t>
          </a:r>
          <a:endParaRPr lang="en-IN" dirty="0"/>
        </a:p>
      </dgm:t>
    </dgm:pt>
    <dgm:pt modelId="{E4EA6115-96B6-4870-856A-4134CBBD03FC}" type="parTrans" cxnId="{3321BB55-A3C1-483B-9706-5D420C400ED8}">
      <dgm:prSet/>
      <dgm:spPr/>
      <dgm:t>
        <a:bodyPr/>
        <a:lstStyle/>
        <a:p>
          <a:endParaRPr lang="en-IN"/>
        </a:p>
      </dgm:t>
    </dgm:pt>
    <dgm:pt modelId="{74AFFDA5-4B75-4CB3-A717-1272CD1F7E88}" type="sibTrans" cxnId="{3321BB55-A3C1-483B-9706-5D420C400ED8}">
      <dgm:prSet/>
      <dgm:spPr/>
      <dgm:t>
        <a:bodyPr/>
        <a:lstStyle/>
        <a:p>
          <a:endParaRPr lang="en-IN"/>
        </a:p>
      </dgm:t>
    </dgm:pt>
    <dgm:pt modelId="{5199F31A-30AD-4BF2-ABC4-A6C335DDB8CB}">
      <dgm:prSet/>
      <dgm:spPr/>
      <dgm:t>
        <a:bodyPr/>
        <a:lstStyle/>
        <a:p>
          <a:r>
            <a:rPr lang="en-GB" dirty="0"/>
            <a:t>BILLS</a:t>
          </a:r>
          <a:endParaRPr lang="en-IN" dirty="0"/>
        </a:p>
      </dgm:t>
    </dgm:pt>
    <dgm:pt modelId="{62652F51-5516-4FC6-A347-F7A2D99699E0}" type="parTrans" cxnId="{EA973E1F-F674-49BB-8717-A26FE712F20D}">
      <dgm:prSet/>
      <dgm:spPr/>
      <dgm:t>
        <a:bodyPr/>
        <a:lstStyle/>
        <a:p>
          <a:endParaRPr lang="en-IN"/>
        </a:p>
      </dgm:t>
    </dgm:pt>
    <dgm:pt modelId="{AF00DDC6-364E-47AA-9A0C-15726EF4345B}" type="sibTrans" cxnId="{EA973E1F-F674-49BB-8717-A26FE712F20D}">
      <dgm:prSet/>
      <dgm:spPr/>
      <dgm:t>
        <a:bodyPr/>
        <a:lstStyle/>
        <a:p>
          <a:endParaRPr lang="en-IN"/>
        </a:p>
      </dgm:t>
    </dgm:pt>
    <dgm:pt modelId="{2B61439F-6519-467F-BF62-2D2D13BFB924}">
      <dgm:prSet/>
      <dgm:spPr/>
      <dgm:t>
        <a:bodyPr/>
        <a:lstStyle/>
        <a:p>
          <a:r>
            <a:rPr lang="en-GB" dirty="0"/>
            <a:t>CUSTOMER</a:t>
          </a:r>
          <a:endParaRPr lang="en-IN" dirty="0"/>
        </a:p>
      </dgm:t>
    </dgm:pt>
    <dgm:pt modelId="{56B0311A-AB49-4745-B8B1-791C2B1A4444}" type="parTrans" cxnId="{25826B0B-6D42-4F76-A90A-B6ECD8791591}">
      <dgm:prSet/>
      <dgm:spPr/>
      <dgm:t>
        <a:bodyPr/>
        <a:lstStyle/>
        <a:p>
          <a:endParaRPr lang="en-IN"/>
        </a:p>
      </dgm:t>
    </dgm:pt>
    <dgm:pt modelId="{F97A5CC0-E8EA-4003-8925-400DA7BD050F}" type="sibTrans" cxnId="{25826B0B-6D42-4F76-A90A-B6ECD8791591}">
      <dgm:prSet/>
      <dgm:spPr/>
      <dgm:t>
        <a:bodyPr/>
        <a:lstStyle/>
        <a:p>
          <a:endParaRPr lang="en-IN"/>
        </a:p>
      </dgm:t>
    </dgm:pt>
    <dgm:pt modelId="{120D83C6-9300-4615-966E-0EC133770BF7}">
      <dgm:prSet/>
      <dgm:spPr/>
      <dgm:t>
        <a:bodyPr/>
        <a:lstStyle/>
        <a:p>
          <a:r>
            <a:rPr lang="en-GB" dirty="0"/>
            <a:t>CUSTOMER FEEDBACK</a:t>
          </a:r>
          <a:endParaRPr lang="en-IN" dirty="0"/>
        </a:p>
      </dgm:t>
    </dgm:pt>
    <dgm:pt modelId="{74C85E63-C10D-434F-BB1A-19F13C211DC2}" type="parTrans" cxnId="{9D07AB37-EDAE-4251-8ED8-A7B9BB1BE362}">
      <dgm:prSet/>
      <dgm:spPr/>
      <dgm:t>
        <a:bodyPr/>
        <a:lstStyle/>
        <a:p>
          <a:endParaRPr lang="en-IN"/>
        </a:p>
      </dgm:t>
    </dgm:pt>
    <dgm:pt modelId="{D76838D2-A8C0-45D0-B4A6-E0688F3A9432}" type="sibTrans" cxnId="{9D07AB37-EDAE-4251-8ED8-A7B9BB1BE362}">
      <dgm:prSet/>
      <dgm:spPr/>
      <dgm:t>
        <a:bodyPr/>
        <a:lstStyle/>
        <a:p>
          <a:endParaRPr lang="en-IN"/>
        </a:p>
      </dgm:t>
    </dgm:pt>
    <dgm:pt modelId="{CC4BA255-E134-4FED-BD72-DF9CE9DEC5FC}">
      <dgm:prSet/>
      <dgm:spPr/>
      <dgm:t>
        <a:bodyPr/>
        <a:lstStyle/>
        <a:p>
          <a:r>
            <a:rPr lang="en-GB" dirty="0"/>
            <a:t>LOYALTY PROGRAM MEMBERS</a:t>
          </a:r>
          <a:endParaRPr lang="en-IN" dirty="0"/>
        </a:p>
      </dgm:t>
    </dgm:pt>
    <dgm:pt modelId="{72200D20-1B44-4492-A439-CF5E97AF2E0E}" type="parTrans" cxnId="{07194F2F-94A6-4508-8ECD-E5C3A334EE7F}">
      <dgm:prSet/>
      <dgm:spPr/>
      <dgm:t>
        <a:bodyPr/>
        <a:lstStyle/>
        <a:p>
          <a:endParaRPr lang="en-IN"/>
        </a:p>
      </dgm:t>
    </dgm:pt>
    <dgm:pt modelId="{14424ED7-9FC1-4024-B9D4-663B11D66460}" type="sibTrans" cxnId="{07194F2F-94A6-4508-8ECD-E5C3A334EE7F}">
      <dgm:prSet/>
      <dgm:spPr/>
      <dgm:t>
        <a:bodyPr/>
        <a:lstStyle/>
        <a:p>
          <a:endParaRPr lang="en-IN"/>
        </a:p>
      </dgm:t>
    </dgm:pt>
    <dgm:pt modelId="{E27AD346-C519-4BCF-8934-ADA6F2DC2D50}">
      <dgm:prSet/>
      <dgm:spPr/>
      <dgm:t>
        <a:bodyPr/>
        <a:lstStyle/>
        <a:p>
          <a:r>
            <a:rPr lang="en-GB" dirty="0"/>
            <a:t>PURCHASE REGISTER</a:t>
          </a:r>
          <a:endParaRPr lang="en-IN" dirty="0"/>
        </a:p>
      </dgm:t>
    </dgm:pt>
    <dgm:pt modelId="{A20750BF-CEBF-4A1C-8C9D-2238A49F5DA7}" type="parTrans" cxnId="{D6CE889E-096A-49AF-9BFD-C1D41EB428D3}">
      <dgm:prSet/>
      <dgm:spPr/>
      <dgm:t>
        <a:bodyPr/>
        <a:lstStyle/>
        <a:p>
          <a:endParaRPr lang="en-IN"/>
        </a:p>
      </dgm:t>
    </dgm:pt>
    <dgm:pt modelId="{0BA6187C-38F2-436C-B01D-8ED460AB5983}" type="sibTrans" cxnId="{D6CE889E-096A-49AF-9BFD-C1D41EB428D3}">
      <dgm:prSet/>
      <dgm:spPr/>
      <dgm:t>
        <a:bodyPr/>
        <a:lstStyle/>
        <a:p>
          <a:endParaRPr lang="en-IN"/>
        </a:p>
      </dgm:t>
    </dgm:pt>
    <dgm:pt modelId="{E54B1C8B-D173-49B4-9486-B987C6ED4C5E}">
      <dgm:prSet/>
      <dgm:spPr/>
      <dgm:t>
        <a:bodyPr/>
        <a:lstStyle/>
        <a:p>
          <a:r>
            <a:rPr lang="en-GB" dirty="0"/>
            <a:t>SALES REGISTER</a:t>
          </a:r>
          <a:endParaRPr lang="en-IN" dirty="0"/>
        </a:p>
      </dgm:t>
    </dgm:pt>
    <dgm:pt modelId="{B41102E1-B8F2-4F4C-8282-CE3119B03537}" type="parTrans" cxnId="{0E17CCEB-7D62-4F96-A6D3-0DC1A88DBF2A}">
      <dgm:prSet/>
      <dgm:spPr/>
      <dgm:t>
        <a:bodyPr/>
        <a:lstStyle/>
        <a:p>
          <a:endParaRPr lang="en-IN"/>
        </a:p>
      </dgm:t>
    </dgm:pt>
    <dgm:pt modelId="{AB640D4B-3651-470A-A934-3ADA84D0B64F}" type="sibTrans" cxnId="{0E17CCEB-7D62-4F96-A6D3-0DC1A88DBF2A}">
      <dgm:prSet/>
      <dgm:spPr/>
      <dgm:t>
        <a:bodyPr/>
        <a:lstStyle/>
        <a:p>
          <a:endParaRPr lang="en-IN"/>
        </a:p>
      </dgm:t>
    </dgm:pt>
    <dgm:pt modelId="{2A7BF0F2-6475-4C8E-A052-BB6A0B29915C}" type="pres">
      <dgm:prSet presAssocID="{61ED8050-3304-4F6F-A140-72CA7AF291A0}" presName="diagram" presStyleCnt="0">
        <dgm:presLayoutVars>
          <dgm:dir/>
          <dgm:resizeHandles val="exact"/>
        </dgm:presLayoutVars>
      </dgm:prSet>
      <dgm:spPr/>
    </dgm:pt>
    <dgm:pt modelId="{604597E5-48DA-4356-BDC1-114A160CDFC0}" type="pres">
      <dgm:prSet presAssocID="{56CAA5C5-2CFE-43F5-8018-DF4301192C2D}" presName="node" presStyleLbl="node1" presStyleIdx="0" presStyleCnt="15">
        <dgm:presLayoutVars>
          <dgm:bulletEnabled val="1"/>
        </dgm:presLayoutVars>
      </dgm:prSet>
      <dgm:spPr/>
    </dgm:pt>
    <dgm:pt modelId="{63C949FE-97FB-4A5A-A2F3-E77FF84C2061}" type="pres">
      <dgm:prSet presAssocID="{F5D0B298-50E2-4BF4-A0B0-9A38729F8523}" presName="sibTrans" presStyleCnt="0"/>
      <dgm:spPr/>
    </dgm:pt>
    <dgm:pt modelId="{98E590F6-B5B6-4B8C-8319-58B9130E643A}" type="pres">
      <dgm:prSet presAssocID="{7B180E98-F140-4FAD-BBC1-0ABAF9CA22E6}" presName="node" presStyleLbl="node1" presStyleIdx="1" presStyleCnt="15">
        <dgm:presLayoutVars>
          <dgm:bulletEnabled val="1"/>
        </dgm:presLayoutVars>
      </dgm:prSet>
      <dgm:spPr/>
    </dgm:pt>
    <dgm:pt modelId="{1CE68D74-1612-460A-B1DC-05A2489E02FF}" type="pres">
      <dgm:prSet presAssocID="{C61077A9-3602-44EE-8C39-8D5CF9BB960A}" presName="sibTrans" presStyleCnt="0"/>
      <dgm:spPr/>
    </dgm:pt>
    <dgm:pt modelId="{9C6E5B9F-D5F9-4492-89D8-EED5BC0F6E59}" type="pres">
      <dgm:prSet presAssocID="{DDB47E21-53F2-42CD-8149-F308AFEC5247}" presName="node" presStyleLbl="node1" presStyleIdx="2" presStyleCnt="15">
        <dgm:presLayoutVars>
          <dgm:bulletEnabled val="1"/>
        </dgm:presLayoutVars>
      </dgm:prSet>
      <dgm:spPr/>
    </dgm:pt>
    <dgm:pt modelId="{FFE4BA32-EADC-4E32-BFA5-92D3D168718D}" type="pres">
      <dgm:prSet presAssocID="{1BFE0012-94DD-4616-891C-12D2325FECEE}" presName="sibTrans" presStyleCnt="0"/>
      <dgm:spPr/>
    </dgm:pt>
    <dgm:pt modelId="{ACA560A8-F5F4-4121-9D13-5EBEA9D5E328}" type="pres">
      <dgm:prSet presAssocID="{B28B6C9D-24B5-4AC4-844D-F7F8B602C73C}" presName="node" presStyleLbl="node1" presStyleIdx="3" presStyleCnt="15">
        <dgm:presLayoutVars>
          <dgm:bulletEnabled val="1"/>
        </dgm:presLayoutVars>
      </dgm:prSet>
      <dgm:spPr/>
    </dgm:pt>
    <dgm:pt modelId="{311B8F76-F1C5-4F26-A89D-954279D584DA}" type="pres">
      <dgm:prSet presAssocID="{2CDF996A-1A1A-4814-9A00-3758FEEF4BC3}" presName="sibTrans" presStyleCnt="0"/>
      <dgm:spPr/>
    </dgm:pt>
    <dgm:pt modelId="{62D90895-BFF5-4061-BD96-6862EF7B5598}" type="pres">
      <dgm:prSet presAssocID="{23DC532F-FB0C-4F4A-B92A-D4EC29E65701}" presName="node" presStyleLbl="node1" presStyleIdx="4" presStyleCnt="15">
        <dgm:presLayoutVars>
          <dgm:bulletEnabled val="1"/>
        </dgm:presLayoutVars>
      </dgm:prSet>
      <dgm:spPr/>
    </dgm:pt>
    <dgm:pt modelId="{36888C2C-8307-48CC-BAFE-E79B9CFCBDB0}" type="pres">
      <dgm:prSet presAssocID="{CCC6F6BC-FA42-49E6-9175-41CDCC9FC408}" presName="sibTrans" presStyleCnt="0"/>
      <dgm:spPr/>
    </dgm:pt>
    <dgm:pt modelId="{4021A078-4549-4AF7-9D26-369B2EC4F908}" type="pres">
      <dgm:prSet presAssocID="{95CFA98C-13B3-4AA7-98AF-67812925B0F9}" presName="node" presStyleLbl="node1" presStyleIdx="5" presStyleCnt="15">
        <dgm:presLayoutVars>
          <dgm:bulletEnabled val="1"/>
        </dgm:presLayoutVars>
      </dgm:prSet>
      <dgm:spPr/>
    </dgm:pt>
    <dgm:pt modelId="{F255631C-4CD6-49BF-A107-883EDC759C65}" type="pres">
      <dgm:prSet presAssocID="{C3CD8B92-121D-439B-BFBB-B7F815D610E7}" presName="sibTrans" presStyleCnt="0"/>
      <dgm:spPr/>
    </dgm:pt>
    <dgm:pt modelId="{A6BF2EEA-C83B-4ED1-A934-E1649FFEB1C9}" type="pres">
      <dgm:prSet presAssocID="{C085B7E1-FE0A-404D-8C34-FC83B72302F0}" presName="node" presStyleLbl="node1" presStyleIdx="6" presStyleCnt="15">
        <dgm:presLayoutVars>
          <dgm:bulletEnabled val="1"/>
        </dgm:presLayoutVars>
      </dgm:prSet>
      <dgm:spPr/>
    </dgm:pt>
    <dgm:pt modelId="{9D4C1491-BC60-496E-8FD6-4FE4456D2860}" type="pres">
      <dgm:prSet presAssocID="{790DEACB-A288-485E-A4C0-7CB9A0116D27}" presName="sibTrans" presStyleCnt="0"/>
      <dgm:spPr/>
    </dgm:pt>
    <dgm:pt modelId="{DBB3A3F2-48A9-4B02-A56B-0C3C00C4CF69}" type="pres">
      <dgm:prSet presAssocID="{D80A6420-7349-42F6-A375-B04B61F140DD}" presName="node" presStyleLbl="node1" presStyleIdx="7" presStyleCnt="15">
        <dgm:presLayoutVars>
          <dgm:bulletEnabled val="1"/>
        </dgm:presLayoutVars>
      </dgm:prSet>
      <dgm:spPr/>
    </dgm:pt>
    <dgm:pt modelId="{8A3CF3F6-03D5-4D9C-98AC-1EDD0B6073FA}" type="pres">
      <dgm:prSet presAssocID="{266FBD21-A556-4B27-9DDD-870827C6EE2F}" presName="sibTrans" presStyleCnt="0"/>
      <dgm:spPr/>
    </dgm:pt>
    <dgm:pt modelId="{A6DDD8CF-855B-4BDB-AF43-D8B7D281216A}" type="pres">
      <dgm:prSet presAssocID="{FB26562D-4727-4C8C-AE2E-55398CA153DB}" presName="node" presStyleLbl="node1" presStyleIdx="8" presStyleCnt="15">
        <dgm:presLayoutVars>
          <dgm:bulletEnabled val="1"/>
        </dgm:presLayoutVars>
      </dgm:prSet>
      <dgm:spPr/>
    </dgm:pt>
    <dgm:pt modelId="{3359DDA5-3E81-4CD3-A343-A8D14C3ED243}" type="pres">
      <dgm:prSet presAssocID="{74AFFDA5-4B75-4CB3-A717-1272CD1F7E88}" presName="sibTrans" presStyleCnt="0"/>
      <dgm:spPr/>
    </dgm:pt>
    <dgm:pt modelId="{4C8DF7ED-6425-43AC-B1E3-0A013A14F336}" type="pres">
      <dgm:prSet presAssocID="{5199F31A-30AD-4BF2-ABC4-A6C335DDB8CB}" presName="node" presStyleLbl="node1" presStyleIdx="9" presStyleCnt="15">
        <dgm:presLayoutVars>
          <dgm:bulletEnabled val="1"/>
        </dgm:presLayoutVars>
      </dgm:prSet>
      <dgm:spPr/>
    </dgm:pt>
    <dgm:pt modelId="{DE8E5DF8-5A17-402B-8616-439D4F9B2BA9}" type="pres">
      <dgm:prSet presAssocID="{AF00DDC6-364E-47AA-9A0C-15726EF4345B}" presName="sibTrans" presStyleCnt="0"/>
      <dgm:spPr/>
    </dgm:pt>
    <dgm:pt modelId="{5147F561-99AC-49C8-9915-2B5ECC3528A4}" type="pres">
      <dgm:prSet presAssocID="{2B61439F-6519-467F-BF62-2D2D13BFB924}" presName="node" presStyleLbl="node1" presStyleIdx="10" presStyleCnt="15">
        <dgm:presLayoutVars>
          <dgm:bulletEnabled val="1"/>
        </dgm:presLayoutVars>
      </dgm:prSet>
      <dgm:spPr/>
    </dgm:pt>
    <dgm:pt modelId="{48FA3150-842F-435D-90C7-0BA76801A7D2}" type="pres">
      <dgm:prSet presAssocID="{F97A5CC0-E8EA-4003-8925-400DA7BD050F}" presName="sibTrans" presStyleCnt="0"/>
      <dgm:spPr/>
    </dgm:pt>
    <dgm:pt modelId="{CB936618-B82C-4549-BFFC-B19027F9D4F9}" type="pres">
      <dgm:prSet presAssocID="{120D83C6-9300-4615-966E-0EC133770BF7}" presName="node" presStyleLbl="node1" presStyleIdx="11" presStyleCnt="15">
        <dgm:presLayoutVars>
          <dgm:bulletEnabled val="1"/>
        </dgm:presLayoutVars>
      </dgm:prSet>
      <dgm:spPr/>
    </dgm:pt>
    <dgm:pt modelId="{65D3414B-A6AD-4C67-BE65-5486EC04DD30}" type="pres">
      <dgm:prSet presAssocID="{D76838D2-A8C0-45D0-B4A6-E0688F3A9432}" presName="sibTrans" presStyleCnt="0"/>
      <dgm:spPr/>
    </dgm:pt>
    <dgm:pt modelId="{2A7A2435-8933-42C8-818B-AFBB78D13AD5}" type="pres">
      <dgm:prSet presAssocID="{CC4BA255-E134-4FED-BD72-DF9CE9DEC5FC}" presName="node" presStyleLbl="node1" presStyleIdx="12" presStyleCnt="15">
        <dgm:presLayoutVars>
          <dgm:bulletEnabled val="1"/>
        </dgm:presLayoutVars>
      </dgm:prSet>
      <dgm:spPr/>
    </dgm:pt>
    <dgm:pt modelId="{FC7D53FD-A763-48AB-A41C-F9B009B41720}" type="pres">
      <dgm:prSet presAssocID="{14424ED7-9FC1-4024-B9D4-663B11D66460}" presName="sibTrans" presStyleCnt="0"/>
      <dgm:spPr/>
    </dgm:pt>
    <dgm:pt modelId="{93B35916-167C-4AC5-9A71-ED46C4346CFA}" type="pres">
      <dgm:prSet presAssocID="{E27AD346-C519-4BCF-8934-ADA6F2DC2D50}" presName="node" presStyleLbl="node1" presStyleIdx="13" presStyleCnt="15">
        <dgm:presLayoutVars>
          <dgm:bulletEnabled val="1"/>
        </dgm:presLayoutVars>
      </dgm:prSet>
      <dgm:spPr/>
    </dgm:pt>
    <dgm:pt modelId="{ADE8CDB5-0618-4AE5-A3A4-0A08BC6AC13B}" type="pres">
      <dgm:prSet presAssocID="{0BA6187C-38F2-436C-B01D-8ED460AB5983}" presName="sibTrans" presStyleCnt="0"/>
      <dgm:spPr/>
    </dgm:pt>
    <dgm:pt modelId="{778D0DA3-E2C4-408D-B599-7692A59D7C51}" type="pres">
      <dgm:prSet presAssocID="{E54B1C8B-D173-49B4-9486-B987C6ED4C5E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8A65607-255F-403C-9A39-E4FCB43BDED8}" type="presOf" srcId="{23DC532F-FB0C-4F4A-B92A-D4EC29E65701}" destId="{62D90895-BFF5-4061-BD96-6862EF7B5598}" srcOrd="0" destOrd="0" presId="urn:microsoft.com/office/officeart/2005/8/layout/default"/>
    <dgm:cxn modelId="{9CDBCB09-6E2A-4303-836A-A545AD3219C8}" type="presOf" srcId="{2B61439F-6519-467F-BF62-2D2D13BFB924}" destId="{5147F561-99AC-49C8-9915-2B5ECC3528A4}" srcOrd="0" destOrd="0" presId="urn:microsoft.com/office/officeart/2005/8/layout/default"/>
    <dgm:cxn modelId="{25826B0B-6D42-4F76-A90A-B6ECD8791591}" srcId="{61ED8050-3304-4F6F-A140-72CA7AF291A0}" destId="{2B61439F-6519-467F-BF62-2D2D13BFB924}" srcOrd="10" destOrd="0" parTransId="{56B0311A-AB49-4745-B8B1-791C2B1A4444}" sibTransId="{F97A5CC0-E8EA-4003-8925-400DA7BD050F}"/>
    <dgm:cxn modelId="{D4D65616-2AE6-4E38-91B1-38562BED5059}" srcId="{61ED8050-3304-4F6F-A140-72CA7AF291A0}" destId="{7B180E98-F140-4FAD-BBC1-0ABAF9CA22E6}" srcOrd="1" destOrd="0" parTransId="{44FB1365-55A7-4FE3-AA79-8EA7B83DC131}" sibTransId="{C61077A9-3602-44EE-8C39-8D5CF9BB960A}"/>
    <dgm:cxn modelId="{42BE9316-AB98-491C-9F3F-89E14229653C}" srcId="{61ED8050-3304-4F6F-A140-72CA7AF291A0}" destId="{95CFA98C-13B3-4AA7-98AF-67812925B0F9}" srcOrd="5" destOrd="0" parTransId="{093A1358-918F-4759-ADD0-A09C2ECD8EC6}" sibTransId="{C3CD8B92-121D-439B-BFBB-B7F815D610E7}"/>
    <dgm:cxn modelId="{EA973E1F-F674-49BB-8717-A26FE712F20D}" srcId="{61ED8050-3304-4F6F-A140-72CA7AF291A0}" destId="{5199F31A-30AD-4BF2-ABC4-A6C335DDB8CB}" srcOrd="9" destOrd="0" parTransId="{62652F51-5516-4FC6-A347-F7A2D99699E0}" sibTransId="{AF00DDC6-364E-47AA-9A0C-15726EF4345B}"/>
    <dgm:cxn modelId="{30160D29-2E0D-4146-BBA7-83778F92F30D}" type="presOf" srcId="{D80A6420-7349-42F6-A375-B04B61F140DD}" destId="{DBB3A3F2-48A9-4B02-A56B-0C3C00C4CF69}" srcOrd="0" destOrd="0" presId="urn:microsoft.com/office/officeart/2005/8/layout/default"/>
    <dgm:cxn modelId="{07194F2F-94A6-4508-8ECD-E5C3A334EE7F}" srcId="{61ED8050-3304-4F6F-A140-72CA7AF291A0}" destId="{CC4BA255-E134-4FED-BD72-DF9CE9DEC5FC}" srcOrd="12" destOrd="0" parTransId="{72200D20-1B44-4492-A439-CF5E97AF2E0E}" sibTransId="{14424ED7-9FC1-4024-B9D4-663B11D66460}"/>
    <dgm:cxn modelId="{9D07AB37-EDAE-4251-8ED8-A7B9BB1BE362}" srcId="{61ED8050-3304-4F6F-A140-72CA7AF291A0}" destId="{120D83C6-9300-4615-966E-0EC133770BF7}" srcOrd="11" destOrd="0" parTransId="{74C85E63-C10D-434F-BB1A-19F13C211DC2}" sibTransId="{D76838D2-A8C0-45D0-B4A6-E0688F3A9432}"/>
    <dgm:cxn modelId="{5B2E513C-F9BA-4B79-8505-E90A1B2FBD69}" type="presOf" srcId="{7B180E98-F140-4FAD-BBC1-0ABAF9CA22E6}" destId="{98E590F6-B5B6-4B8C-8319-58B9130E643A}" srcOrd="0" destOrd="0" presId="urn:microsoft.com/office/officeart/2005/8/layout/default"/>
    <dgm:cxn modelId="{6DF39C3C-C73D-48F5-9D87-97D1E93C227D}" type="presOf" srcId="{61ED8050-3304-4F6F-A140-72CA7AF291A0}" destId="{2A7BF0F2-6475-4C8E-A052-BB6A0B29915C}" srcOrd="0" destOrd="0" presId="urn:microsoft.com/office/officeart/2005/8/layout/default"/>
    <dgm:cxn modelId="{FD3BD55D-52A1-4114-A032-C934EF628652}" srcId="{61ED8050-3304-4F6F-A140-72CA7AF291A0}" destId="{D80A6420-7349-42F6-A375-B04B61F140DD}" srcOrd="7" destOrd="0" parTransId="{E65859EB-04AE-4793-83A2-468EF6BFBFEB}" sibTransId="{266FBD21-A556-4B27-9DDD-870827C6EE2F}"/>
    <dgm:cxn modelId="{DA0DB646-F4F1-4E37-A76D-14F9E4E51309}" type="presOf" srcId="{56CAA5C5-2CFE-43F5-8018-DF4301192C2D}" destId="{604597E5-48DA-4356-BDC1-114A160CDFC0}" srcOrd="0" destOrd="0" presId="urn:microsoft.com/office/officeart/2005/8/layout/default"/>
    <dgm:cxn modelId="{789FFD73-E062-421E-B30D-1ED47AF2E0D7}" type="presOf" srcId="{FB26562D-4727-4C8C-AE2E-55398CA153DB}" destId="{A6DDD8CF-855B-4BDB-AF43-D8B7D281216A}" srcOrd="0" destOrd="0" presId="urn:microsoft.com/office/officeart/2005/8/layout/default"/>
    <dgm:cxn modelId="{3321BB55-A3C1-483B-9706-5D420C400ED8}" srcId="{61ED8050-3304-4F6F-A140-72CA7AF291A0}" destId="{FB26562D-4727-4C8C-AE2E-55398CA153DB}" srcOrd="8" destOrd="0" parTransId="{E4EA6115-96B6-4870-856A-4134CBBD03FC}" sibTransId="{74AFFDA5-4B75-4CB3-A717-1272CD1F7E88}"/>
    <dgm:cxn modelId="{A5E44779-A641-41CE-84E0-C6B231886ECA}" type="presOf" srcId="{120D83C6-9300-4615-966E-0EC133770BF7}" destId="{CB936618-B82C-4549-BFFC-B19027F9D4F9}" srcOrd="0" destOrd="0" presId="urn:microsoft.com/office/officeart/2005/8/layout/default"/>
    <dgm:cxn modelId="{1785B47B-04F9-4158-9D3C-A3E346C6243A}" type="presOf" srcId="{B28B6C9D-24B5-4AC4-844D-F7F8B602C73C}" destId="{ACA560A8-F5F4-4121-9D13-5EBEA9D5E328}" srcOrd="0" destOrd="0" presId="urn:microsoft.com/office/officeart/2005/8/layout/default"/>
    <dgm:cxn modelId="{6DF85B7E-6564-46FB-8809-D5CD6843379A}" type="presOf" srcId="{E27AD346-C519-4BCF-8934-ADA6F2DC2D50}" destId="{93B35916-167C-4AC5-9A71-ED46C4346CFA}" srcOrd="0" destOrd="0" presId="urn:microsoft.com/office/officeart/2005/8/layout/default"/>
    <dgm:cxn modelId="{9FA5578B-F8B9-4A79-B30F-5B9BD9EA1A8B}" srcId="{61ED8050-3304-4F6F-A140-72CA7AF291A0}" destId="{C085B7E1-FE0A-404D-8C34-FC83B72302F0}" srcOrd="6" destOrd="0" parTransId="{034539B1-41F9-4153-B470-0B2D6AADE562}" sibTransId="{790DEACB-A288-485E-A4C0-7CB9A0116D27}"/>
    <dgm:cxn modelId="{0869488C-10AF-4E11-85C3-F096A9714431}" type="presOf" srcId="{E54B1C8B-D173-49B4-9486-B987C6ED4C5E}" destId="{778D0DA3-E2C4-408D-B599-7692A59D7C51}" srcOrd="0" destOrd="0" presId="urn:microsoft.com/office/officeart/2005/8/layout/default"/>
    <dgm:cxn modelId="{D6CE889E-096A-49AF-9BFD-C1D41EB428D3}" srcId="{61ED8050-3304-4F6F-A140-72CA7AF291A0}" destId="{E27AD346-C519-4BCF-8934-ADA6F2DC2D50}" srcOrd="13" destOrd="0" parTransId="{A20750BF-CEBF-4A1C-8C9D-2238A49F5DA7}" sibTransId="{0BA6187C-38F2-436C-B01D-8ED460AB5983}"/>
    <dgm:cxn modelId="{360002A6-D54F-44E2-B15B-9C3B9F93EEE4}" type="presOf" srcId="{CC4BA255-E134-4FED-BD72-DF9CE9DEC5FC}" destId="{2A7A2435-8933-42C8-818B-AFBB78D13AD5}" srcOrd="0" destOrd="0" presId="urn:microsoft.com/office/officeart/2005/8/layout/default"/>
    <dgm:cxn modelId="{C48794BD-FFE4-4243-BC38-7C7A36192828}" type="presOf" srcId="{C085B7E1-FE0A-404D-8C34-FC83B72302F0}" destId="{A6BF2EEA-C83B-4ED1-A934-E1649FFEB1C9}" srcOrd="0" destOrd="0" presId="urn:microsoft.com/office/officeart/2005/8/layout/default"/>
    <dgm:cxn modelId="{FA4908BE-871D-4C8B-A9D6-082562EA43BF}" srcId="{61ED8050-3304-4F6F-A140-72CA7AF291A0}" destId="{B28B6C9D-24B5-4AC4-844D-F7F8B602C73C}" srcOrd="3" destOrd="0" parTransId="{899682C0-6B46-4795-8030-10EC1B7B45CF}" sibTransId="{2CDF996A-1A1A-4814-9A00-3758FEEF4BC3}"/>
    <dgm:cxn modelId="{FA9935D9-8C76-4CD1-B71A-2EFD8994398A}" type="presOf" srcId="{95CFA98C-13B3-4AA7-98AF-67812925B0F9}" destId="{4021A078-4549-4AF7-9D26-369B2EC4F908}" srcOrd="0" destOrd="0" presId="urn:microsoft.com/office/officeart/2005/8/layout/default"/>
    <dgm:cxn modelId="{0E17CCEB-7D62-4F96-A6D3-0DC1A88DBF2A}" srcId="{61ED8050-3304-4F6F-A140-72CA7AF291A0}" destId="{E54B1C8B-D173-49B4-9486-B987C6ED4C5E}" srcOrd="14" destOrd="0" parTransId="{B41102E1-B8F2-4F4C-8282-CE3119B03537}" sibTransId="{AB640D4B-3651-470A-A934-3ADA84D0B64F}"/>
    <dgm:cxn modelId="{9A1E89ED-0939-44A3-A44F-C39236413BB5}" srcId="{61ED8050-3304-4F6F-A140-72CA7AF291A0}" destId="{23DC532F-FB0C-4F4A-B92A-D4EC29E65701}" srcOrd="4" destOrd="0" parTransId="{CB8DE23E-1CD5-4C3E-AED6-EF09BA00EC7A}" sibTransId="{CCC6F6BC-FA42-49E6-9175-41CDCC9FC408}"/>
    <dgm:cxn modelId="{76967FF4-D772-4522-8348-25CA34D3FEB9}" type="presOf" srcId="{DDB47E21-53F2-42CD-8149-F308AFEC5247}" destId="{9C6E5B9F-D5F9-4492-89D8-EED5BC0F6E59}" srcOrd="0" destOrd="0" presId="urn:microsoft.com/office/officeart/2005/8/layout/default"/>
    <dgm:cxn modelId="{8B8A31F5-55D8-4813-A6A1-BCF375D10794}" srcId="{61ED8050-3304-4F6F-A140-72CA7AF291A0}" destId="{56CAA5C5-2CFE-43F5-8018-DF4301192C2D}" srcOrd="0" destOrd="0" parTransId="{7F85713A-3B0D-4B35-B3BB-157EF4DA48C2}" sibTransId="{F5D0B298-50E2-4BF4-A0B0-9A38729F8523}"/>
    <dgm:cxn modelId="{86590AFB-165A-4856-8E06-97BB33AA477E}" srcId="{61ED8050-3304-4F6F-A140-72CA7AF291A0}" destId="{DDB47E21-53F2-42CD-8149-F308AFEC5247}" srcOrd="2" destOrd="0" parTransId="{C8BBD02F-C355-4E1E-A589-6312F7063A3A}" sibTransId="{1BFE0012-94DD-4616-891C-12D2325FECEE}"/>
    <dgm:cxn modelId="{1953FCFC-C2DA-47B3-BAA9-47681D59CA7E}" type="presOf" srcId="{5199F31A-30AD-4BF2-ABC4-A6C335DDB8CB}" destId="{4C8DF7ED-6425-43AC-B1E3-0A013A14F336}" srcOrd="0" destOrd="0" presId="urn:microsoft.com/office/officeart/2005/8/layout/default"/>
    <dgm:cxn modelId="{E95CA254-03F0-4635-98D1-22F08535BF31}" type="presParOf" srcId="{2A7BF0F2-6475-4C8E-A052-BB6A0B29915C}" destId="{604597E5-48DA-4356-BDC1-114A160CDFC0}" srcOrd="0" destOrd="0" presId="urn:microsoft.com/office/officeart/2005/8/layout/default"/>
    <dgm:cxn modelId="{8FD8062D-3EB5-4335-B034-4D54EE68644D}" type="presParOf" srcId="{2A7BF0F2-6475-4C8E-A052-BB6A0B29915C}" destId="{63C949FE-97FB-4A5A-A2F3-E77FF84C2061}" srcOrd="1" destOrd="0" presId="urn:microsoft.com/office/officeart/2005/8/layout/default"/>
    <dgm:cxn modelId="{9700145F-759B-4960-994A-7C5F157A835C}" type="presParOf" srcId="{2A7BF0F2-6475-4C8E-A052-BB6A0B29915C}" destId="{98E590F6-B5B6-4B8C-8319-58B9130E643A}" srcOrd="2" destOrd="0" presId="urn:microsoft.com/office/officeart/2005/8/layout/default"/>
    <dgm:cxn modelId="{97D5B326-2128-43E8-9FDA-C6735FDF70BC}" type="presParOf" srcId="{2A7BF0F2-6475-4C8E-A052-BB6A0B29915C}" destId="{1CE68D74-1612-460A-B1DC-05A2489E02FF}" srcOrd="3" destOrd="0" presId="urn:microsoft.com/office/officeart/2005/8/layout/default"/>
    <dgm:cxn modelId="{4BF8CDD0-B08E-4A6A-A3A9-A6E5A9157FD9}" type="presParOf" srcId="{2A7BF0F2-6475-4C8E-A052-BB6A0B29915C}" destId="{9C6E5B9F-D5F9-4492-89D8-EED5BC0F6E59}" srcOrd="4" destOrd="0" presId="urn:microsoft.com/office/officeart/2005/8/layout/default"/>
    <dgm:cxn modelId="{D5168FE4-3681-4E86-8915-DADF7F634F87}" type="presParOf" srcId="{2A7BF0F2-6475-4C8E-A052-BB6A0B29915C}" destId="{FFE4BA32-EADC-4E32-BFA5-92D3D168718D}" srcOrd="5" destOrd="0" presId="urn:microsoft.com/office/officeart/2005/8/layout/default"/>
    <dgm:cxn modelId="{398210B8-9214-4F98-BEBA-65959FFEB77B}" type="presParOf" srcId="{2A7BF0F2-6475-4C8E-A052-BB6A0B29915C}" destId="{ACA560A8-F5F4-4121-9D13-5EBEA9D5E328}" srcOrd="6" destOrd="0" presId="urn:microsoft.com/office/officeart/2005/8/layout/default"/>
    <dgm:cxn modelId="{A28877FA-B208-46B1-AF1E-ED9FD173425B}" type="presParOf" srcId="{2A7BF0F2-6475-4C8E-A052-BB6A0B29915C}" destId="{311B8F76-F1C5-4F26-A89D-954279D584DA}" srcOrd="7" destOrd="0" presId="urn:microsoft.com/office/officeart/2005/8/layout/default"/>
    <dgm:cxn modelId="{031B9325-2F52-4DEA-99FA-2C680895EFD8}" type="presParOf" srcId="{2A7BF0F2-6475-4C8E-A052-BB6A0B29915C}" destId="{62D90895-BFF5-4061-BD96-6862EF7B5598}" srcOrd="8" destOrd="0" presId="urn:microsoft.com/office/officeart/2005/8/layout/default"/>
    <dgm:cxn modelId="{DD58AF08-7EB6-436C-82FB-3ABF73F32CC6}" type="presParOf" srcId="{2A7BF0F2-6475-4C8E-A052-BB6A0B29915C}" destId="{36888C2C-8307-48CC-BAFE-E79B9CFCBDB0}" srcOrd="9" destOrd="0" presId="urn:microsoft.com/office/officeart/2005/8/layout/default"/>
    <dgm:cxn modelId="{31D65A7F-8B1F-457A-8A5C-96AFC034981E}" type="presParOf" srcId="{2A7BF0F2-6475-4C8E-A052-BB6A0B29915C}" destId="{4021A078-4549-4AF7-9D26-369B2EC4F908}" srcOrd="10" destOrd="0" presId="urn:microsoft.com/office/officeart/2005/8/layout/default"/>
    <dgm:cxn modelId="{03ADB87F-D81B-4DE5-B2EC-DD5A14084248}" type="presParOf" srcId="{2A7BF0F2-6475-4C8E-A052-BB6A0B29915C}" destId="{F255631C-4CD6-49BF-A107-883EDC759C65}" srcOrd="11" destOrd="0" presId="urn:microsoft.com/office/officeart/2005/8/layout/default"/>
    <dgm:cxn modelId="{5059E56C-D9D5-4F37-ACFC-E3CAC9E55C81}" type="presParOf" srcId="{2A7BF0F2-6475-4C8E-A052-BB6A0B29915C}" destId="{A6BF2EEA-C83B-4ED1-A934-E1649FFEB1C9}" srcOrd="12" destOrd="0" presId="urn:microsoft.com/office/officeart/2005/8/layout/default"/>
    <dgm:cxn modelId="{A0A9227E-2359-4869-9098-80C5A5E1FCF5}" type="presParOf" srcId="{2A7BF0F2-6475-4C8E-A052-BB6A0B29915C}" destId="{9D4C1491-BC60-496E-8FD6-4FE4456D2860}" srcOrd="13" destOrd="0" presId="urn:microsoft.com/office/officeart/2005/8/layout/default"/>
    <dgm:cxn modelId="{5ACC01BA-5A3D-419D-B019-56362E8F6E75}" type="presParOf" srcId="{2A7BF0F2-6475-4C8E-A052-BB6A0B29915C}" destId="{DBB3A3F2-48A9-4B02-A56B-0C3C00C4CF69}" srcOrd="14" destOrd="0" presId="urn:microsoft.com/office/officeart/2005/8/layout/default"/>
    <dgm:cxn modelId="{A091BDA1-91D6-41E9-AFB8-819DB6E58DB4}" type="presParOf" srcId="{2A7BF0F2-6475-4C8E-A052-BB6A0B29915C}" destId="{8A3CF3F6-03D5-4D9C-98AC-1EDD0B6073FA}" srcOrd="15" destOrd="0" presId="urn:microsoft.com/office/officeart/2005/8/layout/default"/>
    <dgm:cxn modelId="{80BC24D5-FE97-4692-9092-E046B0A8C881}" type="presParOf" srcId="{2A7BF0F2-6475-4C8E-A052-BB6A0B29915C}" destId="{A6DDD8CF-855B-4BDB-AF43-D8B7D281216A}" srcOrd="16" destOrd="0" presId="urn:microsoft.com/office/officeart/2005/8/layout/default"/>
    <dgm:cxn modelId="{8CCBDD1D-5330-4705-AC97-BEBF21584180}" type="presParOf" srcId="{2A7BF0F2-6475-4C8E-A052-BB6A0B29915C}" destId="{3359DDA5-3E81-4CD3-A343-A8D14C3ED243}" srcOrd="17" destOrd="0" presId="urn:microsoft.com/office/officeart/2005/8/layout/default"/>
    <dgm:cxn modelId="{25234526-5CAD-415E-BCFB-287F14EB11E7}" type="presParOf" srcId="{2A7BF0F2-6475-4C8E-A052-BB6A0B29915C}" destId="{4C8DF7ED-6425-43AC-B1E3-0A013A14F336}" srcOrd="18" destOrd="0" presId="urn:microsoft.com/office/officeart/2005/8/layout/default"/>
    <dgm:cxn modelId="{AEE0174D-491E-4D7C-B28A-3973A5E0F88C}" type="presParOf" srcId="{2A7BF0F2-6475-4C8E-A052-BB6A0B29915C}" destId="{DE8E5DF8-5A17-402B-8616-439D4F9B2BA9}" srcOrd="19" destOrd="0" presId="urn:microsoft.com/office/officeart/2005/8/layout/default"/>
    <dgm:cxn modelId="{887A5E01-AF21-48F8-B04B-D61966551E79}" type="presParOf" srcId="{2A7BF0F2-6475-4C8E-A052-BB6A0B29915C}" destId="{5147F561-99AC-49C8-9915-2B5ECC3528A4}" srcOrd="20" destOrd="0" presId="urn:microsoft.com/office/officeart/2005/8/layout/default"/>
    <dgm:cxn modelId="{C0671F1F-2B49-441C-9551-CE77B9B8368F}" type="presParOf" srcId="{2A7BF0F2-6475-4C8E-A052-BB6A0B29915C}" destId="{48FA3150-842F-435D-90C7-0BA76801A7D2}" srcOrd="21" destOrd="0" presId="urn:microsoft.com/office/officeart/2005/8/layout/default"/>
    <dgm:cxn modelId="{625CE402-A95F-44B1-B7BC-4C8DACF26011}" type="presParOf" srcId="{2A7BF0F2-6475-4C8E-A052-BB6A0B29915C}" destId="{CB936618-B82C-4549-BFFC-B19027F9D4F9}" srcOrd="22" destOrd="0" presId="urn:microsoft.com/office/officeart/2005/8/layout/default"/>
    <dgm:cxn modelId="{B598CE31-3FD6-4E49-BDB9-49ED3E9C10F6}" type="presParOf" srcId="{2A7BF0F2-6475-4C8E-A052-BB6A0B29915C}" destId="{65D3414B-A6AD-4C67-BE65-5486EC04DD30}" srcOrd="23" destOrd="0" presId="urn:microsoft.com/office/officeart/2005/8/layout/default"/>
    <dgm:cxn modelId="{4E927645-7F31-486E-8D9B-7A2845615D56}" type="presParOf" srcId="{2A7BF0F2-6475-4C8E-A052-BB6A0B29915C}" destId="{2A7A2435-8933-42C8-818B-AFBB78D13AD5}" srcOrd="24" destOrd="0" presId="urn:microsoft.com/office/officeart/2005/8/layout/default"/>
    <dgm:cxn modelId="{A82F12A3-F23B-4B23-BE5C-F778C627399E}" type="presParOf" srcId="{2A7BF0F2-6475-4C8E-A052-BB6A0B29915C}" destId="{FC7D53FD-A763-48AB-A41C-F9B009B41720}" srcOrd="25" destOrd="0" presId="urn:microsoft.com/office/officeart/2005/8/layout/default"/>
    <dgm:cxn modelId="{0A7473FF-1560-4790-9D60-CAEF21FAD063}" type="presParOf" srcId="{2A7BF0F2-6475-4C8E-A052-BB6A0B29915C}" destId="{93B35916-167C-4AC5-9A71-ED46C4346CFA}" srcOrd="26" destOrd="0" presId="urn:microsoft.com/office/officeart/2005/8/layout/default"/>
    <dgm:cxn modelId="{2D379DD0-DB29-4E66-B4A8-E6EDF0D4DC60}" type="presParOf" srcId="{2A7BF0F2-6475-4C8E-A052-BB6A0B29915C}" destId="{ADE8CDB5-0618-4AE5-A3A4-0A08BC6AC13B}" srcOrd="27" destOrd="0" presId="urn:microsoft.com/office/officeart/2005/8/layout/default"/>
    <dgm:cxn modelId="{28EE0B92-37C1-468C-8230-8436210834B9}" type="presParOf" srcId="{2A7BF0F2-6475-4C8E-A052-BB6A0B29915C}" destId="{778D0DA3-E2C4-408D-B599-7692A59D7C5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F8F26-044F-4A4C-B35A-6079517922D1}">
      <dsp:nvSpPr>
        <dsp:cNvPr id="0" name=""/>
        <dsp:cNvSpPr/>
      </dsp:nvSpPr>
      <dsp:spPr>
        <a:xfrm>
          <a:off x="966927" y="24175"/>
          <a:ext cx="1099758" cy="10997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57857-2D9C-4CA0-970B-7B7AFFE63C62}">
      <dsp:nvSpPr>
        <dsp:cNvPr id="0" name=""/>
        <dsp:cNvSpPr/>
      </dsp:nvSpPr>
      <dsp:spPr>
        <a:xfrm>
          <a:off x="1197876" y="255124"/>
          <a:ext cx="637860" cy="63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90731-1A91-4674-90EA-6557746C5CFC}">
      <dsp:nvSpPr>
        <dsp:cNvPr id="0" name=""/>
        <dsp:cNvSpPr/>
      </dsp:nvSpPr>
      <dsp:spPr>
        <a:xfrm>
          <a:off x="2302349" y="24175"/>
          <a:ext cx="2592289" cy="109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Develop a Store Management System to streamline inventory tracking, sales recording, and customer management processes for retail stores. </a:t>
          </a:r>
          <a:endParaRPr lang="en-US" sz="1300" kern="1200"/>
        </a:p>
      </dsp:txBody>
      <dsp:txXfrm>
        <a:off x="2302349" y="24175"/>
        <a:ext cx="2592289" cy="1099758"/>
      </dsp:txXfrm>
    </dsp:sp>
    <dsp:sp modelId="{1C0AE862-C3E3-41BB-AD75-2A04568D20B7}">
      <dsp:nvSpPr>
        <dsp:cNvPr id="0" name=""/>
        <dsp:cNvSpPr/>
      </dsp:nvSpPr>
      <dsp:spPr>
        <a:xfrm>
          <a:off x="5346324" y="24175"/>
          <a:ext cx="1099758" cy="10997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C0EF3-84AF-4425-B80B-C463C18B98E7}">
      <dsp:nvSpPr>
        <dsp:cNvPr id="0" name=""/>
        <dsp:cNvSpPr/>
      </dsp:nvSpPr>
      <dsp:spPr>
        <a:xfrm>
          <a:off x="5577274" y="255124"/>
          <a:ext cx="637860" cy="63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93BD6-12A4-48A5-809E-223A9A70A37B}">
      <dsp:nvSpPr>
        <dsp:cNvPr id="0" name=""/>
        <dsp:cNvSpPr/>
      </dsp:nvSpPr>
      <dsp:spPr>
        <a:xfrm>
          <a:off x="6681746" y="24175"/>
          <a:ext cx="2592289" cy="109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system should facilitate efficient management of product stock levels, sales transactions recording, and customer information maintenance. </a:t>
          </a:r>
          <a:endParaRPr lang="en-US" sz="1300" kern="1200"/>
        </a:p>
      </dsp:txBody>
      <dsp:txXfrm>
        <a:off x="6681746" y="24175"/>
        <a:ext cx="2592289" cy="1099758"/>
      </dsp:txXfrm>
    </dsp:sp>
    <dsp:sp modelId="{DA91D987-F701-4440-BA02-A62BE82292D4}">
      <dsp:nvSpPr>
        <dsp:cNvPr id="0" name=""/>
        <dsp:cNvSpPr/>
      </dsp:nvSpPr>
      <dsp:spPr>
        <a:xfrm>
          <a:off x="966927" y="1584340"/>
          <a:ext cx="1099758" cy="10997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3E166-5BC6-47CB-A02A-30F408EAB330}">
      <dsp:nvSpPr>
        <dsp:cNvPr id="0" name=""/>
        <dsp:cNvSpPr/>
      </dsp:nvSpPr>
      <dsp:spPr>
        <a:xfrm>
          <a:off x="1197876" y="1815290"/>
          <a:ext cx="637860" cy="63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654BA-9F55-4769-AA8B-ECFDA1059592}">
      <dsp:nvSpPr>
        <dsp:cNvPr id="0" name=""/>
        <dsp:cNvSpPr/>
      </dsp:nvSpPr>
      <dsp:spPr>
        <a:xfrm>
          <a:off x="2302349" y="1584340"/>
          <a:ext cx="2592289" cy="109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Key functionalities include inventory updates, sales records, and customer management, with the capability to generate insightful reports to aid decision-making. </a:t>
          </a:r>
          <a:endParaRPr lang="en-US" sz="1300" kern="1200"/>
        </a:p>
      </dsp:txBody>
      <dsp:txXfrm>
        <a:off x="2302349" y="1584340"/>
        <a:ext cx="2592289" cy="1099758"/>
      </dsp:txXfrm>
    </dsp:sp>
    <dsp:sp modelId="{E170E3F2-0354-47BA-9D4A-7BD12792A02D}">
      <dsp:nvSpPr>
        <dsp:cNvPr id="0" name=""/>
        <dsp:cNvSpPr/>
      </dsp:nvSpPr>
      <dsp:spPr>
        <a:xfrm>
          <a:off x="5346324" y="1584340"/>
          <a:ext cx="1099758" cy="10997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60422-F681-4805-9E5F-F8460D60DAE1}">
      <dsp:nvSpPr>
        <dsp:cNvPr id="0" name=""/>
        <dsp:cNvSpPr/>
      </dsp:nvSpPr>
      <dsp:spPr>
        <a:xfrm>
          <a:off x="5577274" y="1815290"/>
          <a:ext cx="637860" cy="63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E7F3D-C3B7-4EE6-8DE2-BE1B0EF9C91E}">
      <dsp:nvSpPr>
        <dsp:cNvPr id="0" name=""/>
        <dsp:cNvSpPr/>
      </dsp:nvSpPr>
      <dsp:spPr>
        <a:xfrm>
          <a:off x="6681746" y="1584340"/>
          <a:ext cx="2592289" cy="109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goal is to enhance operational efficiency, improve customer satisfaction, and optimize inventory management within retail stores.</a:t>
          </a:r>
          <a:endParaRPr lang="en-US" sz="1300" kern="1200"/>
        </a:p>
      </dsp:txBody>
      <dsp:txXfrm>
        <a:off x="6681746" y="1584340"/>
        <a:ext cx="2592289" cy="1099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AB568-BA94-4C86-BCAB-90356AD2055C}">
      <dsp:nvSpPr>
        <dsp:cNvPr id="0" name=""/>
        <dsp:cNvSpPr/>
      </dsp:nvSpPr>
      <dsp:spPr>
        <a:xfrm>
          <a:off x="0" y="8999"/>
          <a:ext cx="724014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Design Thinking Approach</a:t>
          </a:r>
          <a:endParaRPr lang="en-US" sz="3200" kern="1200" dirty="0"/>
        </a:p>
      </dsp:txBody>
      <dsp:txXfrm>
        <a:off x="37467" y="46466"/>
        <a:ext cx="7165212" cy="692586"/>
      </dsp:txXfrm>
    </dsp:sp>
    <dsp:sp modelId="{E763E536-F640-4339-9435-83BFB3C0CEEE}">
      <dsp:nvSpPr>
        <dsp:cNvPr id="0" name=""/>
        <dsp:cNvSpPr/>
      </dsp:nvSpPr>
      <dsp:spPr>
        <a:xfrm>
          <a:off x="0" y="868679"/>
          <a:ext cx="7240146" cy="767520"/>
        </a:xfrm>
        <a:prstGeom prst="roundRect">
          <a:avLst/>
        </a:prstGeom>
        <a:solidFill>
          <a:schemeClr val="accent2">
            <a:hueOff val="191884"/>
            <a:satOff val="-1321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Entity-Relationship Diagram</a:t>
          </a:r>
          <a:endParaRPr lang="en-US" sz="3200" kern="1200" dirty="0"/>
        </a:p>
      </dsp:txBody>
      <dsp:txXfrm>
        <a:off x="37467" y="906146"/>
        <a:ext cx="7165212" cy="692586"/>
      </dsp:txXfrm>
    </dsp:sp>
    <dsp:sp modelId="{C3BB5F57-8F9F-40D2-B123-6CA09F388571}">
      <dsp:nvSpPr>
        <dsp:cNvPr id="0" name=""/>
        <dsp:cNvSpPr/>
      </dsp:nvSpPr>
      <dsp:spPr>
        <a:xfrm>
          <a:off x="0" y="1728359"/>
          <a:ext cx="7240146" cy="767520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Tables and Values</a:t>
          </a:r>
          <a:endParaRPr lang="en-US" sz="3200" kern="1200" dirty="0"/>
        </a:p>
      </dsp:txBody>
      <dsp:txXfrm>
        <a:off x="37467" y="1765826"/>
        <a:ext cx="7165212" cy="692586"/>
      </dsp:txXfrm>
    </dsp:sp>
    <dsp:sp modelId="{AE762679-CE23-4D70-B1A1-2794E7EB088F}">
      <dsp:nvSpPr>
        <dsp:cNvPr id="0" name=""/>
        <dsp:cNvSpPr/>
      </dsp:nvSpPr>
      <dsp:spPr>
        <a:xfrm>
          <a:off x="0" y="2588040"/>
          <a:ext cx="7240146" cy="767520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Complex Queries</a:t>
          </a:r>
          <a:endParaRPr lang="en-US" sz="3200" kern="1200" dirty="0"/>
        </a:p>
      </dsp:txBody>
      <dsp:txXfrm>
        <a:off x="37467" y="2625507"/>
        <a:ext cx="7165212" cy="692586"/>
      </dsp:txXfrm>
    </dsp:sp>
    <dsp:sp modelId="{99451D12-EFCA-44E7-9303-B79A142CE0E4}">
      <dsp:nvSpPr>
        <dsp:cNvPr id="0" name=""/>
        <dsp:cNvSpPr/>
      </dsp:nvSpPr>
      <dsp:spPr>
        <a:xfrm>
          <a:off x="0" y="3447720"/>
          <a:ext cx="7240146" cy="767520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Normalization</a:t>
          </a:r>
          <a:endParaRPr lang="en-US" sz="3200" kern="1200" dirty="0"/>
        </a:p>
      </dsp:txBody>
      <dsp:txXfrm>
        <a:off x="37467" y="3485187"/>
        <a:ext cx="7165212" cy="692586"/>
      </dsp:txXfrm>
    </dsp:sp>
    <dsp:sp modelId="{81D65364-0BC5-4DF4-9AD7-0B673CAC3CA0}">
      <dsp:nvSpPr>
        <dsp:cNvPr id="0" name=""/>
        <dsp:cNvSpPr/>
      </dsp:nvSpPr>
      <dsp:spPr>
        <a:xfrm>
          <a:off x="0" y="4307400"/>
          <a:ext cx="7240146" cy="767520"/>
        </a:xfrm>
        <a:prstGeom prst="roundRect">
          <a:avLst/>
        </a:prstGeom>
        <a:solidFill>
          <a:schemeClr val="accent2">
            <a:hueOff val="959419"/>
            <a:satOff val="-6603"/>
            <a:lumOff val="30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Concurrency Control</a:t>
          </a:r>
          <a:endParaRPr lang="en-US" sz="3200" kern="1200" dirty="0"/>
        </a:p>
      </dsp:txBody>
      <dsp:txXfrm>
        <a:off x="37467" y="4344867"/>
        <a:ext cx="7165212" cy="692586"/>
      </dsp:txXfrm>
    </dsp:sp>
    <dsp:sp modelId="{47B7C182-E1D9-40BC-8701-81E662420C2C}">
      <dsp:nvSpPr>
        <dsp:cNvPr id="0" name=""/>
        <dsp:cNvSpPr/>
      </dsp:nvSpPr>
      <dsp:spPr>
        <a:xfrm>
          <a:off x="0" y="5167080"/>
          <a:ext cx="7240146" cy="76752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API and Front End</a:t>
          </a:r>
          <a:endParaRPr lang="en-US" sz="3200" kern="1200" dirty="0"/>
        </a:p>
      </dsp:txBody>
      <dsp:txXfrm>
        <a:off x="37467" y="5204547"/>
        <a:ext cx="7165212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97E5-48DA-4356-BDC1-114A160CDFC0}">
      <dsp:nvSpPr>
        <dsp:cNvPr id="0" name=""/>
        <dsp:cNvSpPr/>
      </dsp:nvSpPr>
      <dsp:spPr>
        <a:xfrm>
          <a:off x="413229" y="324"/>
          <a:ext cx="1734019" cy="1040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STORE</a:t>
          </a:r>
          <a:endParaRPr lang="en-US" sz="1500" kern="1200" dirty="0"/>
        </a:p>
      </dsp:txBody>
      <dsp:txXfrm>
        <a:off x="413229" y="324"/>
        <a:ext cx="1734019" cy="1040411"/>
      </dsp:txXfrm>
    </dsp:sp>
    <dsp:sp modelId="{98E590F6-B5B6-4B8C-8319-58B9130E643A}">
      <dsp:nvSpPr>
        <dsp:cNvPr id="0" name=""/>
        <dsp:cNvSpPr/>
      </dsp:nvSpPr>
      <dsp:spPr>
        <a:xfrm>
          <a:off x="2320650" y="324"/>
          <a:ext cx="1734019" cy="1040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 MANAGER</a:t>
          </a:r>
        </a:p>
      </dsp:txBody>
      <dsp:txXfrm>
        <a:off x="2320650" y="324"/>
        <a:ext cx="1734019" cy="1040411"/>
      </dsp:txXfrm>
    </dsp:sp>
    <dsp:sp modelId="{9C6E5B9F-D5F9-4492-89D8-EED5BC0F6E59}">
      <dsp:nvSpPr>
        <dsp:cNvPr id="0" name=""/>
        <dsp:cNvSpPr/>
      </dsp:nvSpPr>
      <dsp:spPr>
        <a:xfrm>
          <a:off x="4228071" y="324"/>
          <a:ext cx="1734019" cy="1040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STORE OWNER</a:t>
          </a:r>
          <a:endParaRPr lang="en-US" sz="1500" kern="1200" dirty="0"/>
        </a:p>
      </dsp:txBody>
      <dsp:txXfrm>
        <a:off x="4228071" y="324"/>
        <a:ext cx="1734019" cy="1040411"/>
      </dsp:txXfrm>
    </dsp:sp>
    <dsp:sp modelId="{ACA560A8-F5F4-4121-9D13-5EBEA9D5E328}">
      <dsp:nvSpPr>
        <dsp:cNvPr id="0" name=""/>
        <dsp:cNvSpPr/>
      </dsp:nvSpPr>
      <dsp:spPr>
        <a:xfrm>
          <a:off x="6135493" y="324"/>
          <a:ext cx="1734019" cy="1040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STORE STAFF</a:t>
          </a:r>
          <a:endParaRPr lang="en-US" sz="1500" kern="1200" dirty="0"/>
        </a:p>
      </dsp:txBody>
      <dsp:txXfrm>
        <a:off x="6135493" y="324"/>
        <a:ext cx="1734019" cy="1040411"/>
      </dsp:txXfrm>
    </dsp:sp>
    <dsp:sp modelId="{62D90895-BFF5-4061-BD96-6862EF7B5598}">
      <dsp:nvSpPr>
        <dsp:cNvPr id="0" name=""/>
        <dsp:cNvSpPr/>
      </dsp:nvSpPr>
      <dsp:spPr>
        <a:xfrm>
          <a:off x="8042914" y="324"/>
          <a:ext cx="1734019" cy="10404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INVENTORY</a:t>
          </a:r>
          <a:endParaRPr lang="en-US" sz="1500" kern="1200" dirty="0"/>
        </a:p>
      </dsp:txBody>
      <dsp:txXfrm>
        <a:off x="8042914" y="324"/>
        <a:ext cx="1734019" cy="1040411"/>
      </dsp:txXfrm>
    </dsp:sp>
    <dsp:sp modelId="{4021A078-4549-4AF7-9D26-369B2EC4F908}">
      <dsp:nvSpPr>
        <dsp:cNvPr id="0" name=""/>
        <dsp:cNvSpPr/>
      </dsp:nvSpPr>
      <dsp:spPr>
        <a:xfrm>
          <a:off x="413229" y="1214138"/>
          <a:ext cx="1734019" cy="1040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SUPPLIER</a:t>
          </a:r>
          <a:endParaRPr lang="en-US" sz="1500" kern="1200" dirty="0"/>
        </a:p>
      </dsp:txBody>
      <dsp:txXfrm>
        <a:off x="413229" y="1214138"/>
        <a:ext cx="1734019" cy="1040411"/>
      </dsp:txXfrm>
    </dsp:sp>
    <dsp:sp modelId="{A6BF2EEA-C83B-4ED1-A934-E1649FFEB1C9}">
      <dsp:nvSpPr>
        <dsp:cNvPr id="0" name=""/>
        <dsp:cNvSpPr/>
      </dsp:nvSpPr>
      <dsp:spPr>
        <a:xfrm>
          <a:off x="2320650" y="1214138"/>
          <a:ext cx="1734019" cy="1040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REPRESENTATIVE</a:t>
          </a:r>
          <a:endParaRPr lang="en-US" sz="1500" kern="1200" dirty="0"/>
        </a:p>
      </dsp:txBody>
      <dsp:txXfrm>
        <a:off x="2320650" y="1214138"/>
        <a:ext cx="1734019" cy="1040411"/>
      </dsp:txXfrm>
    </dsp:sp>
    <dsp:sp modelId="{DBB3A3F2-48A9-4B02-A56B-0C3C00C4CF69}">
      <dsp:nvSpPr>
        <dsp:cNvPr id="0" name=""/>
        <dsp:cNvSpPr/>
      </dsp:nvSpPr>
      <dsp:spPr>
        <a:xfrm>
          <a:off x="4228071" y="1214138"/>
          <a:ext cx="1734019" cy="1040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TAXES</a:t>
          </a:r>
          <a:endParaRPr lang="en-US" sz="1500" kern="1200" dirty="0"/>
        </a:p>
      </dsp:txBody>
      <dsp:txXfrm>
        <a:off x="4228071" y="1214138"/>
        <a:ext cx="1734019" cy="1040411"/>
      </dsp:txXfrm>
    </dsp:sp>
    <dsp:sp modelId="{A6DDD8CF-855B-4BDB-AF43-D8B7D281216A}">
      <dsp:nvSpPr>
        <dsp:cNvPr id="0" name=""/>
        <dsp:cNvSpPr/>
      </dsp:nvSpPr>
      <dsp:spPr>
        <a:xfrm>
          <a:off x="6135493" y="1214138"/>
          <a:ext cx="1734019" cy="1040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ORDERS</a:t>
          </a:r>
          <a:endParaRPr lang="en-IN" sz="1500" kern="1200" dirty="0"/>
        </a:p>
      </dsp:txBody>
      <dsp:txXfrm>
        <a:off x="6135493" y="1214138"/>
        <a:ext cx="1734019" cy="1040411"/>
      </dsp:txXfrm>
    </dsp:sp>
    <dsp:sp modelId="{4C8DF7ED-6425-43AC-B1E3-0A013A14F336}">
      <dsp:nvSpPr>
        <dsp:cNvPr id="0" name=""/>
        <dsp:cNvSpPr/>
      </dsp:nvSpPr>
      <dsp:spPr>
        <a:xfrm>
          <a:off x="8042914" y="1214138"/>
          <a:ext cx="1734019" cy="10404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BILLS</a:t>
          </a:r>
          <a:endParaRPr lang="en-IN" sz="1500" kern="1200" dirty="0"/>
        </a:p>
      </dsp:txBody>
      <dsp:txXfrm>
        <a:off x="8042914" y="1214138"/>
        <a:ext cx="1734019" cy="1040411"/>
      </dsp:txXfrm>
    </dsp:sp>
    <dsp:sp modelId="{5147F561-99AC-49C8-9915-2B5ECC3528A4}">
      <dsp:nvSpPr>
        <dsp:cNvPr id="0" name=""/>
        <dsp:cNvSpPr/>
      </dsp:nvSpPr>
      <dsp:spPr>
        <a:xfrm>
          <a:off x="413229" y="2427951"/>
          <a:ext cx="1734019" cy="1040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CUSTOMER</a:t>
          </a:r>
          <a:endParaRPr lang="en-IN" sz="1500" kern="1200" dirty="0"/>
        </a:p>
      </dsp:txBody>
      <dsp:txXfrm>
        <a:off x="413229" y="2427951"/>
        <a:ext cx="1734019" cy="1040411"/>
      </dsp:txXfrm>
    </dsp:sp>
    <dsp:sp modelId="{CB936618-B82C-4549-BFFC-B19027F9D4F9}">
      <dsp:nvSpPr>
        <dsp:cNvPr id="0" name=""/>
        <dsp:cNvSpPr/>
      </dsp:nvSpPr>
      <dsp:spPr>
        <a:xfrm>
          <a:off x="2320650" y="2427951"/>
          <a:ext cx="1734019" cy="1040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CUSTOMER FEEDBACK</a:t>
          </a:r>
          <a:endParaRPr lang="en-IN" sz="1500" kern="1200" dirty="0"/>
        </a:p>
      </dsp:txBody>
      <dsp:txXfrm>
        <a:off x="2320650" y="2427951"/>
        <a:ext cx="1734019" cy="1040411"/>
      </dsp:txXfrm>
    </dsp:sp>
    <dsp:sp modelId="{2A7A2435-8933-42C8-818B-AFBB78D13AD5}">
      <dsp:nvSpPr>
        <dsp:cNvPr id="0" name=""/>
        <dsp:cNvSpPr/>
      </dsp:nvSpPr>
      <dsp:spPr>
        <a:xfrm>
          <a:off x="4228071" y="2427951"/>
          <a:ext cx="1734019" cy="1040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LOYALTY PROGRAM MEMBERS</a:t>
          </a:r>
          <a:endParaRPr lang="en-IN" sz="1500" kern="1200" dirty="0"/>
        </a:p>
      </dsp:txBody>
      <dsp:txXfrm>
        <a:off x="4228071" y="2427951"/>
        <a:ext cx="1734019" cy="1040411"/>
      </dsp:txXfrm>
    </dsp:sp>
    <dsp:sp modelId="{93B35916-167C-4AC5-9A71-ED46C4346CFA}">
      <dsp:nvSpPr>
        <dsp:cNvPr id="0" name=""/>
        <dsp:cNvSpPr/>
      </dsp:nvSpPr>
      <dsp:spPr>
        <a:xfrm>
          <a:off x="6135493" y="2427951"/>
          <a:ext cx="1734019" cy="1040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PURCHASE REGISTER</a:t>
          </a:r>
          <a:endParaRPr lang="en-IN" sz="1500" kern="1200" dirty="0"/>
        </a:p>
      </dsp:txBody>
      <dsp:txXfrm>
        <a:off x="6135493" y="2427951"/>
        <a:ext cx="1734019" cy="1040411"/>
      </dsp:txXfrm>
    </dsp:sp>
    <dsp:sp modelId="{778D0DA3-E2C4-408D-B599-7692A59D7C51}">
      <dsp:nvSpPr>
        <dsp:cNvPr id="0" name=""/>
        <dsp:cNvSpPr/>
      </dsp:nvSpPr>
      <dsp:spPr>
        <a:xfrm>
          <a:off x="8042914" y="2427951"/>
          <a:ext cx="1734019" cy="10404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SALES REGISTER</a:t>
          </a:r>
          <a:endParaRPr lang="en-IN" sz="1500" kern="1200" dirty="0"/>
        </a:p>
      </dsp:txBody>
      <dsp:txXfrm>
        <a:off x="8042914" y="2427951"/>
        <a:ext cx="1734019" cy="1040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210933"/>
            <a:ext cx="7621600" cy="3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333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98233"/>
            <a:ext cx="7621600" cy="5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041967" y="2757496"/>
            <a:ext cx="5405600" cy="4457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"/>
          <p:cNvSpPr/>
          <p:nvPr/>
        </p:nvSpPr>
        <p:spPr>
          <a:xfrm>
            <a:off x="-900076" y="356271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828918" y="-128633"/>
            <a:ext cx="9749057" cy="461664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25686" y="-24544"/>
            <a:ext cx="7041819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-126033" y="6544068"/>
            <a:ext cx="13206175" cy="499667"/>
          </a:xfrm>
          <a:custGeom>
            <a:avLst/>
            <a:gdLst/>
            <a:ahLst/>
            <a:cxnLst/>
            <a:rect l="l" t="t" r="r" b="b"/>
            <a:pathLst>
              <a:path w="231606" h="8763" extrusionOk="0">
                <a:moveTo>
                  <a:pt x="0" y="1"/>
                </a:moveTo>
                <a:lnTo>
                  <a:pt x="0" y="8763"/>
                </a:lnTo>
                <a:lnTo>
                  <a:pt x="231606" y="8763"/>
                </a:lnTo>
                <a:lnTo>
                  <a:pt x="231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5333249" y="6427001"/>
            <a:ext cx="7875944" cy="50679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97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950967" y="3319600"/>
            <a:ext cx="10290000" cy="1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950967" y="5637067"/>
            <a:ext cx="102900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3472551" y="-1904116"/>
            <a:ext cx="5246400" cy="5246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1"/>
          <p:cNvSpPr/>
          <p:nvPr/>
        </p:nvSpPr>
        <p:spPr>
          <a:xfrm rot="-5400000" flipH="1">
            <a:off x="-1317926" y="2603920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1"/>
          <p:cNvSpPr/>
          <p:nvPr/>
        </p:nvSpPr>
        <p:spPr>
          <a:xfrm rot="-5400000" flipH="1">
            <a:off x="-3396487" y="3257922"/>
            <a:ext cx="7091081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1"/>
          <p:cNvSpPr/>
          <p:nvPr/>
        </p:nvSpPr>
        <p:spPr>
          <a:xfrm rot="5400000" flipH="1">
            <a:off x="9814237" y="2183825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1"/>
          <p:cNvSpPr/>
          <p:nvPr/>
        </p:nvSpPr>
        <p:spPr>
          <a:xfrm rot="5400000" flipH="1">
            <a:off x="8412348" y="2559455"/>
            <a:ext cx="7091081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674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2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960000" y="3037037"/>
            <a:ext cx="3074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>
          <a:xfrm>
            <a:off x="4559032" y="3037037"/>
            <a:ext cx="3074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8158065" y="3037037"/>
            <a:ext cx="3074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960000" y="1793044"/>
            <a:ext cx="9796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32" y="1793044"/>
            <a:ext cx="9796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5" hasCustomPrompt="1"/>
          </p:nvPr>
        </p:nvSpPr>
        <p:spPr>
          <a:xfrm>
            <a:off x="8158065" y="1793044"/>
            <a:ext cx="9796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6"/>
          </p:nvPr>
        </p:nvSpPr>
        <p:spPr>
          <a:xfrm>
            <a:off x="960000" y="24373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7"/>
          </p:nvPr>
        </p:nvSpPr>
        <p:spPr>
          <a:xfrm>
            <a:off x="4559032" y="24373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8"/>
          </p:nvPr>
        </p:nvSpPr>
        <p:spPr>
          <a:xfrm>
            <a:off x="8158065" y="24373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341493" y="-120930"/>
            <a:ext cx="7238705" cy="308107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3"/>
          <p:cNvSpPr/>
          <p:nvPr/>
        </p:nvSpPr>
        <p:spPr>
          <a:xfrm>
            <a:off x="613233" y="-71431"/>
            <a:ext cx="4856299" cy="404536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3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3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3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 rot="10800000">
            <a:off x="11828534" y="27402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3"/>
          <p:cNvSpPr/>
          <p:nvPr/>
        </p:nvSpPr>
        <p:spPr>
          <a:xfrm rot="10800000">
            <a:off x="12028200" y="1480400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3"/>
          </p:nvPr>
        </p:nvSpPr>
        <p:spPr>
          <a:xfrm>
            <a:off x="960000" y="5321271"/>
            <a:ext cx="3074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4559032" y="5321271"/>
            <a:ext cx="3074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5"/>
          </p:nvPr>
        </p:nvSpPr>
        <p:spPr>
          <a:xfrm>
            <a:off x="8158065" y="5321271"/>
            <a:ext cx="3074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6" hasCustomPrompt="1"/>
          </p:nvPr>
        </p:nvSpPr>
        <p:spPr>
          <a:xfrm>
            <a:off x="960000" y="4077277"/>
            <a:ext cx="9796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7" hasCustomPrompt="1"/>
          </p:nvPr>
        </p:nvSpPr>
        <p:spPr>
          <a:xfrm>
            <a:off x="4559032" y="4077277"/>
            <a:ext cx="9796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8" hasCustomPrompt="1"/>
          </p:nvPr>
        </p:nvSpPr>
        <p:spPr>
          <a:xfrm>
            <a:off x="8158065" y="4077277"/>
            <a:ext cx="979600" cy="59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960000" y="47215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4559032" y="47215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8158065" y="47215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>
            <a:spLocks noGrp="1"/>
          </p:cNvSpPr>
          <p:nvPr>
            <p:ph type="pic" idx="2"/>
          </p:nvPr>
        </p:nvSpPr>
        <p:spPr>
          <a:xfrm>
            <a:off x="-836133" y="883567"/>
            <a:ext cx="4024400" cy="648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3980200" y="4549135"/>
            <a:ext cx="72608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3980100" y="1599667"/>
            <a:ext cx="7260800" cy="26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-5400000">
            <a:off x="8475145" y="2971415"/>
            <a:ext cx="7457873" cy="1115432"/>
          </a:xfrm>
          <a:custGeom>
            <a:avLst/>
            <a:gdLst/>
            <a:ahLst/>
            <a:cxnLst/>
            <a:rect l="l" t="t" r="r" b="b"/>
            <a:pathLst>
              <a:path w="78936" h="26893" extrusionOk="0">
                <a:moveTo>
                  <a:pt x="0" y="0"/>
                </a:moveTo>
                <a:lnTo>
                  <a:pt x="0" y="26892"/>
                </a:lnTo>
                <a:lnTo>
                  <a:pt x="78936" y="26892"/>
                </a:lnTo>
                <a:lnTo>
                  <a:pt x="78936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4"/>
          <p:cNvSpPr/>
          <p:nvPr/>
        </p:nvSpPr>
        <p:spPr>
          <a:xfrm flipH="1">
            <a:off x="4231688" y="164137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4"/>
          <p:cNvSpPr/>
          <p:nvPr/>
        </p:nvSpPr>
        <p:spPr>
          <a:xfrm flipH="1">
            <a:off x="-99942" y="-240000"/>
            <a:ext cx="7091081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4"/>
          <p:cNvSpPr/>
          <p:nvPr/>
        </p:nvSpPr>
        <p:spPr>
          <a:xfrm>
            <a:off x="4457700" y="6482367"/>
            <a:ext cx="5324136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070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2828918" y="-128633"/>
            <a:ext cx="9749057" cy="461664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5"/>
          <p:cNvSpPr/>
          <p:nvPr/>
        </p:nvSpPr>
        <p:spPr>
          <a:xfrm>
            <a:off x="-126033" y="-47867"/>
            <a:ext cx="7167968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5"/>
          <p:cNvSpPr/>
          <p:nvPr/>
        </p:nvSpPr>
        <p:spPr>
          <a:xfrm>
            <a:off x="-126033" y="6544068"/>
            <a:ext cx="13206175" cy="499667"/>
          </a:xfrm>
          <a:custGeom>
            <a:avLst/>
            <a:gdLst/>
            <a:ahLst/>
            <a:cxnLst/>
            <a:rect l="l" t="t" r="r" b="b"/>
            <a:pathLst>
              <a:path w="231606" h="8763" extrusionOk="0">
                <a:moveTo>
                  <a:pt x="0" y="1"/>
                </a:moveTo>
                <a:lnTo>
                  <a:pt x="0" y="8763"/>
                </a:lnTo>
                <a:lnTo>
                  <a:pt x="231606" y="8763"/>
                </a:lnTo>
                <a:lnTo>
                  <a:pt x="231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5"/>
          <p:cNvSpPr/>
          <p:nvPr/>
        </p:nvSpPr>
        <p:spPr>
          <a:xfrm>
            <a:off x="5333249" y="6427001"/>
            <a:ext cx="7875944" cy="50679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243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960000" y="2015917"/>
            <a:ext cx="6253200" cy="1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960000" y="3942089"/>
            <a:ext cx="62532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6"/>
          <p:cNvSpPr>
            <a:spLocks noGrp="1"/>
          </p:cNvSpPr>
          <p:nvPr>
            <p:ph type="pic" idx="2"/>
          </p:nvPr>
        </p:nvSpPr>
        <p:spPr>
          <a:xfrm>
            <a:off x="7837733" y="959600"/>
            <a:ext cx="3819600" cy="4938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6"/>
          <p:cNvSpPr/>
          <p:nvPr/>
        </p:nvSpPr>
        <p:spPr>
          <a:xfrm>
            <a:off x="-900076" y="356271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6"/>
          <p:cNvSpPr/>
          <p:nvPr/>
        </p:nvSpPr>
        <p:spPr>
          <a:xfrm>
            <a:off x="2828918" y="-128633"/>
            <a:ext cx="9749057" cy="461664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6"/>
          <p:cNvSpPr/>
          <p:nvPr/>
        </p:nvSpPr>
        <p:spPr>
          <a:xfrm>
            <a:off x="-126033" y="-47867"/>
            <a:ext cx="7167968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6"/>
          <p:cNvSpPr/>
          <p:nvPr/>
        </p:nvSpPr>
        <p:spPr>
          <a:xfrm>
            <a:off x="-126033" y="6544068"/>
            <a:ext cx="13206175" cy="499667"/>
          </a:xfrm>
          <a:custGeom>
            <a:avLst/>
            <a:gdLst/>
            <a:ahLst/>
            <a:cxnLst/>
            <a:rect l="l" t="t" r="r" b="b"/>
            <a:pathLst>
              <a:path w="231606" h="8763" extrusionOk="0">
                <a:moveTo>
                  <a:pt x="0" y="1"/>
                </a:moveTo>
                <a:lnTo>
                  <a:pt x="0" y="8763"/>
                </a:lnTo>
                <a:lnTo>
                  <a:pt x="231606" y="8763"/>
                </a:lnTo>
                <a:lnTo>
                  <a:pt x="231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6"/>
          <p:cNvSpPr/>
          <p:nvPr/>
        </p:nvSpPr>
        <p:spPr>
          <a:xfrm>
            <a:off x="5333249" y="6427001"/>
            <a:ext cx="7875944" cy="50679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491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960000" y="2615907"/>
            <a:ext cx="543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"/>
          </p:nvPr>
        </p:nvSpPr>
        <p:spPr>
          <a:xfrm>
            <a:off x="960000" y="3225301"/>
            <a:ext cx="5432800" cy="11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7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7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7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7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7"/>
          <p:cNvSpPr/>
          <p:nvPr/>
        </p:nvSpPr>
        <p:spPr>
          <a:xfrm rot="10800000">
            <a:off x="3549796" y="-134872"/>
            <a:ext cx="7238705" cy="631375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7"/>
          <p:cNvSpPr/>
          <p:nvPr/>
        </p:nvSpPr>
        <p:spPr>
          <a:xfrm rot="10800000">
            <a:off x="7746201" y="-306184"/>
            <a:ext cx="4856299" cy="575848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53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5808233" y="2437200"/>
            <a:ext cx="543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5808233" y="3225301"/>
            <a:ext cx="5432800" cy="11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8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8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8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8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8"/>
          <p:cNvSpPr/>
          <p:nvPr/>
        </p:nvSpPr>
        <p:spPr>
          <a:xfrm rot="10800000">
            <a:off x="3549796" y="-134872"/>
            <a:ext cx="7238705" cy="631375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8"/>
          <p:cNvSpPr/>
          <p:nvPr/>
        </p:nvSpPr>
        <p:spPr>
          <a:xfrm rot="10800000">
            <a:off x="7746201" y="-306184"/>
            <a:ext cx="4856299" cy="575848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8766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>
            <a:off x="950967" y="1649533"/>
            <a:ext cx="10290000" cy="39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9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9"/>
          <p:cNvSpPr/>
          <p:nvPr/>
        </p:nvSpPr>
        <p:spPr>
          <a:xfrm>
            <a:off x="56273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9"/>
          <p:cNvSpPr/>
          <p:nvPr/>
        </p:nvSpPr>
        <p:spPr>
          <a:xfrm>
            <a:off x="4249567" y="-311700"/>
            <a:ext cx="640882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9"/>
          <p:cNvSpPr/>
          <p:nvPr/>
        </p:nvSpPr>
        <p:spPr>
          <a:xfrm>
            <a:off x="5686434" y="6540893"/>
            <a:ext cx="6680233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54847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2616067" y="3305532"/>
            <a:ext cx="3190800" cy="1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"/>
          </p:nvPr>
        </p:nvSpPr>
        <p:spPr>
          <a:xfrm>
            <a:off x="7237856" y="3305532"/>
            <a:ext cx="3190800" cy="1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3"/>
          </p:nvPr>
        </p:nvSpPr>
        <p:spPr>
          <a:xfrm>
            <a:off x="2616067" y="2705800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"/>
          </p:nvPr>
        </p:nvSpPr>
        <p:spPr>
          <a:xfrm>
            <a:off x="7237855" y="2705800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341493" y="-120930"/>
            <a:ext cx="7238705" cy="308107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0"/>
          <p:cNvSpPr/>
          <p:nvPr/>
        </p:nvSpPr>
        <p:spPr>
          <a:xfrm>
            <a:off x="613233" y="-71431"/>
            <a:ext cx="4856299" cy="404536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11828534" y="27402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12028200" y="1480400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0"/>
          <p:cNvSpPr/>
          <p:nvPr/>
        </p:nvSpPr>
        <p:spPr>
          <a:xfrm>
            <a:off x="-108133" y="6443669"/>
            <a:ext cx="6680233" cy="500068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0"/>
          <p:cNvSpPr/>
          <p:nvPr/>
        </p:nvSpPr>
        <p:spPr>
          <a:xfrm rot="-5400000" flipH="1">
            <a:off x="6252434" y="5300336"/>
            <a:ext cx="538743" cy="2215409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76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19833" y="3076367"/>
            <a:ext cx="6221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019833" y="1992300"/>
            <a:ext cx="1201200" cy="1122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019833" y="4919167"/>
            <a:ext cx="62212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00076" y="356271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2828918" y="-128633"/>
            <a:ext cx="9749057" cy="461664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-184934" y="-47867"/>
            <a:ext cx="7226899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-126033" y="6544068"/>
            <a:ext cx="13206175" cy="499667"/>
          </a:xfrm>
          <a:custGeom>
            <a:avLst/>
            <a:gdLst/>
            <a:ahLst/>
            <a:cxnLst/>
            <a:rect l="l" t="t" r="r" b="b"/>
            <a:pathLst>
              <a:path w="231606" h="8763" extrusionOk="0">
                <a:moveTo>
                  <a:pt x="0" y="1"/>
                </a:moveTo>
                <a:lnTo>
                  <a:pt x="0" y="8763"/>
                </a:lnTo>
                <a:lnTo>
                  <a:pt x="231606" y="8763"/>
                </a:lnTo>
                <a:lnTo>
                  <a:pt x="231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5333249" y="6427001"/>
            <a:ext cx="7875944" cy="50679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-312900" y="1293300"/>
            <a:ext cx="4823200" cy="4823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324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subTitle" idx="1"/>
          </p:nvPr>
        </p:nvSpPr>
        <p:spPr>
          <a:xfrm>
            <a:off x="6200469" y="2023467"/>
            <a:ext cx="4399200" cy="3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2"/>
          </p:nvPr>
        </p:nvSpPr>
        <p:spPr>
          <a:xfrm>
            <a:off x="1592333" y="2023467"/>
            <a:ext cx="4399200" cy="3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flipH="1">
            <a:off x="-108132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21"/>
          <p:cNvSpPr/>
          <p:nvPr/>
        </p:nvSpPr>
        <p:spPr>
          <a:xfrm flipH="1">
            <a:off x="-108132" y="-311705"/>
            <a:ext cx="491490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1"/>
          <p:cNvSpPr/>
          <p:nvPr/>
        </p:nvSpPr>
        <p:spPr>
          <a:xfrm flipH="1">
            <a:off x="11546500" y="3609567"/>
            <a:ext cx="750173" cy="2277123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1"/>
          <p:cNvSpPr/>
          <p:nvPr/>
        </p:nvSpPr>
        <p:spPr>
          <a:xfrm flipH="1">
            <a:off x="11810251" y="3291567"/>
            <a:ext cx="556421" cy="3685604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21"/>
          <p:cNvSpPr/>
          <p:nvPr/>
        </p:nvSpPr>
        <p:spPr>
          <a:xfrm>
            <a:off x="-108133" y="6443669"/>
            <a:ext cx="6680233" cy="500068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1"/>
          <p:cNvSpPr/>
          <p:nvPr/>
        </p:nvSpPr>
        <p:spPr>
          <a:xfrm rot="-5400000" flipH="1">
            <a:off x="6252434" y="5300336"/>
            <a:ext cx="538743" cy="2215409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499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 rot="-5400000" flipH="1">
            <a:off x="6252434" y="5401936"/>
            <a:ext cx="538743" cy="2215409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6146365" y="2222400"/>
            <a:ext cx="5085600" cy="3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2"/>
          </p:nvPr>
        </p:nvSpPr>
        <p:spPr>
          <a:xfrm>
            <a:off x="960000" y="2222400"/>
            <a:ext cx="5089600" cy="3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33" b="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flipH="1">
            <a:off x="-108132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2"/>
          <p:cNvSpPr/>
          <p:nvPr/>
        </p:nvSpPr>
        <p:spPr>
          <a:xfrm flipH="1">
            <a:off x="-108132" y="-311705"/>
            <a:ext cx="491490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2"/>
          <p:cNvSpPr/>
          <p:nvPr/>
        </p:nvSpPr>
        <p:spPr>
          <a:xfrm flipH="1">
            <a:off x="11546500" y="3609567"/>
            <a:ext cx="750173" cy="2277123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2"/>
          <p:cNvSpPr/>
          <p:nvPr/>
        </p:nvSpPr>
        <p:spPr>
          <a:xfrm flipH="1">
            <a:off x="11810251" y="3291567"/>
            <a:ext cx="556421" cy="3685604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2"/>
          <p:cNvSpPr/>
          <p:nvPr/>
        </p:nvSpPr>
        <p:spPr>
          <a:xfrm>
            <a:off x="-108133" y="6443669"/>
            <a:ext cx="6680233" cy="500068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3"/>
          </p:nvPr>
        </p:nvSpPr>
        <p:spPr>
          <a:xfrm>
            <a:off x="960000" y="1683300"/>
            <a:ext cx="10272000" cy="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455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>
            <a:off x="1809600" y="2804500"/>
            <a:ext cx="3190800" cy="1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2"/>
          </p:nvPr>
        </p:nvSpPr>
        <p:spPr>
          <a:xfrm>
            <a:off x="1809600" y="2204767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3"/>
          </p:nvPr>
        </p:nvSpPr>
        <p:spPr>
          <a:xfrm>
            <a:off x="4925400" y="4931465"/>
            <a:ext cx="31908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4"/>
          </p:nvPr>
        </p:nvSpPr>
        <p:spPr>
          <a:xfrm>
            <a:off x="4925400" y="4331733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5"/>
          </p:nvPr>
        </p:nvSpPr>
        <p:spPr>
          <a:xfrm>
            <a:off x="8041200" y="2804499"/>
            <a:ext cx="31908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6"/>
          </p:nvPr>
        </p:nvSpPr>
        <p:spPr>
          <a:xfrm>
            <a:off x="8041200" y="2204767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 rot="10800000">
            <a:off x="3635534" y="-46435"/>
            <a:ext cx="7238705" cy="308107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3"/>
          <p:cNvSpPr/>
          <p:nvPr/>
        </p:nvSpPr>
        <p:spPr>
          <a:xfrm rot="10800000">
            <a:off x="7746199" y="-192363"/>
            <a:ext cx="4856299" cy="404536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3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3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3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3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3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4583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subTitle" idx="1"/>
          </p:nvPr>
        </p:nvSpPr>
        <p:spPr>
          <a:xfrm>
            <a:off x="3523183" y="2619931"/>
            <a:ext cx="51552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2"/>
          </p:nvPr>
        </p:nvSpPr>
        <p:spPr>
          <a:xfrm>
            <a:off x="3523183" y="2020200"/>
            <a:ext cx="5155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10800000">
            <a:off x="3635534" y="-46435"/>
            <a:ext cx="7238705" cy="308107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4"/>
          <p:cNvSpPr/>
          <p:nvPr/>
        </p:nvSpPr>
        <p:spPr>
          <a:xfrm rot="10800000">
            <a:off x="7746199" y="-192363"/>
            <a:ext cx="4856299" cy="404536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24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4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4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4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4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3516848" y="4009200"/>
            <a:ext cx="51552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3516848" y="3409469"/>
            <a:ext cx="5155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5"/>
          </p:nvPr>
        </p:nvSpPr>
        <p:spPr>
          <a:xfrm>
            <a:off x="3523183" y="5398469"/>
            <a:ext cx="51552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6"/>
          </p:nvPr>
        </p:nvSpPr>
        <p:spPr>
          <a:xfrm>
            <a:off x="3523183" y="4798739"/>
            <a:ext cx="5155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4"/>
          <p:cNvSpPr>
            <a:spLocks noGrp="1"/>
          </p:cNvSpPr>
          <p:nvPr>
            <p:ph type="pic" idx="7"/>
          </p:nvPr>
        </p:nvSpPr>
        <p:spPr>
          <a:xfrm>
            <a:off x="2152700" y="2020200"/>
            <a:ext cx="1168400" cy="1168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4"/>
          <p:cNvSpPr>
            <a:spLocks noGrp="1"/>
          </p:cNvSpPr>
          <p:nvPr>
            <p:ph type="pic" idx="8"/>
          </p:nvPr>
        </p:nvSpPr>
        <p:spPr>
          <a:xfrm>
            <a:off x="8881567" y="3409484"/>
            <a:ext cx="1168400" cy="1168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4"/>
          <p:cNvSpPr>
            <a:spLocks noGrp="1"/>
          </p:cNvSpPr>
          <p:nvPr>
            <p:ph type="pic" idx="9"/>
          </p:nvPr>
        </p:nvSpPr>
        <p:spPr>
          <a:xfrm>
            <a:off x="2152700" y="4798767"/>
            <a:ext cx="1168400" cy="1168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4653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subTitle" idx="1"/>
          </p:nvPr>
        </p:nvSpPr>
        <p:spPr>
          <a:xfrm>
            <a:off x="2546717" y="2904500"/>
            <a:ext cx="2962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2"/>
          </p:nvPr>
        </p:nvSpPr>
        <p:spPr>
          <a:xfrm>
            <a:off x="2546717" y="2304767"/>
            <a:ext cx="296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5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3"/>
          </p:nvPr>
        </p:nvSpPr>
        <p:spPr>
          <a:xfrm>
            <a:off x="7508565" y="2904500"/>
            <a:ext cx="29584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4"/>
          </p:nvPr>
        </p:nvSpPr>
        <p:spPr>
          <a:xfrm>
            <a:off x="7508565" y="2304767"/>
            <a:ext cx="2958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5"/>
          </p:nvPr>
        </p:nvSpPr>
        <p:spPr>
          <a:xfrm>
            <a:off x="2546717" y="4909167"/>
            <a:ext cx="29628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6"/>
          </p:nvPr>
        </p:nvSpPr>
        <p:spPr>
          <a:xfrm>
            <a:off x="2546717" y="4309433"/>
            <a:ext cx="296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7"/>
          </p:nvPr>
        </p:nvSpPr>
        <p:spPr>
          <a:xfrm>
            <a:off x="7539625" y="4909167"/>
            <a:ext cx="29584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8"/>
          </p:nvPr>
        </p:nvSpPr>
        <p:spPr>
          <a:xfrm>
            <a:off x="7539625" y="4309433"/>
            <a:ext cx="2958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56273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25"/>
          <p:cNvSpPr/>
          <p:nvPr/>
        </p:nvSpPr>
        <p:spPr>
          <a:xfrm>
            <a:off x="4249567" y="-311700"/>
            <a:ext cx="640882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25"/>
          <p:cNvSpPr/>
          <p:nvPr/>
        </p:nvSpPr>
        <p:spPr>
          <a:xfrm>
            <a:off x="5686434" y="6540893"/>
            <a:ext cx="6680233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9334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subTitle" idx="1"/>
          </p:nvPr>
        </p:nvSpPr>
        <p:spPr>
          <a:xfrm>
            <a:off x="961567" y="4118768"/>
            <a:ext cx="2429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subTitle" idx="2"/>
          </p:nvPr>
        </p:nvSpPr>
        <p:spPr>
          <a:xfrm>
            <a:off x="961567" y="3539233"/>
            <a:ext cx="24296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-156566" y="2937133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6"/>
          <p:cNvSpPr/>
          <p:nvPr/>
        </p:nvSpPr>
        <p:spPr>
          <a:xfrm>
            <a:off x="-271467" y="2649733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6"/>
          <p:cNvSpPr/>
          <p:nvPr/>
        </p:nvSpPr>
        <p:spPr>
          <a:xfrm>
            <a:off x="56273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6"/>
          <p:cNvSpPr/>
          <p:nvPr/>
        </p:nvSpPr>
        <p:spPr>
          <a:xfrm rot="5400000">
            <a:off x="8772534" y="4875360"/>
            <a:ext cx="6680233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6"/>
          <p:cNvSpPr/>
          <p:nvPr/>
        </p:nvSpPr>
        <p:spPr>
          <a:xfrm rot="-5400000">
            <a:off x="4596084" y="3521484"/>
            <a:ext cx="587633" cy="65080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6"/>
          <p:cNvSpPr/>
          <p:nvPr/>
        </p:nvSpPr>
        <p:spPr>
          <a:xfrm rot="-5400000">
            <a:off x="5162223" y="2867611"/>
            <a:ext cx="502867" cy="8130312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3"/>
          </p:nvPr>
        </p:nvSpPr>
        <p:spPr>
          <a:xfrm>
            <a:off x="3575680" y="4118768"/>
            <a:ext cx="2429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4"/>
          </p:nvPr>
        </p:nvSpPr>
        <p:spPr>
          <a:xfrm>
            <a:off x="3575680" y="3539233"/>
            <a:ext cx="24296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5"/>
          </p:nvPr>
        </p:nvSpPr>
        <p:spPr>
          <a:xfrm>
            <a:off x="6189787" y="4118768"/>
            <a:ext cx="2429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6"/>
          </p:nvPr>
        </p:nvSpPr>
        <p:spPr>
          <a:xfrm>
            <a:off x="6189787" y="3539233"/>
            <a:ext cx="24296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subTitle" idx="7"/>
          </p:nvPr>
        </p:nvSpPr>
        <p:spPr>
          <a:xfrm>
            <a:off x="8803940" y="4118768"/>
            <a:ext cx="24296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subTitle" idx="8"/>
          </p:nvPr>
        </p:nvSpPr>
        <p:spPr>
          <a:xfrm>
            <a:off x="8803940" y="3539233"/>
            <a:ext cx="24296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826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7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7"/>
          <p:cNvSpPr/>
          <p:nvPr/>
        </p:nvSpPr>
        <p:spPr>
          <a:xfrm>
            <a:off x="56273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7"/>
          <p:cNvSpPr/>
          <p:nvPr/>
        </p:nvSpPr>
        <p:spPr>
          <a:xfrm>
            <a:off x="4249567" y="-311700"/>
            <a:ext cx="640882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7"/>
          <p:cNvSpPr/>
          <p:nvPr/>
        </p:nvSpPr>
        <p:spPr>
          <a:xfrm>
            <a:off x="5686434" y="6540893"/>
            <a:ext cx="6680233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1"/>
          </p:nvPr>
        </p:nvSpPr>
        <p:spPr>
          <a:xfrm>
            <a:off x="1811163" y="2904500"/>
            <a:ext cx="23164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2"/>
          </p:nvPr>
        </p:nvSpPr>
        <p:spPr>
          <a:xfrm>
            <a:off x="1811151" y="2304767"/>
            <a:ext cx="2316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3"/>
          </p:nvPr>
        </p:nvSpPr>
        <p:spPr>
          <a:xfrm>
            <a:off x="5364555" y="2904500"/>
            <a:ext cx="2316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4"/>
          </p:nvPr>
        </p:nvSpPr>
        <p:spPr>
          <a:xfrm>
            <a:off x="5364155" y="2304767"/>
            <a:ext cx="2316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5"/>
          </p:nvPr>
        </p:nvSpPr>
        <p:spPr>
          <a:xfrm>
            <a:off x="1811160" y="4909167"/>
            <a:ext cx="23164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6"/>
          </p:nvPr>
        </p:nvSpPr>
        <p:spPr>
          <a:xfrm>
            <a:off x="1811151" y="4309433"/>
            <a:ext cx="2316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7"/>
          </p:nvPr>
        </p:nvSpPr>
        <p:spPr>
          <a:xfrm>
            <a:off x="5364155" y="4909167"/>
            <a:ext cx="23164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8"/>
          </p:nvPr>
        </p:nvSpPr>
        <p:spPr>
          <a:xfrm>
            <a:off x="5364155" y="4309433"/>
            <a:ext cx="2316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9"/>
          </p:nvPr>
        </p:nvSpPr>
        <p:spPr>
          <a:xfrm>
            <a:off x="8917167" y="2904500"/>
            <a:ext cx="23164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ubTitle" idx="13"/>
          </p:nvPr>
        </p:nvSpPr>
        <p:spPr>
          <a:xfrm>
            <a:off x="8917159" y="2304767"/>
            <a:ext cx="2316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14"/>
          </p:nvPr>
        </p:nvSpPr>
        <p:spPr>
          <a:xfrm>
            <a:off x="8917165" y="4909167"/>
            <a:ext cx="23164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subTitle" idx="15"/>
          </p:nvPr>
        </p:nvSpPr>
        <p:spPr>
          <a:xfrm>
            <a:off x="8917159" y="4309433"/>
            <a:ext cx="2316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7341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 hasCustomPrompt="1"/>
          </p:nvPr>
        </p:nvSpPr>
        <p:spPr>
          <a:xfrm>
            <a:off x="990251" y="719333"/>
            <a:ext cx="4984000" cy="12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1"/>
          </p:nvPr>
        </p:nvSpPr>
        <p:spPr>
          <a:xfrm>
            <a:off x="6108551" y="719333"/>
            <a:ext cx="5093200" cy="1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 idx="2" hasCustomPrompt="1"/>
          </p:nvPr>
        </p:nvSpPr>
        <p:spPr>
          <a:xfrm>
            <a:off x="990251" y="2810200"/>
            <a:ext cx="4984000" cy="12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3"/>
          </p:nvPr>
        </p:nvSpPr>
        <p:spPr>
          <a:xfrm>
            <a:off x="6108551" y="2807200"/>
            <a:ext cx="5093200" cy="1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title" idx="4" hasCustomPrompt="1"/>
          </p:nvPr>
        </p:nvSpPr>
        <p:spPr>
          <a:xfrm>
            <a:off x="990251" y="4895067"/>
            <a:ext cx="4984000" cy="12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5"/>
          </p:nvPr>
        </p:nvSpPr>
        <p:spPr>
          <a:xfrm>
            <a:off x="6108551" y="4895067"/>
            <a:ext cx="5093200" cy="1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 rot="10800000">
            <a:off x="3549796" y="-134872"/>
            <a:ext cx="7238705" cy="631375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8"/>
          <p:cNvSpPr/>
          <p:nvPr/>
        </p:nvSpPr>
        <p:spPr>
          <a:xfrm rot="10800000">
            <a:off x="7746201" y="-306184"/>
            <a:ext cx="4856299" cy="575848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8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8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8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31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>
            <a:spLocks noGrp="1"/>
          </p:cNvSpPr>
          <p:nvPr>
            <p:ph type="title" hasCustomPrompt="1"/>
          </p:nvPr>
        </p:nvSpPr>
        <p:spPr>
          <a:xfrm>
            <a:off x="1983367" y="1444835"/>
            <a:ext cx="1116000" cy="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>
            <a:spLocks noGrp="1"/>
          </p:cNvSpPr>
          <p:nvPr>
            <p:ph type="title" idx="2" hasCustomPrompt="1"/>
          </p:nvPr>
        </p:nvSpPr>
        <p:spPr>
          <a:xfrm>
            <a:off x="1983367" y="3085601"/>
            <a:ext cx="1121600" cy="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9"/>
          <p:cNvSpPr txBox="1">
            <a:spLocks noGrp="1"/>
          </p:cNvSpPr>
          <p:nvPr>
            <p:ph type="title" idx="3" hasCustomPrompt="1"/>
          </p:nvPr>
        </p:nvSpPr>
        <p:spPr>
          <a:xfrm>
            <a:off x="1983367" y="4726368"/>
            <a:ext cx="1121600" cy="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29"/>
          <p:cNvSpPr/>
          <p:nvPr/>
        </p:nvSpPr>
        <p:spPr>
          <a:xfrm rot="10800000">
            <a:off x="3549796" y="-134872"/>
            <a:ext cx="7238705" cy="631375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9"/>
          <p:cNvSpPr/>
          <p:nvPr/>
        </p:nvSpPr>
        <p:spPr>
          <a:xfrm rot="10800000">
            <a:off x="7746201" y="-306184"/>
            <a:ext cx="4856299" cy="575848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29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9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9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1"/>
          </p:nvPr>
        </p:nvSpPr>
        <p:spPr>
          <a:xfrm>
            <a:off x="3099367" y="1343235"/>
            <a:ext cx="2729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subTitle" idx="4"/>
          </p:nvPr>
        </p:nvSpPr>
        <p:spPr>
          <a:xfrm>
            <a:off x="3099367" y="4624767"/>
            <a:ext cx="2729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3099367" y="2984001"/>
            <a:ext cx="2729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title" idx="6" hasCustomPrompt="1"/>
          </p:nvPr>
        </p:nvSpPr>
        <p:spPr>
          <a:xfrm>
            <a:off x="7393367" y="1444833"/>
            <a:ext cx="1121600" cy="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7" hasCustomPrompt="1"/>
          </p:nvPr>
        </p:nvSpPr>
        <p:spPr>
          <a:xfrm>
            <a:off x="7393367" y="3085601"/>
            <a:ext cx="1121600" cy="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8" hasCustomPrompt="1"/>
          </p:nvPr>
        </p:nvSpPr>
        <p:spPr>
          <a:xfrm>
            <a:off x="7393367" y="4726368"/>
            <a:ext cx="1121600" cy="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29"/>
          <p:cNvSpPr txBox="1">
            <a:spLocks noGrp="1"/>
          </p:cNvSpPr>
          <p:nvPr>
            <p:ph type="subTitle" idx="9"/>
          </p:nvPr>
        </p:nvSpPr>
        <p:spPr>
          <a:xfrm>
            <a:off x="8514964" y="1343233"/>
            <a:ext cx="2729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subTitle" idx="13"/>
          </p:nvPr>
        </p:nvSpPr>
        <p:spPr>
          <a:xfrm>
            <a:off x="8514964" y="4624767"/>
            <a:ext cx="2729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subTitle" idx="14"/>
          </p:nvPr>
        </p:nvSpPr>
        <p:spPr>
          <a:xfrm>
            <a:off x="8514964" y="2984001"/>
            <a:ext cx="2729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37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ubTitle" idx="1"/>
          </p:nvPr>
        </p:nvSpPr>
        <p:spPr>
          <a:xfrm>
            <a:off x="4038564" y="2269935"/>
            <a:ext cx="7205600" cy="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subTitle" idx="2"/>
          </p:nvPr>
        </p:nvSpPr>
        <p:spPr>
          <a:xfrm>
            <a:off x="4038533" y="1792200"/>
            <a:ext cx="7205600" cy="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title" idx="3" hasCustomPrompt="1"/>
          </p:nvPr>
        </p:nvSpPr>
        <p:spPr>
          <a:xfrm>
            <a:off x="2666133" y="1792208"/>
            <a:ext cx="1169200" cy="8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20" name="Google Shape;320;p30"/>
          <p:cNvSpPr txBox="1">
            <a:spLocks noGrp="1"/>
          </p:cNvSpPr>
          <p:nvPr>
            <p:ph type="subTitle" idx="4"/>
          </p:nvPr>
        </p:nvSpPr>
        <p:spPr>
          <a:xfrm>
            <a:off x="4038564" y="3392012"/>
            <a:ext cx="7205600" cy="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subTitle" idx="5"/>
          </p:nvPr>
        </p:nvSpPr>
        <p:spPr>
          <a:xfrm>
            <a:off x="4038533" y="2914277"/>
            <a:ext cx="7205600" cy="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title" idx="6" hasCustomPrompt="1"/>
          </p:nvPr>
        </p:nvSpPr>
        <p:spPr>
          <a:xfrm>
            <a:off x="2666133" y="2914285"/>
            <a:ext cx="1169200" cy="8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23" name="Google Shape;323;p30"/>
          <p:cNvSpPr txBox="1">
            <a:spLocks noGrp="1"/>
          </p:cNvSpPr>
          <p:nvPr>
            <p:ph type="subTitle" idx="7"/>
          </p:nvPr>
        </p:nvSpPr>
        <p:spPr>
          <a:xfrm>
            <a:off x="4038564" y="4514089"/>
            <a:ext cx="7205600" cy="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 idx="8" hasCustomPrompt="1"/>
          </p:nvPr>
        </p:nvSpPr>
        <p:spPr>
          <a:xfrm>
            <a:off x="2666133" y="4036364"/>
            <a:ext cx="1169200" cy="8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9"/>
          </p:nvPr>
        </p:nvSpPr>
        <p:spPr>
          <a:xfrm>
            <a:off x="4038567" y="5636167"/>
            <a:ext cx="7205600" cy="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3"/>
          </p:nvPr>
        </p:nvSpPr>
        <p:spPr>
          <a:xfrm>
            <a:off x="4038533" y="5158432"/>
            <a:ext cx="7205600" cy="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0"/>
          <p:cNvSpPr txBox="1">
            <a:spLocks noGrp="1"/>
          </p:cNvSpPr>
          <p:nvPr>
            <p:ph type="title" idx="14" hasCustomPrompt="1"/>
          </p:nvPr>
        </p:nvSpPr>
        <p:spPr>
          <a:xfrm>
            <a:off x="2666133" y="5158441"/>
            <a:ext cx="1169200" cy="8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5"/>
          </p:nvPr>
        </p:nvSpPr>
        <p:spPr>
          <a:xfrm>
            <a:off x="4038533" y="4036355"/>
            <a:ext cx="7205600" cy="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 rot="10800000">
            <a:off x="7746199" y="-192363"/>
            <a:ext cx="4856299" cy="404536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30"/>
          <p:cNvSpPr/>
          <p:nvPr/>
        </p:nvSpPr>
        <p:spPr>
          <a:xfrm>
            <a:off x="3278627" y="6361501"/>
            <a:ext cx="5634628" cy="568633"/>
          </a:xfrm>
          <a:custGeom>
            <a:avLst/>
            <a:gdLst/>
            <a:ahLst/>
            <a:cxnLst/>
            <a:rect l="l" t="t" r="r" b="b"/>
            <a:pathLst>
              <a:path w="37550" h="17059" extrusionOk="0">
                <a:moveTo>
                  <a:pt x="1" y="0"/>
                </a:moveTo>
                <a:lnTo>
                  <a:pt x="1" y="17058"/>
                </a:lnTo>
                <a:lnTo>
                  <a:pt x="37549" y="17058"/>
                </a:lnTo>
                <a:lnTo>
                  <a:pt x="3754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30"/>
          <p:cNvSpPr/>
          <p:nvPr/>
        </p:nvSpPr>
        <p:spPr>
          <a:xfrm>
            <a:off x="-139749" y="6620667"/>
            <a:ext cx="12471509" cy="281533"/>
          </a:xfrm>
          <a:custGeom>
            <a:avLst/>
            <a:gdLst/>
            <a:ahLst/>
            <a:cxnLst/>
            <a:rect l="l" t="t" r="r" b="b"/>
            <a:pathLst>
              <a:path w="83112" h="8446" extrusionOk="0">
                <a:moveTo>
                  <a:pt x="0" y="0"/>
                </a:moveTo>
                <a:lnTo>
                  <a:pt x="0" y="8445"/>
                </a:lnTo>
                <a:lnTo>
                  <a:pt x="83112" y="8445"/>
                </a:lnTo>
                <a:lnTo>
                  <a:pt x="83112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30"/>
          <p:cNvSpPr/>
          <p:nvPr/>
        </p:nvSpPr>
        <p:spPr>
          <a:xfrm>
            <a:off x="2735433" y="6474034"/>
            <a:ext cx="6720137" cy="404533"/>
          </a:xfrm>
          <a:custGeom>
            <a:avLst/>
            <a:gdLst/>
            <a:ahLst/>
            <a:cxnLst/>
            <a:rect l="l" t="t" r="r" b="b"/>
            <a:pathLst>
              <a:path w="44784" h="12136" extrusionOk="0">
                <a:moveTo>
                  <a:pt x="1" y="1"/>
                </a:moveTo>
                <a:lnTo>
                  <a:pt x="1" y="12135"/>
                </a:lnTo>
                <a:lnTo>
                  <a:pt x="44784" y="12135"/>
                </a:lnTo>
                <a:lnTo>
                  <a:pt x="44784" y="1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30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30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36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0000" y="1649577"/>
            <a:ext cx="10272000" cy="5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4"/>
          <p:cNvSpPr/>
          <p:nvPr/>
        </p:nvSpPr>
        <p:spPr>
          <a:xfrm>
            <a:off x="89420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7564267" y="-311705"/>
            <a:ext cx="491490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-178667" y="3609567"/>
            <a:ext cx="750173" cy="2277123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>
            <a:off x="-248667" y="3291567"/>
            <a:ext cx="556421" cy="3685604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5686434" y="6540893"/>
            <a:ext cx="6680233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9304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4729133" y="719333"/>
            <a:ext cx="6109600" cy="1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ubTitle" idx="1"/>
          </p:nvPr>
        </p:nvSpPr>
        <p:spPr>
          <a:xfrm>
            <a:off x="4729133" y="2893560"/>
            <a:ext cx="6109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4714533" y="5124267"/>
            <a:ext cx="6109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CREDITS: This presentation template was created by </a:t>
            </a:r>
            <a:r>
              <a:rPr lang="en" sz="1333" u="sng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, and includes icons by </a:t>
            </a:r>
            <a:r>
              <a:rPr lang="en" sz="1333" u="sng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, and infographics &amp; images by </a:t>
            </a:r>
            <a:r>
              <a:rPr lang="en" sz="1333" u="sng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endParaRPr sz="1333" u="sng">
              <a:solidFill>
                <a:schemeClr val="dk2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339" name="Google Shape;339;p31"/>
          <p:cNvSpPr/>
          <p:nvPr/>
        </p:nvSpPr>
        <p:spPr>
          <a:xfrm rot="-5400000">
            <a:off x="8333245" y="2971415"/>
            <a:ext cx="7457873" cy="1115432"/>
          </a:xfrm>
          <a:custGeom>
            <a:avLst/>
            <a:gdLst/>
            <a:ahLst/>
            <a:cxnLst/>
            <a:rect l="l" t="t" r="r" b="b"/>
            <a:pathLst>
              <a:path w="78936" h="26893" extrusionOk="0">
                <a:moveTo>
                  <a:pt x="0" y="0"/>
                </a:moveTo>
                <a:lnTo>
                  <a:pt x="0" y="26892"/>
                </a:lnTo>
                <a:lnTo>
                  <a:pt x="78936" y="26892"/>
                </a:lnTo>
                <a:lnTo>
                  <a:pt x="78936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31"/>
          <p:cNvSpPr/>
          <p:nvPr/>
        </p:nvSpPr>
        <p:spPr>
          <a:xfrm flipH="1">
            <a:off x="4231688" y="164137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31"/>
          <p:cNvSpPr/>
          <p:nvPr/>
        </p:nvSpPr>
        <p:spPr>
          <a:xfrm flipH="1">
            <a:off x="-99942" y="-240000"/>
            <a:ext cx="7091081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31"/>
          <p:cNvSpPr/>
          <p:nvPr/>
        </p:nvSpPr>
        <p:spPr>
          <a:xfrm>
            <a:off x="5988501" y="6482367"/>
            <a:ext cx="4627015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31"/>
          <p:cNvSpPr>
            <a:spLocks noGrp="1"/>
          </p:cNvSpPr>
          <p:nvPr>
            <p:ph type="pic" idx="2"/>
          </p:nvPr>
        </p:nvSpPr>
        <p:spPr>
          <a:xfrm>
            <a:off x="-121051" y="883467"/>
            <a:ext cx="4024400" cy="648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970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/>
          <p:nvPr/>
        </p:nvSpPr>
        <p:spPr>
          <a:xfrm>
            <a:off x="-156566" y="5490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32"/>
          <p:cNvSpPr/>
          <p:nvPr/>
        </p:nvSpPr>
        <p:spPr>
          <a:xfrm>
            <a:off x="-271467" y="261667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32"/>
          <p:cNvSpPr/>
          <p:nvPr/>
        </p:nvSpPr>
        <p:spPr>
          <a:xfrm>
            <a:off x="56273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32"/>
          <p:cNvSpPr/>
          <p:nvPr/>
        </p:nvSpPr>
        <p:spPr>
          <a:xfrm>
            <a:off x="4249567" y="-311700"/>
            <a:ext cx="640882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32"/>
          <p:cNvSpPr/>
          <p:nvPr/>
        </p:nvSpPr>
        <p:spPr>
          <a:xfrm>
            <a:off x="5686434" y="6540893"/>
            <a:ext cx="6680233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6215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 rot="-5400000">
            <a:off x="8333245" y="2971415"/>
            <a:ext cx="7457873" cy="1115432"/>
          </a:xfrm>
          <a:custGeom>
            <a:avLst/>
            <a:gdLst/>
            <a:ahLst/>
            <a:cxnLst/>
            <a:rect l="l" t="t" r="r" b="b"/>
            <a:pathLst>
              <a:path w="78936" h="26893" extrusionOk="0">
                <a:moveTo>
                  <a:pt x="0" y="0"/>
                </a:moveTo>
                <a:lnTo>
                  <a:pt x="0" y="26892"/>
                </a:lnTo>
                <a:lnTo>
                  <a:pt x="78936" y="26892"/>
                </a:lnTo>
                <a:lnTo>
                  <a:pt x="78936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33"/>
          <p:cNvSpPr/>
          <p:nvPr/>
        </p:nvSpPr>
        <p:spPr>
          <a:xfrm flipH="1">
            <a:off x="4231688" y="164137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33"/>
          <p:cNvSpPr/>
          <p:nvPr/>
        </p:nvSpPr>
        <p:spPr>
          <a:xfrm flipH="1">
            <a:off x="-99942" y="-240000"/>
            <a:ext cx="7091081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33"/>
          <p:cNvSpPr/>
          <p:nvPr/>
        </p:nvSpPr>
        <p:spPr>
          <a:xfrm>
            <a:off x="5988501" y="6482367"/>
            <a:ext cx="4627015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8643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99EF-4762-4EF3-8F09-60529878FC08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C1D-6658-4154-ACE7-CBD050F48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996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99EF-4762-4EF3-8F09-60529878FC08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C1D-6658-4154-ACE7-CBD050F48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728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99EF-4762-4EF3-8F09-60529878FC08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C1D-6658-4154-ACE7-CBD050F48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566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499EF-4762-4EF3-8F09-60529878FC08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6AC1D-6658-4154-ACE7-CBD050F48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451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622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09594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2191267" y="4921233"/>
            <a:ext cx="31908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13063" y="4921233"/>
            <a:ext cx="31908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91267" y="4321500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813055" y="4321500"/>
            <a:ext cx="3190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2341493" y="-120930"/>
            <a:ext cx="7238705" cy="308107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>
            <a:off x="613233" y="-71431"/>
            <a:ext cx="4856299" cy="404536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 rot="10800000">
            <a:off x="11828534" y="2740267"/>
            <a:ext cx="587633" cy="1783600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/>
          <p:nvPr/>
        </p:nvSpPr>
        <p:spPr>
          <a:xfrm rot="10800000">
            <a:off x="12028200" y="1480400"/>
            <a:ext cx="502867" cy="3330867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>
            <a:off x="-108133" y="6443669"/>
            <a:ext cx="6680233" cy="500068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 rot="-5400000" flipH="1">
            <a:off x="6252434" y="5300336"/>
            <a:ext cx="538743" cy="2215409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299783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24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48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45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193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678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75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05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>
          <p15:clr>
            <a:srgbClr val="FBAE40"/>
          </p15:clr>
        </p15:guide>
        <p15:guide id="2" pos="3024">
          <p15:clr>
            <a:srgbClr val="FBAE40"/>
          </p15:clr>
        </p15:guide>
        <p15:guide id="3" pos="4680">
          <p15:clr>
            <a:srgbClr val="FBAE40"/>
          </p15:clr>
        </p15:guide>
        <p15:guide id="4" pos="633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3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871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61567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-5400000" flipH="1">
            <a:off x="-1621995" y="4326292"/>
            <a:ext cx="3537177" cy="754739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/>
          <p:nvPr/>
        </p:nvSpPr>
        <p:spPr>
          <a:xfrm rot="-5400000" flipH="1">
            <a:off x="-2471921" y="3747588"/>
            <a:ext cx="4914909" cy="534401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6"/>
          <p:cNvSpPr/>
          <p:nvPr/>
        </p:nvSpPr>
        <p:spPr>
          <a:xfrm flipH="1">
            <a:off x="11546500" y="3609567"/>
            <a:ext cx="750173" cy="2277123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 flipH="1">
            <a:off x="11810251" y="3291567"/>
            <a:ext cx="556421" cy="3685604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/>
          <p:nvPr/>
        </p:nvSpPr>
        <p:spPr>
          <a:xfrm rot="10800000">
            <a:off x="3537564" y="-118691"/>
            <a:ext cx="7238705" cy="510561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6"/>
          <p:cNvSpPr/>
          <p:nvPr/>
        </p:nvSpPr>
        <p:spPr>
          <a:xfrm rot="10800000">
            <a:off x="7733968" y="-257244"/>
            <a:ext cx="4856299" cy="465679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82214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159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652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77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6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35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458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99EF-4762-4EF3-8F09-60529878FC08}" type="datetimeFigureOut">
              <a:rPr lang="en-IN" smtClean="0"/>
              <a:t>02-05-2024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C1D-6658-4154-ACE7-CBD050F48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9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960000" y="2484567"/>
            <a:ext cx="61124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2"/>
          </p:nvPr>
        </p:nvSpPr>
        <p:spPr>
          <a:xfrm flipH="1">
            <a:off x="7615233" y="2124033"/>
            <a:ext cx="4830400" cy="4828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8942001" y="-254534"/>
            <a:ext cx="3537177" cy="847915"/>
          </a:xfrm>
          <a:custGeom>
            <a:avLst/>
            <a:gdLst/>
            <a:ahLst/>
            <a:cxnLst/>
            <a:rect l="l" t="t" r="r" b="b"/>
            <a:pathLst>
              <a:path w="44154" h="13148" extrusionOk="0">
                <a:moveTo>
                  <a:pt x="0" y="1"/>
                </a:moveTo>
                <a:lnTo>
                  <a:pt x="0" y="13147"/>
                </a:lnTo>
                <a:lnTo>
                  <a:pt x="44154" y="13147"/>
                </a:lnTo>
                <a:lnTo>
                  <a:pt x="44154" y="1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/>
          <p:nvPr/>
        </p:nvSpPr>
        <p:spPr>
          <a:xfrm>
            <a:off x="7564267" y="-311705"/>
            <a:ext cx="4914909" cy="600373"/>
          </a:xfrm>
          <a:custGeom>
            <a:avLst/>
            <a:gdLst/>
            <a:ahLst/>
            <a:cxnLst/>
            <a:rect l="l" t="t" r="r" b="b"/>
            <a:pathLst>
              <a:path w="61352" h="4553" extrusionOk="0">
                <a:moveTo>
                  <a:pt x="1" y="0"/>
                </a:moveTo>
                <a:lnTo>
                  <a:pt x="1" y="4553"/>
                </a:lnTo>
                <a:lnTo>
                  <a:pt x="61352" y="4553"/>
                </a:lnTo>
                <a:lnTo>
                  <a:pt x="61352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/>
          <p:nvPr/>
        </p:nvSpPr>
        <p:spPr>
          <a:xfrm>
            <a:off x="-178667" y="2938067"/>
            <a:ext cx="750173" cy="2277123"/>
          </a:xfrm>
          <a:custGeom>
            <a:avLst/>
            <a:gdLst/>
            <a:ahLst/>
            <a:cxnLst/>
            <a:rect l="l" t="t" r="r" b="b"/>
            <a:pathLst>
              <a:path w="17629" h="53508" extrusionOk="0">
                <a:moveTo>
                  <a:pt x="0" y="0"/>
                </a:moveTo>
                <a:lnTo>
                  <a:pt x="0" y="53507"/>
                </a:lnTo>
                <a:lnTo>
                  <a:pt x="17628" y="53507"/>
                </a:lnTo>
                <a:lnTo>
                  <a:pt x="17628" y="0"/>
                </a:lnTo>
                <a:close/>
              </a:path>
            </a:pathLst>
          </a:custGeom>
          <a:solidFill>
            <a:srgbClr val="EDE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7"/>
          <p:cNvSpPr/>
          <p:nvPr/>
        </p:nvSpPr>
        <p:spPr>
          <a:xfrm>
            <a:off x="-248667" y="2620067"/>
            <a:ext cx="556421" cy="3685604"/>
          </a:xfrm>
          <a:custGeom>
            <a:avLst/>
            <a:gdLst/>
            <a:ahLst/>
            <a:cxnLst/>
            <a:rect l="l" t="t" r="r" b="b"/>
            <a:pathLst>
              <a:path w="15086" h="99926" extrusionOk="0">
                <a:moveTo>
                  <a:pt x="0" y="0"/>
                </a:moveTo>
                <a:lnTo>
                  <a:pt x="0" y="99926"/>
                </a:lnTo>
                <a:lnTo>
                  <a:pt x="15085" y="99926"/>
                </a:lnTo>
                <a:lnTo>
                  <a:pt x="15085" y="0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7"/>
          <p:cNvSpPr/>
          <p:nvPr/>
        </p:nvSpPr>
        <p:spPr>
          <a:xfrm>
            <a:off x="1345767" y="6540901"/>
            <a:ext cx="4024531" cy="40283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103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-326415" y="1184085"/>
            <a:ext cx="4489600" cy="4489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249500" y="2044800"/>
            <a:ext cx="6992000" cy="27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-900076" y="356271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2828918" y="-128633"/>
            <a:ext cx="9749057" cy="461664"/>
          </a:xfrm>
          <a:custGeom>
            <a:avLst/>
            <a:gdLst/>
            <a:ahLst/>
            <a:cxnLst/>
            <a:rect l="l" t="t" r="r" b="b"/>
            <a:pathLst>
              <a:path w="205879" h="8763" extrusionOk="0">
                <a:moveTo>
                  <a:pt x="1" y="0"/>
                </a:moveTo>
                <a:lnTo>
                  <a:pt x="1" y="8763"/>
                </a:lnTo>
                <a:lnTo>
                  <a:pt x="205879" y="8763"/>
                </a:lnTo>
                <a:lnTo>
                  <a:pt x="2058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>
            <a:off x="-184934" y="-47867"/>
            <a:ext cx="7226899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8"/>
          <p:cNvSpPr/>
          <p:nvPr/>
        </p:nvSpPr>
        <p:spPr>
          <a:xfrm>
            <a:off x="-126033" y="6544067"/>
            <a:ext cx="11367223" cy="499667"/>
          </a:xfrm>
          <a:custGeom>
            <a:avLst/>
            <a:gdLst/>
            <a:ahLst/>
            <a:cxnLst/>
            <a:rect l="l" t="t" r="r" b="b"/>
            <a:pathLst>
              <a:path w="231606" h="8763" extrusionOk="0">
                <a:moveTo>
                  <a:pt x="0" y="1"/>
                </a:moveTo>
                <a:lnTo>
                  <a:pt x="0" y="8763"/>
                </a:lnTo>
                <a:lnTo>
                  <a:pt x="231606" y="8763"/>
                </a:lnTo>
                <a:lnTo>
                  <a:pt x="231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>
            <a:off x="542916" y="6427001"/>
            <a:ext cx="7875944" cy="506793"/>
          </a:xfrm>
          <a:custGeom>
            <a:avLst/>
            <a:gdLst/>
            <a:ahLst/>
            <a:cxnLst/>
            <a:rect l="l" t="t" r="r" b="b"/>
            <a:pathLst>
              <a:path w="138126" h="8888" extrusionOk="0">
                <a:moveTo>
                  <a:pt x="1" y="1"/>
                </a:moveTo>
                <a:lnTo>
                  <a:pt x="1" y="8888"/>
                </a:lnTo>
                <a:lnTo>
                  <a:pt x="138126" y="8888"/>
                </a:lnTo>
                <a:lnTo>
                  <a:pt x="138126" y="1"/>
                </a:lnTo>
                <a:close/>
              </a:path>
            </a:pathLst>
          </a:custGeom>
          <a:solidFill>
            <a:schemeClr val="dk2"/>
          </a:solidFill>
          <a:ln w="250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969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>
            <a:spLocks noGrp="1"/>
          </p:cNvSpPr>
          <p:nvPr>
            <p:ph type="pic" idx="2"/>
          </p:nvPr>
        </p:nvSpPr>
        <p:spPr>
          <a:xfrm>
            <a:off x="8005667" y="883467"/>
            <a:ext cx="4024400" cy="648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50967" y="1612217"/>
            <a:ext cx="6507200" cy="2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950967" y="4350984"/>
            <a:ext cx="650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rot="-5400000">
            <a:off x="8527722" y="2864739"/>
            <a:ext cx="7457873" cy="1328783"/>
          </a:xfrm>
          <a:custGeom>
            <a:avLst/>
            <a:gdLst/>
            <a:ahLst/>
            <a:cxnLst/>
            <a:rect l="l" t="t" r="r" b="b"/>
            <a:pathLst>
              <a:path w="78936" h="26893" extrusionOk="0">
                <a:moveTo>
                  <a:pt x="0" y="0"/>
                </a:moveTo>
                <a:lnTo>
                  <a:pt x="0" y="26892"/>
                </a:lnTo>
                <a:lnTo>
                  <a:pt x="78936" y="26892"/>
                </a:lnTo>
                <a:lnTo>
                  <a:pt x="78936" y="0"/>
                </a:lnTo>
                <a:close/>
              </a:path>
            </a:pathLst>
          </a:custGeom>
          <a:solidFill>
            <a:schemeClr val="dk2"/>
          </a:solidFill>
          <a:ln w="125" cap="flat" cmpd="sng">
            <a:solidFill>
              <a:srgbClr val="B5946F"/>
            </a:solidFill>
            <a:prstDash val="solid"/>
            <a:miter lim="119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>
            <a:off x="-957210" y="164137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>
            <a:off x="-106033" y="-240000"/>
            <a:ext cx="7091081" cy="468197"/>
          </a:xfrm>
          <a:custGeom>
            <a:avLst/>
            <a:gdLst/>
            <a:ahLst/>
            <a:cxnLst/>
            <a:rect l="l" t="t" r="r" b="b"/>
            <a:pathLst>
              <a:path w="138120" h="8887" extrusionOk="0">
                <a:moveTo>
                  <a:pt x="1" y="0"/>
                </a:moveTo>
                <a:lnTo>
                  <a:pt x="1" y="8887"/>
                </a:lnTo>
                <a:lnTo>
                  <a:pt x="138120" y="8887"/>
                </a:lnTo>
                <a:lnTo>
                  <a:pt x="1381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2399241" y="6482371"/>
            <a:ext cx="3610627" cy="555195"/>
          </a:xfrm>
          <a:custGeom>
            <a:avLst/>
            <a:gdLst/>
            <a:ahLst/>
            <a:cxnLst/>
            <a:rect l="l" t="t" r="r" b="b"/>
            <a:pathLst>
              <a:path w="49093" h="10539" extrusionOk="0">
                <a:moveTo>
                  <a:pt x="0" y="1"/>
                </a:moveTo>
                <a:lnTo>
                  <a:pt x="0" y="10538"/>
                </a:lnTo>
                <a:lnTo>
                  <a:pt x="49093" y="10538"/>
                </a:lnTo>
                <a:lnTo>
                  <a:pt x="490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0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0" y="4641400"/>
            <a:ext cx="7419600" cy="149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121917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2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●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○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■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●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○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■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●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 Medium"/>
              <a:buChar char="○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ublic Sans Medium"/>
              <a:buChar char="■"/>
              <a:defRPr>
                <a:solidFill>
                  <a:schemeClr val="dk2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881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4852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8A7B8-C7AA-5A2C-8F9C-A1F4A456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81317"/>
            <a:ext cx="3710856" cy="3406187"/>
          </a:xfrm>
        </p:spPr>
        <p:txBody>
          <a:bodyPr>
            <a:norm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</a:rPr>
              <a:t>STORE MANAGEMENT SYSTEM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8C87-D257-874A-A26B-9176DD1D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045" y="4800600"/>
            <a:ext cx="3721892" cy="20574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GB" sz="1800" dirty="0">
                <a:solidFill>
                  <a:schemeClr val="bg1"/>
                </a:solidFill>
              </a:rPr>
              <a:t>Database Management Systems Mini Project</a:t>
            </a:r>
          </a:p>
          <a:p>
            <a:pPr algn="r">
              <a:lnSpc>
                <a:spcPct val="110000"/>
              </a:lnSpc>
            </a:pPr>
            <a:r>
              <a:rPr lang="en-GB" sz="1800" dirty="0">
                <a:solidFill>
                  <a:schemeClr val="bg1"/>
                </a:solidFill>
              </a:rPr>
              <a:t>Satvik Sharma [RA2211029010003]</a:t>
            </a:r>
          </a:p>
          <a:p>
            <a:pPr algn="r">
              <a:lnSpc>
                <a:spcPct val="110000"/>
              </a:lnSpc>
            </a:pPr>
            <a:r>
              <a:rPr lang="en-GB" sz="1800" dirty="0">
                <a:solidFill>
                  <a:schemeClr val="bg1"/>
                </a:solidFill>
              </a:rPr>
              <a:t>S Gagan [RA2211029010010]</a:t>
            </a:r>
          </a:p>
          <a:p>
            <a:pPr algn="r">
              <a:lnSpc>
                <a:spcPct val="110000"/>
              </a:lnSpc>
            </a:pPr>
            <a:r>
              <a:rPr lang="en-GB" sz="1800" dirty="0">
                <a:solidFill>
                  <a:schemeClr val="bg1"/>
                </a:solidFill>
              </a:rPr>
              <a:t>Anitej Mishra [RA2211029010023]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C67C7FDA-6AF1-D37D-24DB-1BF49317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F022F-353C-E5C4-A947-F15141A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chemeClr val="bg1"/>
                </a:solidFill>
              </a:rPr>
              <a:t>CREATING TABLES</a:t>
            </a:r>
            <a:br>
              <a:rPr lang="en-US" sz="3000">
                <a:solidFill>
                  <a:schemeClr val="bg1"/>
                </a:solidFill>
              </a:rPr>
            </a:br>
            <a:r>
              <a:rPr lang="en-US" sz="3000">
                <a:solidFill>
                  <a:schemeClr val="bg1"/>
                </a:solidFill>
              </a:rPr>
              <a:t>AND ADDING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A226-EDE1-8816-BF5D-5F13A21DFBBB}"/>
              </a:ext>
            </a:extLst>
          </p:cNvPr>
          <p:cNvSpPr>
            <a:spLocks/>
          </p:cNvSpPr>
          <p:nvPr/>
        </p:nvSpPr>
        <p:spPr>
          <a:xfrm>
            <a:off x="782513" y="710243"/>
            <a:ext cx="5077939" cy="86422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Result</a:t>
            </a:r>
          </a:p>
          <a:p>
            <a:pPr>
              <a:spcAft>
                <a:spcPts val="600"/>
              </a:spcAft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After Creating the Table…</a:t>
            </a:r>
            <a:endParaRPr lang="en-IN" sz="24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8FEB8-10AF-902C-C72E-4BF5D058B029}"/>
              </a:ext>
            </a:extLst>
          </p:cNvPr>
          <p:cNvSpPr>
            <a:spLocks/>
          </p:cNvSpPr>
          <p:nvPr/>
        </p:nvSpPr>
        <p:spPr>
          <a:xfrm>
            <a:off x="782513" y="1660790"/>
            <a:ext cx="5077939" cy="325676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5657-5082-4893-A5B2-7ADDDFB5368C}"/>
              </a:ext>
            </a:extLst>
          </p:cNvPr>
          <p:cNvSpPr>
            <a:spLocks/>
          </p:cNvSpPr>
          <p:nvPr/>
        </p:nvSpPr>
        <p:spPr>
          <a:xfrm>
            <a:off x="6441436" y="710243"/>
            <a:ext cx="5083439" cy="8642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After Adding Values to it…</a:t>
            </a:r>
            <a:endParaRPr lang="en-IN" sz="240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67768-F3B1-464C-E1D6-AF89EE0E894E}"/>
              </a:ext>
            </a:extLst>
          </p:cNvPr>
          <p:cNvSpPr>
            <a:spLocks/>
          </p:cNvSpPr>
          <p:nvPr/>
        </p:nvSpPr>
        <p:spPr>
          <a:xfrm>
            <a:off x="6441436" y="1660789"/>
            <a:ext cx="5077939" cy="325677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32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AAE57-782B-49BB-46AD-A2455838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2" y="1658055"/>
            <a:ext cx="4895213" cy="1650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82BB82-DC17-3EAA-D9A9-4F6B3649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7" y="1660362"/>
            <a:ext cx="426779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2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F022F-353C-E5C4-A947-F15141A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</a:rPr>
              <a:t>COMPLEX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A226-EDE1-8816-BF5D-5F13A21DFBBB}"/>
              </a:ext>
            </a:extLst>
          </p:cNvPr>
          <p:cNvSpPr>
            <a:spLocks/>
          </p:cNvSpPr>
          <p:nvPr/>
        </p:nvSpPr>
        <p:spPr>
          <a:xfrm>
            <a:off x="782513" y="710243"/>
            <a:ext cx="5077939" cy="86422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PL/SQL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+mj-lt"/>
              </a:rPr>
              <a:t>Calculate Total Sales of a Customer</a:t>
            </a:r>
            <a:endParaRPr lang="en-IN"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5657-5082-4893-A5B2-7ADDDFB5368C}"/>
              </a:ext>
            </a:extLst>
          </p:cNvPr>
          <p:cNvSpPr>
            <a:spLocks/>
          </p:cNvSpPr>
          <p:nvPr/>
        </p:nvSpPr>
        <p:spPr>
          <a:xfrm>
            <a:off x="6441436" y="710243"/>
            <a:ext cx="5083439" cy="8642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VIEWS</a:t>
            </a:r>
            <a:endParaRPr lang="en-GB" sz="20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Loyalty Member</a:t>
            </a:r>
            <a:endParaRPr lang="en-IN" sz="240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67768-F3B1-464C-E1D6-AF89EE0E894E}"/>
              </a:ext>
            </a:extLst>
          </p:cNvPr>
          <p:cNvSpPr>
            <a:spLocks/>
          </p:cNvSpPr>
          <p:nvPr/>
        </p:nvSpPr>
        <p:spPr>
          <a:xfrm>
            <a:off x="6441436" y="1660789"/>
            <a:ext cx="5077939" cy="325677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32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BB82-DC17-3EAA-D9A9-4F6B3649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367" y="1640767"/>
            <a:ext cx="5933029" cy="3296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C0AB7-C93F-AE0C-466F-43057325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3712" y="1620746"/>
            <a:ext cx="3248596" cy="32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F022F-353C-E5C4-A947-F15141A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</a:rPr>
              <a:t>COMPLEX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A226-EDE1-8816-BF5D-5F13A21DFBBB}"/>
              </a:ext>
            </a:extLst>
          </p:cNvPr>
          <p:cNvSpPr>
            <a:spLocks/>
          </p:cNvSpPr>
          <p:nvPr/>
        </p:nvSpPr>
        <p:spPr>
          <a:xfrm>
            <a:off x="782513" y="710243"/>
            <a:ext cx="5077939" cy="86422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TRIGGERS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+mj-lt"/>
              </a:rPr>
              <a:t>Capturing and Displaying Customer Feedback</a:t>
            </a:r>
            <a:endParaRPr lang="en-IN" sz="18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8FEB8-10AF-902C-C72E-4BF5D058B029}"/>
              </a:ext>
            </a:extLst>
          </p:cNvPr>
          <p:cNvSpPr>
            <a:spLocks/>
          </p:cNvSpPr>
          <p:nvPr/>
        </p:nvSpPr>
        <p:spPr>
          <a:xfrm>
            <a:off x="782513" y="1660790"/>
            <a:ext cx="5077939" cy="3256769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5657-5082-4893-A5B2-7ADDDFB5368C}"/>
              </a:ext>
            </a:extLst>
          </p:cNvPr>
          <p:cNvSpPr>
            <a:spLocks/>
          </p:cNvSpPr>
          <p:nvPr/>
        </p:nvSpPr>
        <p:spPr>
          <a:xfrm>
            <a:off x="6441436" y="710243"/>
            <a:ext cx="5083439" cy="864224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en-GB" sz="3800" b="1" dirty="0">
                <a:latin typeface="+mj-lt"/>
              </a:rPr>
              <a:t>CURSORS</a:t>
            </a:r>
            <a:endParaRPr lang="en-GB" sz="38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</a:pPr>
            <a:r>
              <a:rPr lang="en-GB" sz="2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Creating an Orders/View </a:t>
            </a:r>
            <a:r>
              <a:rPr lang="en-GB" sz="2900" dirty="0">
                <a:latin typeface="+mj-lt"/>
              </a:rPr>
              <a:t>with Amount=Quantity*10</a:t>
            </a:r>
            <a:endParaRPr lang="en-IN" sz="290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67768-F3B1-464C-E1D6-AF89EE0E894E}"/>
              </a:ext>
            </a:extLst>
          </p:cNvPr>
          <p:cNvSpPr>
            <a:spLocks/>
          </p:cNvSpPr>
          <p:nvPr/>
        </p:nvSpPr>
        <p:spPr>
          <a:xfrm>
            <a:off x="6441436" y="1660789"/>
            <a:ext cx="5077939" cy="325677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32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BB82-DC17-3EAA-D9A9-4F6B3649E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3" r="33032" b="10552"/>
          <a:stretch/>
        </p:blipFill>
        <p:spPr>
          <a:xfrm>
            <a:off x="6565283" y="1660362"/>
            <a:ext cx="4882369" cy="3256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B31D7-E03E-9372-9A8D-9C38BE9D4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027" y="1666852"/>
            <a:ext cx="4259155" cy="32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6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B4D4A-51FD-4803-9413-80603D36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1663-4944-6AA8-2C01-82DE5D33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 vert="horz" lIns="0" tIns="0" rIns="0" bIns="0" rtlCol="0">
            <a:normAutofit/>
          </a:bodyPr>
          <a:lstStyle/>
          <a:p>
            <a:pPr marL="0"/>
            <a:r>
              <a:rPr lang="en-US" sz="1600" dirty="0"/>
              <a:t>Example: </a:t>
            </a:r>
            <a:r>
              <a:rPr lang="en-US" sz="1600" b="1" dirty="0"/>
              <a:t>Taxes</a:t>
            </a:r>
          </a:p>
          <a:p>
            <a:r>
              <a:rPr lang="en-US" sz="1600" b="0" i="0" u="none" strike="noStrike" baseline="0" dirty="0"/>
              <a:t>Functional Dependencies: </a:t>
            </a:r>
            <a:endParaRPr lang="en-US" sz="1600" dirty="0"/>
          </a:p>
          <a:p>
            <a:pPr lvl="1"/>
            <a:r>
              <a:rPr lang="en-US" sz="1600" b="1" i="0" u="none" strike="noStrike" baseline="0" dirty="0" err="1"/>
              <a:t>Tax_id</a:t>
            </a:r>
            <a:r>
              <a:rPr lang="en-US" sz="1600" b="1" i="0" u="none" strike="noStrike" baseline="0" dirty="0"/>
              <a:t> → </a:t>
            </a:r>
            <a:r>
              <a:rPr lang="en-US" sz="1600" b="1" i="0" u="none" strike="noStrike" baseline="0" dirty="0" err="1"/>
              <a:t>Tax_rate</a:t>
            </a:r>
            <a:endParaRPr lang="en-US" sz="1600" b="1" i="0" u="none" strike="noStrike" baseline="0" dirty="0"/>
          </a:p>
          <a:p>
            <a:pPr lvl="1"/>
            <a:r>
              <a:rPr lang="en-US" sz="1600" b="1" i="0" u="none" strike="noStrike" baseline="0" dirty="0" err="1"/>
              <a:t>Tax_id</a:t>
            </a:r>
            <a:r>
              <a:rPr lang="en-US" sz="1600" b="1" i="0" u="none" strike="noStrike" baseline="0" dirty="0"/>
              <a:t> → </a:t>
            </a:r>
            <a:r>
              <a:rPr lang="en-US" sz="1600" b="1" i="0" u="none" strike="noStrike" baseline="0" dirty="0" err="1"/>
              <a:t>Tax_name</a:t>
            </a:r>
            <a:endParaRPr lang="en-US" sz="1600" b="1" i="0" u="none" strike="noStrike" baseline="0" dirty="0"/>
          </a:p>
          <a:p>
            <a:r>
              <a:rPr lang="en-US" sz="1600" b="0" i="0" u="none" strike="noStrike" baseline="0" dirty="0"/>
              <a:t>There is a transitive dependency in </a:t>
            </a:r>
            <a:r>
              <a:rPr lang="en-US" sz="1600" b="1" i="0" u="none" strike="noStrike" baseline="0" dirty="0" err="1"/>
              <a:t>Tax_id</a:t>
            </a:r>
            <a:r>
              <a:rPr lang="en-US" sz="1600" b="1" i="0" u="none" strike="noStrike" baseline="0" dirty="0"/>
              <a:t> → </a:t>
            </a:r>
            <a:r>
              <a:rPr lang="en-US" sz="1600" b="1" i="0" u="none" strike="noStrike" baseline="0" dirty="0" err="1"/>
              <a:t>Tax_name</a:t>
            </a:r>
            <a:r>
              <a:rPr lang="en-US" sz="1600" b="1" i="0" u="none" strike="noStrike" baseline="0" dirty="0"/>
              <a:t>:</a:t>
            </a:r>
          </a:p>
          <a:p>
            <a:pPr lvl="1"/>
            <a:r>
              <a:rPr lang="en-US" sz="1600" b="1" i="0" u="none" strike="noStrike" baseline="0" dirty="0" err="1"/>
              <a:t>Tax_id</a:t>
            </a:r>
            <a:r>
              <a:rPr lang="en-US" sz="1600" b="1" i="0" u="none" strike="noStrike" baseline="0" dirty="0"/>
              <a:t> is not super key</a:t>
            </a:r>
          </a:p>
          <a:p>
            <a:pPr lvl="1"/>
            <a:r>
              <a:rPr lang="en-US" sz="1600" b="1" i="0" u="none" strike="noStrike" baseline="0" dirty="0" err="1"/>
              <a:t>Tax_name</a:t>
            </a:r>
            <a:r>
              <a:rPr lang="en-US" sz="1600" b="1" i="0" u="none" strike="noStrike" baseline="0" dirty="0"/>
              <a:t> is not prime</a:t>
            </a:r>
          </a:p>
          <a:p>
            <a:r>
              <a:rPr lang="en-US" sz="1600" b="0" i="0" u="none" strike="noStrike" baseline="0" dirty="0"/>
              <a:t>We can apply </a:t>
            </a:r>
            <a:r>
              <a:rPr lang="en-US" sz="1600" b="1" i="0" u="none" strike="noStrike" baseline="0" dirty="0"/>
              <a:t>3NF</a:t>
            </a:r>
            <a:r>
              <a:rPr lang="en-US" sz="1600" b="0" i="0" u="none" strike="noStrike" baseline="0" dirty="0"/>
              <a:t> and decompose the above table into </a:t>
            </a:r>
            <a:r>
              <a:rPr lang="en-US" sz="1600" b="1" i="0" u="none" strike="noStrike" baseline="0" dirty="0"/>
              <a:t>‘</a:t>
            </a:r>
            <a:r>
              <a:rPr lang="en-US" sz="1600" b="1" i="0" u="none" strike="noStrike" baseline="0" dirty="0" err="1"/>
              <a:t>Taxes_names</a:t>
            </a:r>
            <a:r>
              <a:rPr lang="en-US" sz="1600" b="1" i="0" u="none" strike="noStrike" baseline="0" dirty="0"/>
              <a:t>’</a:t>
            </a:r>
            <a:r>
              <a:rPr lang="en-US" sz="1600" b="0" i="0" u="none" strike="noStrike" baseline="0" dirty="0"/>
              <a:t> and </a:t>
            </a:r>
            <a:r>
              <a:rPr lang="en-US" sz="1600" b="1" i="0" u="none" strike="noStrike" baseline="0" dirty="0"/>
              <a:t>‘</a:t>
            </a:r>
            <a:r>
              <a:rPr lang="en-US" sz="1600" b="1" i="0" u="none" strike="noStrike" baseline="0" dirty="0" err="1"/>
              <a:t>Taxes_rates</a:t>
            </a:r>
            <a:r>
              <a:rPr lang="en-US" sz="1600" b="1" i="0" u="none" strike="noStrike" baseline="0" dirty="0"/>
              <a:t>’</a:t>
            </a:r>
            <a:r>
              <a:rPr lang="en-US" sz="1600" b="0" i="0" u="none" strike="noStrike" baseline="0" dirty="0"/>
              <a:t>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8256A-F552-6BFA-1025-30B6E8B5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96" y="1028699"/>
            <a:ext cx="4076701" cy="23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F022F-353C-E5C4-A947-F15141A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</a:rPr>
              <a:t>DECOMPOSED &amp; NORMALIZED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A226-EDE1-8816-BF5D-5F13A21DFBBB}"/>
              </a:ext>
            </a:extLst>
          </p:cNvPr>
          <p:cNvSpPr>
            <a:spLocks/>
          </p:cNvSpPr>
          <p:nvPr/>
        </p:nvSpPr>
        <p:spPr>
          <a:xfrm>
            <a:off x="782513" y="710243"/>
            <a:ext cx="5077939" cy="86422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TAXES_NAMES</a:t>
            </a:r>
            <a:endParaRPr lang="en-IN" sz="18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8FEB8-10AF-902C-C72E-4BF5D058B029}"/>
              </a:ext>
            </a:extLst>
          </p:cNvPr>
          <p:cNvSpPr>
            <a:spLocks/>
          </p:cNvSpPr>
          <p:nvPr/>
        </p:nvSpPr>
        <p:spPr>
          <a:xfrm>
            <a:off x="782513" y="1660790"/>
            <a:ext cx="5077939" cy="3256769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5657-5082-4893-A5B2-7ADDDFB5368C}"/>
              </a:ext>
            </a:extLst>
          </p:cNvPr>
          <p:cNvSpPr>
            <a:spLocks/>
          </p:cNvSpPr>
          <p:nvPr/>
        </p:nvSpPr>
        <p:spPr>
          <a:xfrm>
            <a:off x="6441436" y="710243"/>
            <a:ext cx="5083439" cy="8642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latin typeface="+mj-lt"/>
              </a:rPr>
              <a:t>TAXES_RATES</a:t>
            </a:r>
            <a:endParaRPr lang="en-IN" sz="290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67768-F3B1-464C-E1D6-AF89EE0E894E}"/>
              </a:ext>
            </a:extLst>
          </p:cNvPr>
          <p:cNvSpPr>
            <a:spLocks/>
          </p:cNvSpPr>
          <p:nvPr/>
        </p:nvSpPr>
        <p:spPr>
          <a:xfrm>
            <a:off x="6441436" y="1660789"/>
            <a:ext cx="5077939" cy="325677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32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BB82-DC17-3EAA-D9A9-4F6B3649E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r="2167"/>
          <a:stretch/>
        </p:blipFill>
        <p:spPr>
          <a:xfrm>
            <a:off x="6565284" y="1941642"/>
            <a:ext cx="4035308" cy="269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B31D7-E03E-9372-9A8D-9C38BE9D4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027" y="1957091"/>
            <a:ext cx="4259155" cy="26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8B6E98-EA18-4701-8926-8CC1E48A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F614-B83A-A0FE-1E44-22860E35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6" y="4655127"/>
            <a:ext cx="10150182" cy="1319646"/>
          </a:xfrm>
        </p:spPr>
        <p:txBody>
          <a:bodyPr vert="horz" lIns="0" tIns="0" rIns="0" bIns="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CONCURRENCY CONTROL: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CONCURRENT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6152-3C08-AE3C-23C1-5CABD05D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6" y="716973"/>
            <a:ext cx="2602922" cy="3636818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1400" b="0" i="0" u="none" strike="noStrike" baseline="0"/>
              <a:t>Update the tax rate for Sales Tax from 10 to 9, and update the tax rate for VAT from 15 to 14 in “taxes”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E05CE-2E55-1BF8-70A7-26DF74CF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0827"/>
            <a:ext cx="3406486" cy="2767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F9771-0452-2975-99DE-24ADACDE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862" y="1614443"/>
            <a:ext cx="3454976" cy="27341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39AE24-DCD2-42CC-962B-17382C5B6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51B483-F739-4F53-9118-413570464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8DAC5EB-CB66-4144-944F-FCA082908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F614-B83A-A0FE-1E44-22860E35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4996329"/>
            <a:ext cx="10943420" cy="1035982"/>
          </a:xfrm>
        </p:spPr>
        <p:txBody>
          <a:bodyPr vert="horz" lIns="0" tIns="0" rIns="0" bIns="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CONCURRENCY CONTROL: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6152-3C08-AE3C-23C1-5CABD05D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457200"/>
            <a:ext cx="2594439" cy="4170642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1600" b="0" i="0" u="none" strike="noStrike" baseline="0"/>
              <a:t>Update the discount for Bill 3 from 0 to 5, and update the discount for Bill 4 from 25 to 20 in “bills”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B31D7-E03E-9372-9A8D-9C38BE9D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17"/>
          <a:stretch/>
        </p:blipFill>
        <p:spPr>
          <a:xfrm>
            <a:off x="4038600" y="-431"/>
            <a:ext cx="7696201" cy="45903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B7A620-47FC-4678-9F07-D291E9CD5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3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E6113-16AE-4250-8027-F864DE5B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742"/>
            <a:ext cx="8153398" cy="4488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2">
                  <a:alpha val="7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2C2835D-CE43-48F4-8E8B-FC56FBB60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8B53-87F1-743F-8625-6AA0A3A65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275" y="2565779"/>
            <a:ext cx="2838733" cy="30434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200" spc="750"/>
              <a:t>FRONT END</a:t>
            </a:r>
            <a:br>
              <a:rPr lang="en-US" sz="3200" spc="750"/>
            </a:br>
            <a:r>
              <a:rPr lang="en-US" sz="3200" spc="750"/>
              <a:t>AND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70FA583-21FE-5712-438C-F79E7C947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457199"/>
            <a:ext cx="2838733" cy="1549021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b="1" cap="all" spc="600"/>
              <a:t>USING PYTHON AND TKINTER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AEF9C2-853B-903F-F9EA-DBE191FF4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5941" y="1151389"/>
            <a:ext cx="3427189" cy="2458503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0F739CD8-6BE1-2C4D-7F8D-A7FF0718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07" y="1151388"/>
            <a:ext cx="3507466" cy="2458503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19A7725D-7691-1805-D6EA-D0105AAC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846" y="3927944"/>
            <a:ext cx="4824904" cy="24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5CAD9-24AD-9008-3BD6-ED8AF804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372814-F473-4919-B5B6-BA78C98E5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544EF-E4E4-AC6B-AF42-439162B3C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By Anitej Mishra, S Gagan and Satvik Sharma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9A7920-A782-08FD-8F69-427DC2D553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4" b="14974"/>
          <a:stretch/>
        </p:blipFill>
        <p:spPr/>
      </p:pic>
    </p:spTree>
    <p:extLst>
      <p:ext uri="{BB962C8B-B14F-4D97-AF65-F5344CB8AC3E}">
        <p14:creationId xmlns:p14="http://schemas.microsoft.com/office/powerpoint/2010/main" val="32225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4EAA-04EE-46D1-548D-7DBCB7E6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/>
              <a:t>PROBLEM STATEMENT</a:t>
            </a:r>
            <a:endParaRPr lang="en-IN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8D401D3-5B6F-D4D1-B02B-D8F4B807C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11736"/>
              </p:ext>
            </p:extLst>
          </p:nvPr>
        </p:nvGraphicFramePr>
        <p:xfrm>
          <a:off x="1320800" y="2865438"/>
          <a:ext cx="10240963" cy="270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5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3B808-297C-BC11-B1AC-27B0972B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dirty="0"/>
              <a:t>CONTENTS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F56DDB5-01C2-7246-EFE1-2A0A9C126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8938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2A381-985C-1F1C-445A-CA43DFCA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DESIGN THINKING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9FA3-8C9A-2898-19DD-32CC77A2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vert="horz" lIns="0" tIns="0" rIns="0" bIns="0" numCol="2" rtlCol="0" anchor="t">
            <a:normAutofit/>
          </a:bodyPr>
          <a:lstStyle/>
          <a:p>
            <a:pPr marL="0">
              <a:lnSpc>
                <a:spcPct val="110000"/>
              </a:lnSpc>
            </a:pPr>
            <a:r>
              <a:rPr lang="en-US" sz="1500"/>
              <a:t>The following are the Design Thinking Tools that have been implemented in our project till now:</a:t>
            </a:r>
          </a:p>
          <a:p>
            <a:pPr>
              <a:lnSpc>
                <a:spcPct val="110000"/>
              </a:lnSpc>
            </a:pPr>
            <a:r>
              <a:rPr lang="en-US" sz="1500"/>
              <a:t>Design the Problem (Empathise)</a:t>
            </a:r>
          </a:p>
          <a:p>
            <a:pPr>
              <a:lnSpc>
                <a:spcPct val="110000"/>
              </a:lnSpc>
            </a:pPr>
            <a:r>
              <a:rPr lang="en-US" sz="1500"/>
              <a:t>Research and Ideation (Define)</a:t>
            </a:r>
          </a:p>
          <a:p>
            <a:pPr>
              <a:lnSpc>
                <a:spcPct val="110000"/>
              </a:lnSpc>
            </a:pPr>
            <a:r>
              <a:rPr lang="en-US" sz="1500"/>
              <a:t>Prototyping (Ideate)</a:t>
            </a:r>
          </a:p>
          <a:p>
            <a:pPr>
              <a:lnSpc>
                <a:spcPct val="110000"/>
              </a:lnSpc>
            </a:pPr>
            <a:r>
              <a:rPr lang="en-US" sz="1500"/>
              <a:t>Implementation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 marL="0">
              <a:lnSpc>
                <a:spcPct val="110000"/>
              </a:lnSpc>
            </a:pPr>
            <a:r>
              <a:rPr lang="en-US" sz="1500"/>
              <a:t>These are the tools which will be implemented as per the user’s usage pattern:</a:t>
            </a:r>
          </a:p>
          <a:p>
            <a:pPr>
              <a:lnSpc>
                <a:spcPct val="110000"/>
              </a:lnSpc>
            </a:pPr>
            <a:r>
              <a:rPr lang="en-US" sz="1500"/>
              <a:t>User Feedback (Prototype)</a:t>
            </a:r>
          </a:p>
          <a:p>
            <a:pPr>
              <a:lnSpc>
                <a:spcPct val="110000"/>
              </a:lnSpc>
            </a:pPr>
            <a:r>
              <a:rPr lang="en-US" sz="1500"/>
              <a:t>Testing</a:t>
            </a:r>
          </a:p>
          <a:p>
            <a:pPr>
              <a:lnSpc>
                <a:spcPct val="110000"/>
              </a:lnSpc>
            </a:pPr>
            <a:r>
              <a:rPr lang="en-US" sz="1500"/>
              <a:t>User Validation</a:t>
            </a:r>
          </a:p>
          <a:p>
            <a:pPr>
              <a:lnSpc>
                <a:spcPct val="110000"/>
              </a:lnSpc>
            </a:pPr>
            <a:r>
              <a:rPr lang="en-US" sz="1500"/>
              <a:t>Documentation</a:t>
            </a:r>
          </a:p>
          <a:p>
            <a:pPr>
              <a:lnSpc>
                <a:spcPct val="110000"/>
              </a:lnSpc>
            </a:pPr>
            <a:r>
              <a:rPr lang="en-US" sz="1500"/>
              <a:t>Reflection and Iteration</a:t>
            </a:r>
          </a:p>
          <a:p>
            <a:pPr>
              <a:lnSpc>
                <a:spcPct val="110000"/>
              </a:lnSpc>
            </a:pPr>
            <a:r>
              <a:rPr lang="en-US" sz="1500"/>
              <a:t>Final Presentation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D4A8D06D-97B9-07FB-995B-B07D8D9A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A7D00-1E22-D24F-71CA-027CE09B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5F391-95C5-9A7E-2A9B-8F1CE5CD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200">
                <a:solidFill>
                  <a:schemeClr val="bg1"/>
                </a:solidFill>
              </a:rPr>
              <a:t>DESIGN THINKING APPROACH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4238E2FA-986F-1953-BC7C-1A4FF670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7200755" cy="536199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 b="1"/>
              <a:t>DESIGN THE PROBLEM and EMPATHISE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Store owners often resort to pen-and-paper or basic file systems to manage stock, bills, employees, sales, and purchase records, leading to inefficiency and tediousness.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Implementing a robust Store Management System (SMS) is crucial, benefiting the business, store owner, and indirectly, customers in the long run.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800"/>
          </a:p>
          <a:p>
            <a:pPr>
              <a:lnSpc>
                <a:spcPct val="110000"/>
              </a:lnSpc>
            </a:pPr>
            <a:r>
              <a:rPr lang="en-IN" sz="1800" b="1"/>
              <a:t>RESEARCH, IDEATION and DEFINE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Businesses utilizing an SMS are notably more efficient and faster compared to those without it. Owners using an SMS experience business growth and customer retention.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All the while those without an SMS observe slowdowns and customer loss. Implementation of an SMS is vital for business sustainability and growth.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361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A916B-1787-2ECB-A340-24EF4FA98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AF50E-2070-2FF3-8713-41C9240C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200">
                <a:solidFill>
                  <a:schemeClr val="bg1"/>
                </a:solidFill>
              </a:rPr>
              <a:t>DESIGN THINKING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47A0D-67CC-E6CE-C624-F9453B54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6" y="833535"/>
            <a:ext cx="7200755" cy="536199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1800" b="1" dirty="0"/>
              <a:t>PROTOTYPING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To develop an SMS for this issue, stakeholders such as the owner/manager, suppliers, customers, and store staff first need to be identified.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Utilizing ER diagrams as prototypes, we can assess the current situation's impact on these stakeholders. Implementing an SMS will positively impact them, paving the way for developing and testing a basic SMS solution.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>
              <a:lnSpc>
                <a:spcPct val="110000"/>
              </a:lnSpc>
            </a:pPr>
            <a:r>
              <a:rPr lang="en-IN" sz="1800" b="1"/>
              <a:t>IMPLEMENTATION</a:t>
            </a:r>
            <a:endParaRPr lang="en-IN" sz="1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We must determine the optimal approach for developing the SMS and its associated databases.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Utilizing ER Diagrams and Database schemas will aid in this process.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For our project, we have selected MySQL as the database management system.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271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FFA5E-98D9-5B2C-009D-A4A34996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5112-6D14-4A69-6B6D-657FE7DB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</a:t>
            </a:r>
            <a:endParaRPr lang="en-IN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C89325E-EBAA-209E-AE89-72DFBE858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975426"/>
              </p:ext>
            </p:extLst>
          </p:nvPr>
        </p:nvGraphicFramePr>
        <p:xfrm>
          <a:off x="1371600" y="2603500"/>
          <a:ext cx="10190163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41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91A92-781D-EF9C-E56A-B1DD55084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E917D-F301-4328-492E-62EC0511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/>
              <a:t>ENTITY-RELATIONSHIP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C7FE35-4BDB-95EB-48C3-C5372B3D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9815" r="9528" b="4600"/>
          <a:stretch/>
        </p:blipFill>
        <p:spPr>
          <a:xfrm>
            <a:off x="4037458" y="511789"/>
            <a:ext cx="8153778" cy="58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F022F-353C-E5C4-A947-F15141A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chemeClr val="bg1"/>
                </a:solidFill>
              </a:rPr>
              <a:t>CREATING TABLES</a:t>
            </a:r>
            <a:br>
              <a:rPr lang="en-US" sz="3000">
                <a:solidFill>
                  <a:schemeClr val="bg1"/>
                </a:solidFill>
              </a:rPr>
            </a:br>
            <a:r>
              <a:rPr lang="en-US" sz="3000">
                <a:solidFill>
                  <a:schemeClr val="bg1"/>
                </a:solidFill>
              </a:rPr>
              <a:t>AND ADDING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A226-EDE1-8816-BF5D-5F13A21DFBBB}"/>
              </a:ext>
            </a:extLst>
          </p:cNvPr>
          <p:cNvSpPr>
            <a:spLocks/>
          </p:cNvSpPr>
          <p:nvPr/>
        </p:nvSpPr>
        <p:spPr>
          <a:xfrm>
            <a:off x="782513" y="710243"/>
            <a:ext cx="5077939" cy="86422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Example: Loyalty Members</a:t>
            </a:r>
          </a:p>
          <a:p>
            <a:pPr>
              <a:spcAft>
                <a:spcPts val="600"/>
              </a:spcAft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Creating the Table…</a:t>
            </a:r>
            <a:endParaRPr lang="en-IN" sz="24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8FEB8-10AF-902C-C72E-4BF5D058B029}"/>
              </a:ext>
            </a:extLst>
          </p:cNvPr>
          <p:cNvSpPr>
            <a:spLocks/>
          </p:cNvSpPr>
          <p:nvPr/>
        </p:nvSpPr>
        <p:spPr>
          <a:xfrm>
            <a:off x="782513" y="1660790"/>
            <a:ext cx="5077939" cy="325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 CREATE TABLE </a:t>
            </a:r>
            <a:r>
              <a:rPr lang="en-IN" sz="1872" b="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Loyalty_members</a:t>
            </a:r>
            <a:r>
              <a:rPr lang="en-IN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 ( </a:t>
            </a:r>
          </a:p>
          <a:p>
            <a:pPr>
              <a:spcAft>
                <a:spcPts val="600"/>
              </a:spcAft>
            </a:pPr>
            <a:r>
              <a:rPr lang="en-GB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	</a:t>
            </a:r>
            <a:r>
              <a:rPr lang="en-GB" sz="1872" b="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Member_ID</a:t>
            </a:r>
            <a:r>
              <a:rPr lang="en-GB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 INT PRIMARY KEY, </a:t>
            </a:r>
          </a:p>
          <a:p>
            <a:pPr>
              <a:spcAft>
                <a:spcPts val="600"/>
              </a:spcAft>
            </a:pPr>
            <a:r>
              <a:rPr lang="en-IN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	</a:t>
            </a:r>
            <a:r>
              <a:rPr lang="en-IN" sz="1872" b="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Cust_ID</a:t>
            </a:r>
            <a:r>
              <a:rPr lang="en-IN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 INT, </a:t>
            </a:r>
          </a:p>
          <a:p>
            <a:pPr>
              <a:spcAft>
                <a:spcPts val="600"/>
              </a:spcAft>
            </a:pPr>
            <a:r>
              <a:rPr lang="en-IN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	Points INT, </a:t>
            </a:r>
          </a:p>
          <a:p>
            <a:pPr>
              <a:spcAft>
                <a:spcPts val="600"/>
              </a:spcAft>
            </a:pPr>
            <a:r>
              <a:rPr lang="en-GB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	FOREIGN KEY (</a:t>
            </a:r>
            <a:r>
              <a:rPr lang="en-GB" sz="1872" b="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Cust_ID</a:t>
            </a:r>
            <a:r>
              <a:rPr lang="en-GB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) 	REFERENCES Customer(</a:t>
            </a:r>
            <a:r>
              <a:rPr lang="en-GB" sz="1872" b="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Cust_ID</a:t>
            </a:r>
            <a:r>
              <a:rPr lang="en-GB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IN" sz="1872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Arial"/>
                <a:sym typeface="Arial"/>
              </a:rPr>
              <a:t> ); 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5657-5082-4893-A5B2-7ADDDFB5368C}"/>
              </a:ext>
            </a:extLst>
          </p:cNvPr>
          <p:cNvSpPr>
            <a:spLocks/>
          </p:cNvSpPr>
          <p:nvPr/>
        </p:nvSpPr>
        <p:spPr>
          <a:xfrm>
            <a:off x="6441436" y="710243"/>
            <a:ext cx="5083439" cy="8642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Adding Values to it…</a:t>
            </a:r>
            <a:endParaRPr lang="en-IN" sz="240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67768-F3B1-464C-E1D6-AF89EE0E894E}"/>
              </a:ext>
            </a:extLst>
          </p:cNvPr>
          <p:cNvSpPr>
            <a:spLocks/>
          </p:cNvSpPr>
          <p:nvPr/>
        </p:nvSpPr>
        <p:spPr>
          <a:xfrm>
            <a:off x="6441436" y="1660789"/>
            <a:ext cx="5077939" cy="32567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32"/>
              </a:spcAft>
            </a:pP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INSERT INTO </a:t>
            </a:r>
            <a:r>
              <a:rPr lang="en-GB" sz="1872" b="0" i="0" u="none" strike="noStrike" kern="100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Loyalty_members</a:t>
            </a: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	(</a:t>
            </a:r>
            <a:r>
              <a:rPr lang="en-GB" sz="1872" b="0" i="0" u="none" strike="noStrike" kern="100" cap="none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Member_ID,Cust_ID</a:t>
            </a: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Points)</a:t>
            </a:r>
            <a:r>
              <a:rPr lang="en-IN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VALUES</a:t>
            </a:r>
            <a:endParaRPr lang="en-IN" sz="1872" b="0" i="0" u="none" strike="noStrike" kern="100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07000"/>
              </a:lnSpc>
              <a:spcAft>
                <a:spcPts val="832"/>
              </a:spcAft>
            </a:pP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(1, 1, 100),</a:t>
            </a:r>
            <a:r>
              <a:rPr lang="en-IN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(2, 2, 50),</a:t>
            </a:r>
            <a:endParaRPr lang="en-IN" sz="1872" b="0" i="0" u="none" strike="noStrike" kern="100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07000"/>
              </a:lnSpc>
              <a:spcAft>
                <a:spcPts val="832"/>
              </a:spcAft>
            </a:pP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(3, 3, 75),</a:t>
            </a:r>
            <a:endParaRPr lang="en-IN" sz="1872" b="0" i="0" u="none" strike="noStrike" kern="100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07000"/>
              </a:lnSpc>
              <a:spcAft>
                <a:spcPts val="832"/>
              </a:spcAft>
            </a:pP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(4, 4, 200),</a:t>
            </a:r>
            <a:endParaRPr lang="en-IN" sz="1872" b="0" i="0" u="none" strike="noStrike" kern="100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07000"/>
              </a:lnSpc>
              <a:spcAft>
                <a:spcPts val="832"/>
              </a:spcAft>
            </a:pPr>
            <a:r>
              <a:rPr lang="en-GB" sz="1872" b="0" i="0" u="none" strike="noStrike" kern="100" cap="none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(5, 5, 150);</a:t>
            </a:r>
            <a:endParaRPr lang="en-IN" sz="18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81799"/>
      </p:ext>
    </p:extLst>
  </p:cSld>
  <p:clrMapOvr>
    <a:masterClrMapping/>
  </p:clrMapOvr>
</p:sld>
</file>

<file path=ppt/theme/theme1.xml><?xml version="1.0" encoding="utf-8"?>
<a:theme xmlns:a="http://schemas.openxmlformats.org/drawingml/2006/main" name="MBA: Business Master's Degree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MBA_ Business Master's Degree by Slidesgo</Template>
  <TotalTime>417</TotalTime>
  <Words>794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Proxima Nova</vt:lpstr>
      <vt:lpstr>Avenir Next LT Pro</vt:lpstr>
      <vt:lpstr>Avenir Next LT Pro Light</vt:lpstr>
      <vt:lpstr>Times New Roman</vt:lpstr>
      <vt:lpstr>PT Sans</vt:lpstr>
      <vt:lpstr>DM Serif Text</vt:lpstr>
      <vt:lpstr>Nunito Light</vt:lpstr>
      <vt:lpstr>Public Sans Medium</vt:lpstr>
      <vt:lpstr>Arial</vt:lpstr>
      <vt:lpstr>Bebas Neue</vt:lpstr>
      <vt:lpstr>MBA: Business Master's Degree by Slidesgo</vt:lpstr>
      <vt:lpstr>Slidesgo Final Pages</vt:lpstr>
      <vt:lpstr>GradientRiseVTI</vt:lpstr>
      <vt:lpstr>STORE MANAGEMENT SYSTEM</vt:lpstr>
      <vt:lpstr>PROBLEM STATEMENT</vt:lpstr>
      <vt:lpstr>CONTENTS</vt:lpstr>
      <vt:lpstr>DESIGN THINKING APPROACH</vt:lpstr>
      <vt:lpstr>DESIGN THINKING APPROACH</vt:lpstr>
      <vt:lpstr>DESIGN THINKING APPROACH</vt:lpstr>
      <vt:lpstr>ENTITIES</vt:lpstr>
      <vt:lpstr>ENTITY-RELATIONSHIP MODEL</vt:lpstr>
      <vt:lpstr>CREATING TABLES AND ADDING VALUES</vt:lpstr>
      <vt:lpstr>CREATING TABLES AND ADDING VALUES</vt:lpstr>
      <vt:lpstr>COMPLEX QUERIES</vt:lpstr>
      <vt:lpstr>COMPLEX QUERIES</vt:lpstr>
      <vt:lpstr>NORMALIZATION</vt:lpstr>
      <vt:lpstr>DECOMPOSED &amp; NORMALIZED TABLES</vt:lpstr>
      <vt:lpstr>CONCURRENCY CONTROL: CONCURRENT TRANSACTIONS</vt:lpstr>
      <vt:lpstr>CONCURRENCY CONTROL: SERIAL TRANSACTIONS</vt:lpstr>
      <vt:lpstr>FRONT END AND API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MANAGEMENT SYSTEM</dc:title>
  <dc:creator>Anitej Mishra</dc:creator>
  <cp:lastModifiedBy>Anitej Mishra</cp:lastModifiedBy>
  <cp:revision>3</cp:revision>
  <dcterms:created xsi:type="dcterms:W3CDTF">2024-02-07T02:43:17Z</dcterms:created>
  <dcterms:modified xsi:type="dcterms:W3CDTF">2024-05-02T17:23:19Z</dcterms:modified>
</cp:coreProperties>
</file>