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cbfaafbb1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cbfaafbb1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8d4c8c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8d4c8c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cbfaafb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cbfaafb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cbfaafbb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cbfaafbb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cbfaafbb1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cbfaafbb1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cbfaafbb1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cbfaafbb1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cbfaafbb1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cbfaafbb1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bfaafbb1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bfaafbb1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48d4c8c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48d4c8c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GEOGRAPHY AND TIMESTAMP OF SPAM TWEETS(Determining the type of tweets, location, datetime, Positive and Negative tweets)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 Team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Mounika Nuchu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Anitha Nari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Monisha Mahitha boddu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Vijayalakshmi Peppala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0" y="1990050"/>
            <a:ext cx="7915275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for code, tokenize, sentiment Analysis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12" y="1730200"/>
            <a:ext cx="8262926" cy="3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of Dataset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91050"/>
            <a:ext cx="6800599" cy="31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of tweets for further analysis and generating cloud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75" y="1732450"/>
            <a:ext cx="8504250" cy="3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Bar graph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700" y="1732450"/>
            <a:ext cx="7030501" cy="33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tweets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75" y="1732450"/>
            <a:ext cx="7760376" cy="37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Positive and negative tweets in Pie chart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600" y="1990050"/>
            <a:ext cx="6275475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4157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context-dependent sentiment classifier by combining the sentiment analysis of various authors, user locations, user timestamp, and dates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determined by tagged Data collected from Twitter with conventional based on words sentiment different methods of classification.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