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923" r:id="rId1"/>
  </p:sldMasterIdLst>
  <p:notesMasterIdLst>
    <p:notesMasterId r:id="rId33"/>
  </p:notesMasterIdLst>
  <p:sldIdLst>
    <p:sldId id="256" r:id="rId2"/>
    <p:sldId id="356" r:id="rId3"/>
    <p:sldId id="259" r:id="rId4"/>
    <p:sldId id="358" r:id="rId5"/>
    <p:sldId id="359" r:id="rId6"/>
    <p:sldId id="365" r:id="rId7"/>
    <p:sldId id="366" r:id="rId8"/>
    <p:sldId id="368" r:id="rId9"/>
    <p:sldId id="369" r:id="rId10"/>
    <p:sldId id="357" r:id="rId11"/>
    <p:sldId id="375" r:id="rId12"/>
    <p:sldId id="371" r:id="rId13"/>
    <p:sldId id="372" r:id="rId14"/>
    <p:sldId id="373" r:id="rId15"/>
    <p:sldId id="386" r:id="rId16"/>
    <p:sldId id="387" r:id="rId17"/>
    <p:sldId id="388" r:id="rId18"/>
    <p:sldId id="374" r:id="rId19"/>
    <p:sldId id="370" r:id="rId20"/>
    <p:sldId id="367" r:id="rId21"/>
    <p:sldId id="384" r:id="rId22"/>
    <p:sldId id="361" r:id="rId23"/>
    <p:sldId id="268" r:id="rId24"/>
    <p:sldId id="363" r:id="rId25"/>
    <p:sldId id="364" r:id="rId26"/>
    <p:sldId id="383" r:id="rId27"/>
    <p:sldId id="377" r:id="rId28"/>
    <p:sldId id="385" r:id="rId29"/>
    <p:sldId id="381" r:id="rId30"/>
    <p:sldId id="376" r:id="rId31"/>
    <p:sldId id="274" r:id="rId32"/>
  </p:sldIdLst>
  <p:sldSz cx="9144000" cy="5143500" type="screen16x9"/>
  <p:notesSz cx="6858000" cy="9144000"/>
  <p:embeddedFontLst>
    <p:embeddedFont>
      <p:font typeface="Oswald" panose="00000500000000000000" pitchFamily="2" charset="0"/>
      <p:regular r:id="rId34"/>
      <p:bold r:id="rId35"/>
    </p:embeddedFont>
    <p:embeddedFont>
      <p:font typeface="Palatino Linotype" panose="02040502050505030304" pitchFamily="18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  <p:embeddedFont>
      <p:font typeface="Roboto Medium" panose="02000000000000000000" pitchFamily="2" charset="0"/>
      <p:regular r:id="rId44"/>
      <p:bold r:id="rId45"/>
      <p:italic r:id="rId46"/>
      <p:boldItalic r:id="rId47"/>
    </p:embeddedFont>
    <p:embeddedFont>
      <p:font typeface="Segoe UI" panose="020B0502040204020203" pitchFamily="34" charset="0"/>
      <p:regular r:id="rId48"/>
      <p:bold r:id="rId49"/>
      <p:italic r:id="rId50"/>
      <p:boldItalic r:id="rId5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7E0DBF-605F-42FB-B2CC-C49C551FA63C}" v="2766" dt="2023-04-19T21:06:52.379"/>
    <p1510:client id="{C7CB576D-C77F-4D17-822B-B224CE5583B8}" v="13" dt="2023-04-19T23:19:44.793"/>
  </p1510:revLst>
</p1510:revInfo>
</file>

<file path=ppt/tableStyles.xml><?xml version="1.0" encoding="utf-8"?>
<a:tblStyleLst xmlns:a="http://schemas.openxmlformats.org/drawingml/2006/main" def="{0F164482-E55E-4883-BB2E-07D017E72556}">
  <a:tblStyle styleId="{0F164482-E55E-4883-BB2E-07D017E725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9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tha Pandian" userId="17c75988db6880d7" providerId="LiveId" clId="{C7CB576D-C77F-4D17-822B-B224CE5583B8}"/>
    <pc:docChg chg="undo custSel addSld modSld">
      <pc:chgData name="Anitha Pandian" userId="17c75988db6880d7" providerId="LiveId" clId="{C7CB576D-C77F-4D17-822B-B224CE5583B8}" dt="2023-04-19T23:20:19.050" v="128" actId="14100"/>
      <pc:docMkLst>
        <pc:docMk/>
      </pc:docMkLst>
      <pc:sldChg chg="modSp">
        <pc:chgData name="Anitha Pandian" userId="17c75988db6880d7" providerId="LiveId" clId="{C7CB576D-C77F-4D17-822B-B224CE5583B8}" dt="2023-04-19T23:10:20.419" v="6"/>
        <pc:sldMkLst>
          <pc:docMk/>
          <pc:sldMk cId="590769992" sldId="366"/>
        </pc:sldMkLst>
        <pc:graphicFrameChg chg="mod">
          <ac:chgData name="Anitha Pandian" userId="17c75988db6880d7" providerId="LiveId" clId="{C7CB576D-C77F-4D17-822B-B224CE5583B8}" dt="2023-04-19T23:10:20.419" v="6"/>
          <ac:graphicFrameMkLst>
            <pc:docMk/>
            <pc:sldMk cId="590769992" sldId="366"/>
            <ac:graphicFrameMk id="5" creationId="{C0D80049-18CE-2DF1-9069-33EB2BDBCE1F}"/>
          </ac:graphicFrameMkLst>
        </pc:graphicFrameChg>
      </pc:sldChg>
      <pc:sldChg chg="addSp delSp modSp mod">
        <pc:chgData name="Anitha Pandian" userId="17c75988db6880d7" providerId="LiveId" clId="{C7CB576D-C77F-4D17-822B-B224CE5583B8}" dt="2023-04-19T23:10:46.708" v="15" actId="478"/>
        <pc:sldMkLst>
          <pc:docMk/>
          <pc:sldMk cId="2670228830" sldId="375"/>
        </pc:sldMkLst>
        <pc:spChg chg="add mod">
          <ac:chgData name="Anitha Pandian" userId="17c75988db6880d7" providerId="LiveId" clId="{C7CB576D-C77F-4D17-822B-B224CE5583B8}" dt="2023-04-19T23:10:45.955" v="14"/>
          <ac:spMkLst>
            <pc:docMk/>
            <pc:sldMk cId="2670228830" sldId="375"/>
            <ac:spMk id="3" creationId="{34477541-B075-1C46-2602-2424F7A6A528}"/>
          </ac:spMkLst>
        </pc:spChg>
        <pc:spChg chg="add mod">
          <ac:chgData name="Anitha Pandian" userId="17c75988db6880d7" providerId="LiveId" clId="{C7CB576D-C77F-4D17-822B-B224CE5583B8}" dt="2023-04-19T23:10:45.955" v="14"/>
          <ac:spMkLst>
            <pc:docMk/>
            <pc:sldMk cId="2670228830" sldId="375"/>
            <ac:spMk id="4" creationId="{A772C3CC-A386-D585-BF9E-344C5A73D259}"/>
          </ac:spMkLst>
        </pc:spChg>
        <pc:grpChg chg="add del mod">
          <ac:chgData name="Anitha Pandian" userId="17c75988db6880d7" providerId="LiveId" clId="{C7CB576D-C77F-4D17-822B-B224CE5583B8}" dt="2023-04-19T23:10:45.955" v="14"/>
          <ac:grpSpMkLst>
            <pc:docMk/>
            <pc:sldMk cId="2670228830" sldId="375"/>
            <ac:grpSpMk id="2" creationId="{1499F608-6BF7-064D-D9D0-E66F79310A5C}"/>
          </ac:grpSpMkLst>
        </pc:grpChg>
        <pc:graphicFrameChg chg="add del mod">
          <ac:chgData name="Anitha Pandian" userId="17c75988db6880d7" providerId="LiveId" clId="{C7CB576D-C77F-4D17-822B-B224CE5583B8}" dt="2023-04-19T23:10:42.629" v="11"/>
          <ac:graphicFrameMkLst>
            <pc:docMk/>
            <pc:sldMk cId="2670228830" sldId="375"/>
            <ac:graphicFrameMk id="5" creationId="{29640366-1DF1-2373-6914-A324EB646236}"/>
          </ac:graphicFrameMkLst>
        </pc:graphicFrameChg>
        <pc:graphicFrameChg chg="add del mod">
          <ac:chgData name="Anitha Pandian" userId="17c75988db6880d7" providerId="LiveId" clId="{C7CB576D-C77F-4D17-822B-B224CE5583B8}" dt="2023-04-19T23:10:46.708" v="15" actId="478"/>
          <ac:graphicFrameMkLst>
            <pc:docMk/>
            <pc:sldMk cId="2670228830" sldId="375"/>
            <ac:graphicFrameMk id="9" creationId="{13776703-452F-CD71-9EE0-9937456C9AFD}"/>
          </ac:graphicFrameMkLst>
        </pc:graphicFrameChg>
      </pc:sldChg>
      <pc:sldChg chg="addSp delSp modSp add mod">
        <pc:chgData name="Anitha Pandian" userId="17c75988db6880d7" providerId="LiveId" clId="{C7CB576D-C77F-4D17-822B-B224CE5583B8}" dt="2023-04-19T23:18:00.670" v="76" actId="1076"/>
        <pc:sldMkLst>
          <pc:docMk/>
          <pc:sldMk cId="2664313179" sldId="386"/>
        </pc:sldMkLst>
        <pc:spChg chg="add mod">
          <ac:chgData name="Anitha Pandian" userId="17c75988db6880d7" providerId="LiveId" clId="{C7CB576D-C77F-4D17-822B-B224CE5583B8}" dt="2023-04-19T23:18:00.670" v="76" actId="1076"/>
          <ac:spMkLst>
            <pc:docMk/>
            <pc:sldMk cId="2664313179" sldId="386"/>
            <ac:spMk id="5" creationId="{8ECC34C1-4A89-788B-412E-2AEE8F32EB05}"/>
          </ac:spMkLst>
        </pc:spChg>
        <pc:spChg chg="mod">
          <ac:chgData name="Anitha Pandian" userId="17c75988db6880d7" providerId="LiveId" clId="{C7CB576D-C77F-4D17-822B-B224CE5583B8}" dt="2023-04-19T23:17:48.999" v="73" actId="1076"/>
          <ac:spMkLst>
            <pc:docMk/>
            <pc:sldMk cId="2664313179" sldId="386"/>
            <ac:spMk id="1045" creationId="{00000000-0000-0000-0000-000000000000}"/>
          </ac:spMkLst>
        </pc:spChg>
        <pc:picChg chg="del">
          <ac:chgData name="Anitha Pandian" userId="17c75988db6880d7" providerId="LiveId" clId="{C7CB576D-C77F-4D17-822B-B224CE5583B8}" dt="2023-04-19T23:15:46.752" v="17" actId="478"/>
          <ac:picMkLst>
            <pc:docMk/>
            <pc:sldMk cId="2664313179" sldId="386"/>
            <ac:picMk id="3" creationId="{9CFAB771-20C0-9384-072A-63C2B18262BF}"/>
          </ac:picMkLst>
        </pc:picChg>
        <pc:picChg chg="add mod">
          <ac:chgData name="Anitha Pandian" userId="17c75988db6880d7" providerId="LiveId" clId="{C7CB576D-C77F-4D17-822B-B224CE5583B8}" dt="2023-04-19T23:17:54.690" v="75" actId="14100"/>
          <ac:picMkLst>
            <pc:docMk/>
            <pc:sldMk cId="2664313179" sldId="386"/>
            <ac:picMk id="4" creationId="{7CB823B4-C529-E752-6861-55C6E966505B}"/>
          </ac:picMkLst>
        </pc:picChg>
      </pc:sldChg>
      <pc:sldChg chg="addSp delSp modSp add mod">
        <pc:chgData name="Anitha Pandian" userId="17c75988db6880d7" providerId="LiveId" clId="{C7CB576D-C77F-4D17-822B-B224CE5583B8}" dt="2023-04-19T23:19:28.734" v="109" actId="1076"/>
        <pc:sldMkLst>
          <pc:docMk/>
          <pc:sldMk cId="3447732640" sldId="387"/>
        </pc:sldMkLst>
        <pc:spChg chg="add del mod">
          <ac:chgData name="Anitha Pandian" userId="17c75988db6880d7" providerId="LiveId" clId="{C7CB576D-C77F-4D17-822B-B224CE5583B8}" dt="2023-04-19T23:18:38.210" v="85" actId="478"/>
          <ac:spMkLst>
            <pc:docMk/>
            <pc:sldMk cId="3447732640" sldId="387"/>
            <ac:spMk id="3" creationId="{E7A70166-590B-1391-8B0D-74C2CCF44424}"/>
          </ac:spMkLst>
        </pc:spChg>
        <pc:spChg chg="mod">
          <ac:chgData name="Anitha Pandian" userId="17c75988db6880d7" providerId="LiveId" clId="{C7CB576D-C77F-4D17-822B-B224CE5583B8}" dt="2023-04-19T23:19:28.734" v="109" actId="1076"/>
          <ac:spMkLst>
            <pc:docMk/>
            <pc:sldMk cId="3447732640" sldId="387"/>
            <ac:spMk id="5" creationId="{8ECC34C1-4A89-788B-412E-2AEE8F32EB05}"/>
          </ac:spMkLst>
        </pc:spChg>
        <pc:spChg chg="del mod">
          <ac:chgData name="Anitha Pandian" userId="17c75988db6880d7" providerId="LiveId" clId="{C7CB576D-C77F-4D17-822B-B224CE5583B8}" dt="2023-04-19T23:18:18.530" v="81" actId="478"/>
          <ac:spMkLst>
            <pc:docMk/>
            <pc:sldMk cId="3447732640" sldId="387"/>
            <ac:spMk id="1046" creationId="{00000000-0000-0000-0000-000000000000}"/>
          </ac:spMkLst>
        </pc:spChg>
        <pc:picChg chg="del mod">
          <ac:chgData name="Anitha Pandian" userId="17c75988db6880d7" providerId="LiveId" clId="{C7CB576D-C77F-4D17-822B-B224CE5583B8}" dt="2023-04-19T23:18:09.764" v="79" actId="478"/>
          <ac:picMkLst>
            <pc:docMk/>
            <pc:sldMk cId="3447732640" sldId="387"/>
            <ac:picMk id="4" creationId="{7CB823B4-C529-E752-6861-55C6E966505B}"/>
          </ac:picMkLst>
        </pc:picChg>
        <pc:picChg chg="add mod">
          <ac:chgData name="Anitha Pandian" userId="17c75988db6880d7" providerId="LiveId" clId="{C7CB576D-C77F-4D17-822B-B224CE5583B8}" dt="2023-04-19T23:18:46.820" v="87" actId="14100"/>
          <ac:picMkLst>
            <pc:docMk/>
            <pc:sldMk cId="3447732640" sldId="387"/>
            <ac:picMk id="7" creationId="{8AB6D100-F820-22B5-1216-0F11844DD649}"/>
          </ac:picMkLst>
        </pc:picChg>
      </pc:sldChg>
      <pc:sldChg chg="addSp delSp modSp add mod">
        <pc:chgData name="Anitha Pandian" userId="17c75988db6880d7" providerId="LiveId" clId="{C7CB576D-C77F-4D17-822B-B224CE5583B8}" dt="2023-04-19T23:20:19.050" v="128" actId="14100"/>
        <pc:sldMkLst>
          <pc:docMk/>
          <pc:sldMk cId="358920050" sldId="388"/>
        </pc:sldMkLst>
        <pc:spChg chg="mod">
          <ac:chgData name="Anitha Pandian" userId="17c75988db6880d7" providerId="LiveId" clId="{C7CB576D-C77F-4D17-822B-B224CE5583B8}" dt="2023-04-19T23:20:19.050" v="128" actId="14100"/>
          <ac:spMkLst>
            <pc:docMk/>
            <pc:sldMk cId="358920050" sldId="388"/>
            <ac:spMk id="5" creationId="{8ECC34C1-4A89-788B-412E-2AEE8F32EB05}"/>
          </ac:spMkLst>
        </pc:spChg>
        <pc:picChg chg="add mod">
          <ac:chgData name="Anitha Pandian" userId="17c75988db6880d7" providerId="LiveId" clId="{C7CB576D-C77F-4D17-822B-B224CE5583B8}" dt="2023-04-19T23:19:51.313" v="116" actId="14100"/>
          <ac:picMkLst>
            <pc:docMk/>
            <pc:sldMk cId="358920050" sldId="388"/>
            <ac:picMk id="3" creationId="{560CE08E-9BC0-7AE2-F407-0CCDD164A690}"/>
          </ac:picMkLst>
        </pc:picChg>
        <pc:picChg chg="del">
          <ac:chgData name="Anitha Pandian" userId="17c75988db6880d7" providerId="LiveId" clId="{C7CB576D-C77F-4D17-822B-B224CE5583B8}" dt="2023-04-19T23:19:37.140" v="111" actId="478"/>
          <ac:picMkLst>
            <pc:docMk/>
            <pc:sldMk cId="358920050" sldId="388"/>
            <ac:picMk id="7" creationId="{8AB6D100-F820-22B5-1216-0F11844DD649}"/>
          </ac:picMkLst>
        </pc:picChg>
      </pc:sldChg>
    </pc:docChg>
  </pc:docChgLst>
  <pc:docChgLst>
    <pc:chgData name="S A" userId="e69b40b6a433e3f8" providerId="LiveId" clId="{9E0A7D20-7F93-4CAB-84FE-5B67F6D6041A}"/>
    <pc:docChg chg="undo custSel addSld delSld modSld modMainMaster">
      <pc:chgData name="S A" userId="e69b40b6a433e3f8" providerId="LiveId" clId="{9E0A7D20-7F93-4CAB-84FE-5B67F6D6041A}" dt="2023-04-17T20:39:43.861" v="606" actId="47"/>
      <pc:docMkLst>
        <pc:docMk/>
      </pc:docMkLst>
      <pc:sldChg chg="addSp delSp modSp mod setBg setClrOvrMap delDesignElem">
        <pc:chgData name="S A" userId="e69b40b6a433e3f8" providerId="LiveId" clId="{9E0A7D20-7F93-4CAB-84FE-5B67F6D6041A}" dt="2023-04-17T20:10:38.683" v="167" actId="26606"/>
        <pc:sldMkLst>
          <pc:docMk/>
          <pc:sldMk cId="0" sldId="256"/>
        </pc:sldMkLst>
        <pc:spChg chg="add del mod">
          <ac:chgData name="S A" userId="e69b40b6a433e3f8" providerId="LiveId" clId="{9E0A7D20-7F93-4CAB-84FE-5B67F6D6041A}" dt="2023-04-17T19:48:31.201" v="66" actId="478"/>
          <ac:spMkLst>
            <pc:docMk/>
            <pc:sldMk cId="0" sldId="256"/>
            <ac:spMk id="3" creationId="{6800B946-4959-FE21-A772-0777053D0013}"/>
          </ac:spMkLst>
        </pc:spChg>
        <pc:spChg chg="add del mod">
          <ac:chgData name="S A" userId="e69b40b6a433e3f8" providerId="LiveId" clId="{9E0A7D20-7F93-4CAB-84FE-5B67F6D6041A}" dt="2023-04-17T19:48:44.206" v="69" actId="478"/>
          <ac:spMkLst>
            <pc:docMk/>
            <pc:sldMk cId="0" sldId="256"/>
            <ac:spMk id="5" creationId="{C933FCC5-9242-7ADC-2B3F-C6280BA38F12}"/>
          </ac:spMkLst>
        </pc:spChg>
        <pc:spChg chg="add mod">
          <ac:chgData name="S A" userId="e69b40b6a433e3f8" providerId="LiveId" clId="{9E0A7D20-7F93-4CAB-84FE-5B67F6D6041A}" dt="2023-04-17T20:10:38.683" v="167" actId="26606"/>
          <ac:spMkLst>
            <pc:docMk/>
            <pc:sldMk cId="0" sldId="256"/>
            <ac:spMk id="7" creationId="{FE547C3A-BA91-03E1-0683-3A75A1D06FDB}"/>
          </ac:spMkLst>
        </pc:spChg>
        <pc:spChg chg="add del">
          <ac:chgData name="S A" userId="e69b40b6a433e3f8" providerId="LiveId" clId="{9E0A7D20-7F93-4CAB-84FE-5B67F6D6041A}" dt="2023-04-17T19:49:46.932" v="82" actId="26606"/>
          <ac:spMkLst>
            <pc:docMk/>
            <pc:sldMk cId="0" sldId="256"/>
            <ac:spMk id="11" creationId="{C1AC820A-F7A7-46F3-933A-2CCC7201D3BA}"/>
          </ac:spMkLst>
        </pc:spChg>
        <pc:spChg chg="add del">
          <ac:chgData name="S A" userId="e69b40b6a433e3f8" providerId="LiveId" clId="{9E0A7D20-7F93-4CAB-84FE-5B67F6D6041A}" dt="2023-04-17T19:49:46.932" v="82" actId="26606"/>
          <ac:spMkLst>
            <pc:docMk/>
            <pc:sldMk cId="0" sldId="256"/>
            <ac:spMk id="14" creationId="{1B5D6631-F74B-410E-B60D-7C97D6D770D9}"/>
          </ac:spMkLst>
        </pc:spChg>
        <pc:spChg chg="add del">
          <ac:chgData name="S A" userId="e69b40b6a433e3f8" providerId="LiveId" clId="{9E0A7D20-7F93-4CAB-84FE-5B67F6D6041A}" dt="2023-04-17T19:49:46.932" v="82" actId="26606"/>
          <ac:spMkLst>
            <pc:docMk/>
            <pc:sldMk cId="0" sldId="256"/>
            <ac:spMk id="15" creationId="{8DAFCA3D-277C-4C06-BC17-5108F3A7009F}"/>
          </ac:spMkLst>
        </pc:spChg>
        <pc:spChg chg="add del">
          <ac:chgData name="S A" userId="e69b40b6a433e3f8" providerId="LiveId" clId="{9E0A7D20-7F93-4CAB-84FE-5B67F6D6041A}" dt="2023-04-17T19:49:46.932" v="82" actId="26606"/>
          <ac:spMkLst>
            <pc:docMk/>
            <pc:sldMk cId="0" sldId="256"/>
            <ac:spMk id="16" creationId="{6F300CB1-0412-47A2-BA30-07135C98E785}"/>
          </ac:spMkLst>
        </pc:spChg>
        <pc:spChg chg="add del">
          <ac:chgData name="S A" userId="e69b40b6a433e3f8" providerId="LiveId" clId="{9E0A7D20-7F93-4CAB-84FE-5B67F6D6041A}" dt="2023-04-17T19:49:15.874" v="77" actId="26606"/>
          <ac:spMkLst>
            <pc:docMk/>
            <pc:sldMk cId="0" sldId="256"/>
            <ac:spMk id="20" creationId="{3D6DABB5-1FC3-4E21-AC84-4685B03C9F93}"/>
          </ac:spMkLst>
        </pc:spChg>
        <pc:spChg chg="add del">
          <ac:chgData name="S A" userId="e69b40b6a433e3f8" providerId="LiveId" clId="{9E0A7D20-7F93-4CAB-84FE-5B67F6D6041A}" dt="2023-04-17T19:49:26" v="80"/>
          <ac:spMkLst>
            <pc:docMk/>
            <pc:sldMk cId="0" sldId="256"/>
            <ac:spMk id="21" creationId="{FDF8837B-BAE2-489A-8F93-69216307D5A5}"/>
          </ac:spMkLst>
        </pc:spChg>
        <pc:spChg chg="add del">
          <ac:chgData name="S A" userId="e69b40b6a433e3f8" providerId="LiveId" clId="{9E0A7D20-7F93-4CAB-84FE-5B67F6D6041A}" dt="2023-04-17T19:49:15.874" v="77" actId="26606"/>
          <ac:spMkLst>
            <pc:docMk/>
            <pc:sldMk cId="0" sldId="256"/>
            <ac:spMk id="22" creationId="{FC5790B5-250E-45E6-A05D-C3D1D459BC9D}"/>
          </ac:spMkLst>
        </pc:spChg>
        <pc:spChg chg="add del">
          <ac:chgData name="S A" userId="e69b40b6a433e3f8" providerId="LiveId" clId="{9E0A7D20-7F93-4CAB-84FE-5B67F6D6041A}" dt="2023-04-17T20:06:41.247" v="93"/>
          <ac:spMkLst>
            <pc:docMk/>
            <pc:sldMk cId="0" sldId="256"/>
            <ac:spMk id="25" creationId="{8CD2B798-7994-4548-A2BE-4AEF9C1A5FAE}"/>
          </ac:spMkLst>
        </pc:spChg>
        <pc:spChg chg="add del">
          <ac:chgData name="S A" userId="e69b40b6a433e3f8" providerId="LiveId" clId="{9E0A7D20-7F93-4CAB-84FE-5B67F6D6041A}" dt="2023-04-17T20:06:41.247" v="93"/>
          <ac:spMkLst>
            <pc:docMk/>
            <pc:sldMk cId="0" sldId="256"/>
            <ac:spMk id="26" creationId="{E6162320-3B67-42BB-AF9D-939326E6489E}"/>
          </ac:spMkLst>
        </pc:spChg>
        <pc:spChg chg="add del">
          <ac:chgData name="S A" userId="e69b40b6a433e3f8" providerId="LiveId" clId="{9E0A7D20-7F93-4CAB-84FE-5B67F6D6041A}" dt="2023-04-17T19:49:46.932" v="82" actId="26606"/>
          <ac:spMkLst>
            <pc:docMk/>
            <pc:sldMk cId="0" sldId="256"/>
            <ac:spMk id="27" creationId="{2BEE9E27-5550-4DAA-935D-B987C1160628}"/>
          </ac:spMkLst>
        </pc:spChg>
        <pc:spChg chg="add del">
          <ac:chgData name="S A" userId="e69b40b6a433e3f8" providerId="LiveId" clId="{9E0A7D20-7F93-4CAB-84FE-5B67F6D6041A}" dt="2023-04-17T19:49:46.932" v="82" actId="26606"/>
          <ac:spMkLst>
            <pc:docMk/>
            <pc:sldMk cId="0" sldId="256"/>
            <ac:spMk id="29" creationId="{9B4AF4B7-C89D-4321-877F-0944ED8F458E}"/>
          </ac:spMkLst>
        </pc:spChg>
        <pc:spChg chg="add del">
          <ac:chgData name="S A" userId="e69b40b6a433e3f8" providerId="LiveId" clId="{9E0A7D20-7F93-4CAB-84FE-5B67F6D6041A}" dt="2023-04-17T19:49:46.932" v="82" actId="26606"/>
          <ac:spMkLst>
            <pc:docMk/>
            <pc:sldMk cId="0" sldId="256"/>
            <ac:spMk id="31" creationId="{486F1C7C-0D59-4A57-B9FF-60AF2D0ECA95}"/>
          </ac:spMkLst>
        </pc:spChg>
        <pc:spChg chg="add del">
          <ac:chgData name="S A" userId="e69b40b6a433e3f8" providerId="LiveId" clId="{9E0A7D20-7F93-4CAB-84FE-5B67F6D6041A}" dt="2023-04-17T20:06:41.247" v="93"/>
          <ac:spMkLst>
            <pc:docMk/>
            <pc:sldMk cId="0" sldId="256"/>
            <ac:spMk id="32" creationId="{87DED590-291C-4D46-BBE6-EE5F0C44D6DE}"/>
          </ac:spMkLst>
        </pc:spChg>
        <pc:spChg chg="add del">
          <ac:chgData name="S A" userId="e69b40b6a433e3f8" providerId="LiveId" clId="{9E0A7D20-7F93-4CAB-84FE-5B67F6D6041A}" dt="2023-04-17T20:06:41.247" v="93"/>
          <ac:spMkLst>
            <pc:docMk/>
            <pc:sldMk cId="0" sldId="256"/>
            <ac:spMk id="34" creationId="{081EC9D6-90B6-4037-BCD1-DF32371E212A}"/>
          </ac:spMkLst>
        </pc:spChg>
        <pc:spChg chg="add del">
          <ac:chgData name="S A" userId="e69b40b6a433e3f8" providerId="LiveId" clId="{9E0A7D20-7F93-4CAB-84FE-5B67F6D6041A}" dt="2023-04-17T20:06:41.247" v="93"/>
          <ac:spMkLst>
            <pc:docMk/>
            <pc:sldMk cId="0" sldId="256"/>
            <ac:spMk id="36" creationId="{09DFC1FD-759F-47F1-B791-6DD75BB7FFF6}"/>
          </ac:spMkLst>
        </pc:spChg>
        <pc:spChg chg="add del">
          <ac:chgData name="S A" userId="e69b40b6a433e3f8" providerId="LiveId" clId="{9E0A7D20-7F93-4CAB-84FE-5B67F6D6041A}" dt="2023-04-17T19:49:50.918" v="84" actId="26606"/>
          <ac:spMkLst>
            <pc:docMk/>
            <pc:sldMk cId="0" sldId="256"/>
            <ac:spMk id="40" creationId="{3A8C6BC2-E9E2-4780-8A41-064073CD436B}"/>
          </ac:spMkLst>
        </pc:spChg>
        <pc:spChg chg="add del">
          <ac:chgData name="S A" userId="e69b40b6a433e3f8" providerId="LiveId" clId="{9E0A7D20-7F93-4CAB-84FE-5B67F6D6041A}" dt="2023-04-17T19:49:50.918" v="84" actId="26606"/>
          <ac:spMkLst>
            <pc:docMk/>
            <pc:sldMk cId="0" sldId="256"/>
            <ac:spMk id="42" creationId="{E70450CF-22E9-4B1D-B146-30FEE770C400}"/>
          </ac:spMkLst>
        </pc:spChg>
        <pc:spChg chg="add del">
          <ac:chgData name="S A" userId="e69b40b6a433e3f8" providerId="LiveId" clId="{9E0A7D20-7F93-4CAB-84FE-5B67F6D6041A}" dt="2023-04-17T19:49:50.918" v="84" actId="26606"/>
          <ac:spMkLst>
            <pc:docMk/>
            <pc:sldMk cId="0" sldId="256"/>
            <ac:spMk id="44" creationId="{80238079-1F65-476A-BC6C-F2D3BD2683BA}"/>
          </ac:spMkLst>
        </pc:spChg>
        <pc:spChg chg="add del">
          <ac:chgData name="S A" userId="e69b40b6a433e3f8" providerId="LiveId" clId="{9E0A7D20-7F93-4CAB-84FE-5B67F6D6041A}" dt="2023-04-17T19:49:50.918" v="84" actId="26606"/>
          <ac:spMkLst>
            <pc:docMk/>
            <pc:sldMk cId="0" sldId="256"/>
            <ac:spMk id="45" creationId="{3740C935-D2D3-4F63-A4DA-CD768BB3F409}"/>
          </ac:spMkLst>
        </pc:spChg>
        <pc:spChg chg="add del">
          <ac:chgData name="S A" userId="e69b40b6a433e3f8" providerId="LiveId" clId="{9E0A7D20-7F93-4CAB-84FE-5B67F6D6041A}" dt="2023-04-17T20:06:50.559" v="95" actId="26606"/>
          <ac:spMkLst>
            <pc:docMk/>
            <pc:sldMk cId="0" sldId="256"/>
            <ac:spMk id="48" creationId="{B40FCD49-2060-48B9-8212-8A5F1DF4726F}"/>
          </ac:spMkLst>
        </pc:spChg>
        <pc:spChg chg="add del">
          <ac:chgData name="S A" userId="e69b40b6a433e3f8" providerId="LiveId" clId="{9E0A7D20-7F93-4CAB-84FE-5B67F6D6041A}" dt="2023-04-17T19:49:50.918" v="84" actId="26606"/>
          <ac:spMkLst>
            <pc:docMk/>
            <pc:sldMk cId="0" sldId="256"/>
            <ac:spMk id="49" creationId="{9E1E7F64-0923-4A8C-8C57-8DA53D5B4BB6}"/>
          </ac:spMkLst>
        </pc:spChg>
        <pc:spChg chg="add del">
          <ac:chgData name="S A" userId="e69b40b6a433e3f8" providerId="LiveId" clId="{9E0A7D20-7F93-4CAB-84FE-5B67F6D6041A}" dt="2023-04-17T19:49:50.918" v="84" actId="26606"/>
          <ac:spMkLst>
            <pc:docMk/>
            <pc:sldMk cId="0" sldId="256"/>
            <ac:spMk id="50" creationId="{09478849-EFF2-4DE4-983C-8EE3FA1EB98E}"/>
          </ac:spMkLst>
        </pc:spChg>
        <pc:spChg chg="add del">
          <ac:chgData name="S A" userId="e69b40b6a433e3f8" providerId="LiveId" clId="{9E0A7D20-7F93-4CAB-84FE-5B67F6D6041A}" dt="2023-04-17T19:49:50.918" v="84" actId="26606"/>
          <ac:spMkLst>
            <pc:docMk/>
            <pc:sldMk cId="0" sldId="256"/>
            <ac:spMk id="51" creationId="{C7659007-D861-4E94-9C3A-A056785E9BAC}"/>
          </ac:spMkLst>
        </pc:spChg>
        <pc:spChg chg="add del">
          <ac:chgData name="S A" userId="e69b40b6a433e3f8" providerId="LiveId" clId="{9E0A7D20-7F93-4CAB-84FE-5B67F6D6041A}" dt="2023-04-17T19:49:50.918" v="84" actId="26606"/>
          <ac:spMkLst>
            <pc:docMk/>
            <pc:sldMk cId="0" sldId="256"/>
            <ac:spMk id="52" creationId="{3510B89F-E2F1-498D-89E6-BBD1F7A83E09}"/>
          </ac:spMkLst>
        </pc:spChg>
        <pc:spChg chg="add del">
          <ac:chgData name="S A" userId="e69b40b6a433e3f8" providerId="LiveId" clId="{9E0A7D20-7F93-4CAB-84FE-5B67F6D6041A}" dt="2023-04-17T19:49:50.918" v="84" actId="26606"/>
          <ac:spMkLst>
            <pc:docMk/>
            <pc:sldMk cId="0" sldId="256"/>
            <ac:spMk id="53" creationId="{9B98270E-648F-4E36-B844-0EDB47720FE5}"/>
          </ac:spMkLst>
        </pc:spChg>
        <pc:spChg chg="add del">
          <ac:chgData name="S A" userId="e69b40b6a433e3f8" providerId="LiveId" clId="{9E0A7D20-7F93-4CAB-84FE-5B67F6D6041A}" dt="2023-04-17T19:49:50.918" v="84" actId="26606"/>
          <ac:spMkLst>
            <pc:docMk/>
            <pc:sldMk cId="0" sldId="256"/>
            <ac:spMk id="54" creationId="{FD928195-4D39-4483-8E9C-DDEF45288D0F}"/>
          </ac:spMkLst>
        </pc:spChg>
        <pc:spChg chg="add del">
          <ac:chgData name="S A" userId="e69b40b6a433e3f8" providerId="LiveId" clId="{9E0A7D20-7F93-4CAB-84FE-5B67F6D6041A}" dt="2023-04-17T19:49:55.268" v="87"/>
          <ac:spMkLst>
            <pc:docMk/>
            <pc:sldMk cId="0" sldId="256"/>
            <ac:spMk id="56" creationId="{1B5D6631-F74B-410E-B60D-7C97D6D770D9}"/>
          </ac:spMkLst>
        </pc:spChg>
        <pc:spChg chg="add del">
          <ac:chgData name="S A" userId="e69b40b6a433e3f8" providerId="LiveId" clId="{9E0A7D20-7F93-4CAB-84FE-5B67F6D6041A}" dt="2023-04-17T19:49:55.268" v="87"/>
          <ac:spMkLst>
            <pc:docMk/>
            <pc:sldMk cId="0" sldId="256"/>
            <ac:spMk id="57" creationId="{6F300CB1-0412-47A2-BA30-07135C98E785}"/>
          </ac:spMkLst>
        </pc:spChg>
        <pc:spChg chg="add del">
          <ac:chgData name="S A" userId="e69b40b6a433e3f8" providerId="LiveId" clId="{9E0A7D20-7F93-4CAB-84FE-5B67F6D6041A}" dt="2023-04-17T19:49:55.268" v="87"/>
          <ac:spMkLst>
            <pc:docMk/>
            <pc:sldMk cId="0" sldId="256"/>
            <ac:spMk id="58" creationId="{C1AC820A-F7A7-46F3-933A-2CCC7201D3BA}"/>
          </ac:spMkLst>
        </pc:spChg>
        <pc:spChg chg="add del">
          <ac:chgData name="S A" userId="e69b40b6a433e3f8" providerId="LiveId" clId="{9E0A7D20-7F93-4CAB-84FE-5B67F6D6041A}" dt="2023-04-17T19:49:55.268" v="87"/>
          <ac:spMkLst>
            <pc:docMk/>
            <pc:sldMk cId="0" sldId="256"/>
            <ac:spMk id="59" creationId="{8DAFCA3D-277C-4C06-BC17-5108F3A7009F}"/>
          </ac:spMkLst>
        </pc:spChg>
        <pc:spChg chg="add del">
          <ac:chgData name="S A" userId="e69b40b6a433e3f8" providerId="LiveId" clId="{9E0A7D20-7F93-4CAB-84FE-5B67F6D6041A}" dt="2023-04-17T20:07:46.955" v="105" actId="26606"/>
          <ac:spMkLst>
            <pc:docMk/>
            <pc:sldMk cId="0" sldId="256"/>
            <ac:spMk id="62" creationId="{2928117C-9446-4E7F-AE62-95E0F6DB5B27}"/>
          </ac:spMkLst>
        </pc:spChg>
        <pc:spChg chg="add del">
          <ac:chgData name="S A" userId="e69b40b6a433e3f8" providerId="LiveId" clId="{9E0A7D20-7F93-4CAB-84FE-5B67F6D6041A}" dt="2023-04-17T19:49:55.268" v="87"/>
          <ac:spMkLst>
            <pc:docMk/>
            <pc:sldMk cId="0" sldId="256"/>
            <ac:spMk id="63" creationId="{2E31FADD-28C8-4F4E-91A0-B3CB76EF2964}"/>
          </ac:spMkLst>
        </pc:spChg>
        <pc:spChg chg="add del">
          <ac:chgData name="S A" userId="e69b40b6a433e3f8" providerId="LiveId" clId="{9E0A7D20-7F93-4CAB-84FE-5B67F6D6041A}" dt="2023-04-17T19:49:55.268" v="87"/>
          <ac:spMkLst>
            <pc:docMk/>
            <pc:sldMk cId="0" sldId="256"/>
            <ac:spMk id="64" creationId="{FED926F3-B564-439F-AB6E-6E0034F58ADA}"/>
          </ac:spMkLst>
        </pc:spChg>
        <pc:spChg chg="add del">
          <ac:chgData name="S A" userId="e69b40b6a433e3f8" providerId="LiveId" clId="{9E0A7D20-7F93-4CAB-84FE-5B67F6D6041A}" dt="2023-04-17T19:49:55.268" v="87"/>
          <ac:spMkLst>
            <pc:docMk/>
            <pc:sldMk cId="0" sldId="256"/>
            <ac:spMk id="65" creationId="{E6D331CB-6FBA-4372-AC60-F6B170C67943}"/>
          </ac:spMkLst>
        </pc:spChg>
        <pc:spChg chg="add del">
          <ac:chgData name="S A" userId="e69b40b6a433e3f8" providerId="LiveId" clId="{9E0A7D20-7F93-4CAB-84FE-5B67F6D6041A}" dt="2023-04-17T20:07:08.333" v="97" actId="26606"/>
          <ac:spMkLst>
            <pc:docMk/>
            <pc:sldMk cId="0" sldId="256"/>
            <ac:spMk id="71" creationId="{31CA2540-FD07-4286-91E4-8D0DE4E50979}"/>
          </ac:spMkLst>
        </pc:spChg>
        <pc:spChg chg="add del">
          <ac:chgData name="S A" userId="e69b40b6a433e3f8" providerId="LiveId" clId="{9E0A7D20-7F93-4CAB-84FE-5B67F6D6041A}" dt="2023-04-17T20:07:46.955" v="105" actId="26606"/>
          <ac:spMkLst>
            <pc:docMk/>
            <pc:sldMk cId="0" sldId="256"/>
            <ac:spMk id="75" creationId="{84D30AFB-4D71-48B0-AA00-28EE92363A5F}"/>
          </ac:spMkLst>
        </pc:spChg>
        <pc:spChg chg="add del">
          <ac:chgData name="S A" userId="e69b40b6a433e3f8" providerId="LiveId" clId="{9E0A7D20-7F93-4CAB-84FE-5B67F6D6041A}" dt="2023-04-17T20:07:11.924" v="100"/>
          <ac:spMkLst>
            <pc:docMk/>
            <pc:sldMk cId="0" sldId="256"/>
            <ac:spMk id="78" creationId="{B40FCD49-2060-48B9-8212-8A5F1DF4726F}"/>
          </ac:spMkLst>
        </pc:spChg>
        <pc:spChg chg="add del">
          <ac:chgData name="S A" userId="e69b40b6a433e3f8" providerId="LiveId" clId="{9E0A7D20-7F93-4CAB-84FE-5B67F6D6041A}" dt="2023-04-17T20:07:46.955" v="105" actId="26606"/>
          <ac:spMkLst>
            <pc:docMk/>
            <pc:sldMk cId="0" sldId="256"/>
            <ac:spMk id="81" creationId="{96A0B76F-8010-4C62-B4B6-C5FC438C059E}"/>
          </ac:spMkLst>
        </pc:spChg>
        <pc:spChg chg="add del">
          <ac:chgData name="S A" userId="e69b40b6a433e3f8" providerId="LiveId" clId="{9E0A7D20-7F93-4CAB-84FE-5B67F6D6041A}" dt="2023-04-17T20:07:46.955" v="105" actId="26606"/>
          <ac:spMkLst>
            <pc:docMk/>
            <pc:sldMk cId="0" sldId="256"/>
            <ac:spMk id="82" creationId="{9FC936C0-4624-438D-BDD0-6B296BD6409D}"/>
          </ac:spMkLst>
        </pc:spChg>
        <pc:spChg chg="add del">
          <ac:chgData name="S A" userId="e69b40b6a433e3f8" providerId="LiveId" clId="{9E0A7D20-7F93-4CAB-84FE-5B67F6D6041A}" dt="2023-04-17T20:07:46.955" v="105" actId="26606"/>
          <ac:spMkLst>
            <pc:docMk/>
            <pc:sldMk cId="0" sldId="256"/>
            <ac:spMk id="83" creationId="{E08D4B6A-8113-4DFB-B82E-B60CAC8E0A50}"/>
          </ac:spMkLst>
        </pc:spChg>
        <pc:spChg chg="add del">
          <ac:chgData name="S A" userId="e69b40b6a433e3f8" providerId="LiveId" clId="{9E0A7D20-7F93-4CAB-84FE-5B67F6D6041A}" dt="2023-04-17T20:07:46.955" v="105" actId="26606"/>
          <ac:spMkLst>
            <pc:docMk/>
            <pc:sldMk cId="0" sldId="256"/>
            <ac:spMk id="84" creationId="{9822E561-F97C-4CBB-A9A6-A6BF6317BC84}"/>
          </ac:spMkLst>
        </pc:spChg>
        <pc:spChg chg="add del">
          <ac:chgData name="S A" userId="e69b40b6a433e3f8" providerId="LiveId" clId="{9E0A7D20-7F93-4CAB-84FE-5B67F6D6041A}" dt="2023-04-17T20:07:46.955" v="105" actId="26606"/>
          <ac:spMkLst>
            <pc:docMk/>
            <pc:sldMk cId="0" sldId="256"/>
            <ac:spMk id="85" creationId="{B01B0E58-A5C8-4CDA-A2E0-35DF94E59857}"/>
          </ac:spMkLst>
        </pc:spChg>
        <pc:spChg chg="add del">
          <ac:chgData name="S A" userId="e69b40b6a433e3f8" providerId="LiveId" clId="{9E0A7D20-7F93-4CAB-84FE-5B67F6D6041A}" dt="2023-04-17T20:07:50.278" v="107" actId="26606"/>
          <ac:spMkLst>
            <pc:docMk/>
            <pc:sldMk cId="0" sldId="256"/>
            <ac:spMk id="87" creationId="{2928117C-9446-4E7F-AE62-95E0F6DB5B27}"/>
          </ac:spMkLst>
        </pc:spChg>
        <pc:spChg chg="add del">
          <ac:chgData name="S A" userId="e69b40b6a433e3f8" providerId="LiveId" clId="{9E0A7D20-7F93-4CAB-84FE-5B67F6D6041A}" dt="2023-04-17T20:07:50.278" v="107" actId="26606"/>
          <ac:spMkLst>
            <pc:docMk/>
            <pc:sldMk cId="0" sldId="256"/>
            <ac:spMk id="88" creationId="{84D30AFB-4D71-48B0-AA00-28EE92363A5F}"/>
          </ac:spMkLst>
        </pc:spChg>
        <pc:spChg chg="add del">
          <ac:chgData name="S A" userId="e69b40b6a433e3f8" providerId="LiveId" clId="{9E0A7D20-7F93-4CAB-84FE-5B67F6D6041A}" dt="2023-04-17T20:07:50.278" v="107" actId="26606"/>
          <ac:spMkLst>
            <pc:docMk/>
            <pc:sldMk cId="0" sldId="256"/>
            <ac:spMk id="89" creationId="{96A0B76F-8010-4C62-B4B6-C5FC438C059E}"/>
          </ac:spMkLst>
        </pc:spChg>
        <pc:spChg chg="add del">
          <ac:chgData name="S A" userId="e69b40b6a433e3f8" providerId="LiveId" clId="{9E0A7D20-7F93-4CAB-84FE-5B67F6D6041A}" dt="2023-04-17T20:07:50.278" v="107" actId="26606"/>
          <ac:spMkLst>
            <pc:docMk/>
            <pc:sldMk cId="0" sldId="256"/>
            <ac:spMk id="90" creationId="{9FC936C0-4624-438D-BDD0-6B296BD6409D}"/>
          </ac:spMkLst>
        </pc:spChg>
        <pc:spChg chg="add del">
          <ac:chgData name="S A" userId="e69b40b6a433e3f8" providerId="LiveId" clId="{9E0A7D20-7F93-4CAB-84FE-5B67F6D6041A}" dt="2023-04-17T20:07:50.278" v="107" actId="26606"/>
          <ac:spMkLst>
            <pc:docMk/>
            <pc:sldMk cId="0" sldId="256"/>
            <ac:spMk id="91" creationId="{26B4480E-B7FF-4481-890E-043A69AE6FE2}"/>
          </ac:spMkLst>
        </pc:spChg>
        <pc:spChg chg="add del">
          <ac:chgData name="S A" userId="e69b40b6a433e3f8" providerId="LiveId" clId="{9E0A7D20-7F93-4CAB-84FE-5B67F6D6041A}" dt="2023-04-17T20:07:50.278" v="107" actId="26606"/>
          <ac:spMkLst>
            <pc:docMk/>
            <pc:sldMk cId="0" sldId="256"/>
            <ac:spMk id="92" creationId="{64C13BAB-7C00-4D21-A857-E3D41C0A2A66}"/>
          </ac:spMkLst>
        </pc:spChg>
        <pc:spChg chg="add del">
          <ac:chgData name="S A" userId="e69b40b6a433e3f8" providerId="LiveId" clId="{9E0A7D20-7F93-4CAB-84FE-5B67F6D6041A}" dt="2023-04-17T20:07:50.278" v="107" actId="26606"/>
          <ac:spMkLst>
            <pc:docMk/>
            <pc:sldMk cId="0" sldId="256"/>
            <ac:spMk id="93" creationId="{1F1FF39A-AC3C-4066-9D4C-519AA22812EA}"/>
          </ac:spMkLst>
        </pc:spChg>
        <pc:spChg chg="add del">
          <ac:chgData name="S A" userId="e69b40b6a433e3f8" providerId="LiveId" clId="{9E0A7D20-7F93-4CAB-84FE-5B67F6D6041A}" dt="2023-04-17T20:07:51.871" v="109" actId="26606"/>
          <ac:spMkLst>
            <pc:docMk/>
            <pc:sldMk cId="0" sldId="256"/>
            <ac:spMk id="95" creationId="{2928117C-9446-4E7F-AE62-95E0F6DB5B27}"/>
          </ac:spMkLst>
        </pc:spChg>
        <pc:spChg chg="add del">
          <ac:chgData name="S A" userId="e69b40b6a433e3f8" providerId="LiveId" clId="{9E0A7D20-7F93-4CAB-84FE-5B67F6D6041A}" dt="2023-04-17T20:07:51.871" v="109" actId="26606"/>
          <ac:spMkLst>
            <pc:docMk/>
            <pc:sldMk cId="0" sldId="256"/>
            <ac:spMk id="96" creationId="{84D30AFB-4D71-48B0-AA00-28EE92363A5F}"/>
          </ac:spMkLst>
        </pc:spChg>
        <pc:spChg chg="add del">
          <ac:chgData name="S A" userId="e69b40b6a433e3f8" providerId="LiveId" clId="{9E0A7D20-7F93-4CAB-84FE-5B67F6D6041A}" dt="2023-04-17T20:07:51.871" v="109" actId="26606"/>
          <ac:spMkLst>
            <pc:docMk/>
            <pc:sldMk cId="0" sldId="256"/>
            <ac:spMk id="97" creationId="{96A0B76F-8010-4C62-B4B6-C5FC438C059E}"/>
          </ac:spMkLst>
        </pc:spChg>
        <pc:spChg chg="add del">
          <ac:chgData name="S A" userId="e69b40b6a433e3f8" providerId="LiveId" clId="{9E0A7D20-7F93-4CAB-84FE-5B67F6D6041A}" dt="2023-04-17T20:07:51.871" v="109" actId="26606"/>
          <ac:spMkLst>
            <pc:docMk/>
            <pc:sldMk cId="0" sldId="256"/>
            <ac:spMk id="98" creationId="{9FC936C0-4624-438D-BDD0-6B296BD6409D}"/>
          </ac:spMkLst>
        </pc:spChg>
        <pc:spChg chg="add del">
          <ac:chgData name="S A" userId="e69b40b6a433e3f8" providerId="LiveId" clId="{9E0A7D20-7F93-4CAB-84FE-5B67F6D6041A}" dt="2023-04-17T20:07:51.871" v="109" actId="26606"/>
          <ac:spMkLst>
            <pc:docMk/>
            <pc:sldMk cId="0" sldId="256"/>
            <ac:spMk id="99" creationId="{4B526CBF-0AA4-49A9-B305-EE0AF3AF6D3C}"/>
          </ac:spMkLst>
        </pc:spChg>
        <pc:spChg chg="add del">
          <ac:chgData name="S A" userId="e69b40b6a433e3f8" providerId="LiveId" clId="{9E0A7D20-7F93-4CAB-84FE-5B67F6D6041A}" dt="2023-04-17T20:08:47.654" v="118"/>
          <ac:spMkLst>
            <pc:docMk/>
            <pc:sldMk cId="0" sldId="256"/>
            <ac:spMk id="101" creationId="{B40FCD49-2060-48B9-8212-8A5F1DF4726F}"/>
          </ac:spMkLst>
        </pc:spChg>
        <pc:spChg chg="add del">
          <ac:chgData name="S A" userId="e69b40b6a433e3f8" providerId="LiveId" clId="{9E0A7D20-7F93-4CAB-84FE-5B67F6D6041A}" dt="2023-04-17T20:07:58.518" v="111" actId="26606"/>
          <ac:spMkLst>
            <pc:docMk/>
            <pc:sldMk cId="0" sldId="256"/>
            <ac:spMk id="104" creationId="{2928117C-9446-4E7F-AE62-95E0F6DB5B27}"/>
          </ac:spMkLst>
        </pc:spChg>
        <pc:spChg chg="add del">
          <ac:chgData name="S A" userId="e69b40b6a433e3f8" providerId="LiveId" clId="{9E0A7D20-7F93-4CAB-84FE-5B67F6D6041A}" dt="2023-04-17T20:07:58.518" v="111" actId="26606"/>
          <ac:spMkLst>
            <pc:docMk/>
            <pc:sldMk cId="0" sldId="256"/>
            <ac:spMk id="105" creationId="{84D30AFB-4D71-48B0-AA00-28EE92363A5F}"/>
          </ac:spMkLst>
        </pc:spChg>
        <pc:spChg chg="add del">
          <ac:chgData name="S A" userId="e69b40b6a433e3f8" providerId="LiveId" clId="{9E0A7D20-7F93-4CAB-84FE-5B67F6D6041A}" dt="2023-04-17T20:07:58.518" v="111" actId="26606"/>
          <ac:spMkLst>
            <pc:docMk/>
            <pc:sldMk cId="0" sldId="256"/>
            <ac:spMk id="106" creationId="{96A0B76F-8010-4C62-B4B6-C5FC438C059E}"/>
          </ac:spMkLst>
        </pc:spChg>
        <pc:spChg chg="add del">
          <ac:chgData name="S A" userId="e69b40b6a433e3f8" providerId="LiveId" clId="{9E0A7D20-7F93-4CAB-84FE-5B67F6D6041A}" dt="2023-04-17T20:07:58.518" v="111" actId="26606"/>
          <ac:spMkLst>
            <pc:docMk/>
            <pc:sldMk cId="0" sldId="256"/>
            <ac:spMk id="107" creationId="{9FC936C0-4624-438D-BDD0-6B296BD6409D}"/>
          </ac:spMkLst>
        </pc:spChg>
        <pc:spChg chg="add del">
          <ac:chgData name="S A" userId="e69b40b6a433e3f8" providerId="LiveId" clId="{9E0A7D20-7F93-4CAB-84FE-5B67F6D6041A}" dt="2023-04-17T20:07:58.518" v="111" actId="26606"/>
          <ac:spMkLst>
            <pc:docMk/>
            <pc:sldMk cId="0" sldId="256"/>
            <ac:spMk id="108" creationId="{F34F34AF-75E7-4149-A3CF-2E483C744F92}"/>
          </ac:spMkLst>
        </pc:spChg>
        <pc:spChg chg="add del">
          <ac:chgData name="S A" userId="e69b40b6a433e3f8" providerId="LiveId" clId="{9E0A7D20-7F93-4CAB-84FE-5B67F6D6041A}" dt="2023-04-17T20:09:24.500" v="121"/>
          <ac:spMkLst>
            <pc:docMk/>
            <pc:sldMk cId="0" sldId="256"/>
            <ac:spMk id="110" creationId="{1CE580D1-F917-4567-AFB4-99AA9B52ADF0}"/>
          </ac:spMkLst>
        </pc:spChg>
        <pc:spChg chg="add del">
          <ac:chgData name="S A" userId="e69b40b6a433e3f8" providerId="LiveId" clId="{9E0A7D20-7F93-4CAB-84FE-5B67F6D6041A}" dt="2023-04-17T20:08:04.049" v="114"/>
          <ac:spMkLst>
            <pc:docMk/>
            <pc:sldMk cId="0" sldId="256"/>
            <ac:spMk id="113" creationId="{2928117C-9446-4E7F-AE62-95E0F6DB5B27}"/>
          </ac:spMkLst>
        </pc:spChg>
        <pc:spChg chg="add del">
          <ac:chgData name="S A" userId="e69b40b6a433e3f8" providerId="LiveId" clId="{9E0A7D20-7F93-4CAB-84FE-5B67F6D6041A}" dt="2023-04-17T20:08:04.049" v="114"/>
          <ac:spMkLst>
            <pc:docMk/>
            <pc:sldMk cId="0" sldId="256"/>
            <ac:spMk id="114" creationId="{84D30AFB-4D71-48B0-AA00-28EE92363A5F}"/>
          </ac:spMkLst>
        </pc:spChg>
        <pc:spChg chg="add del">
          <ac:chgData name="S A" userId="e69b40b6a433e3f8" providerId="LiveId" clId="{9E0A7D20-7F93-4CAB-84FE-5B67F6D6041A}" dt="2023-04-17T20:08:04.049" v="114"/>
          <ac:spMkLst>
            <pc:docMk/>
            <pc:sldMk cId="0" sldId="256"/>
            <ac:spMk id="115" creationId="{96A0B76F-8010-4C62-B4B6-C5FC438C059E}"/>
          </ac:spMkLst>
        </pc:spChg>
        <pc:spChg chg="add del">
          <ac:chgData name="S A" userId="e69b40b6a433e3f8" providerId="LiveId" clId="{9E0A7D20-7F93-4CAB-84FE-5B67F6D6041A}" dt="2023-04-17T20:08:04.049" v="114"/>
          <ac:spMkLst>
            <pc:docMk/>
            <pc:sldMk cId="0" sldId="256"/>
            <ac:spMk id="116" creationId="{9FC936C0-4624-438D-BDD0-6B296BD6409D}"/>
          </ac:spMkLst>
        </pc:spChg>
        <pc:spChg chg="add del">
          <ac:chgData name="S A" userId="e69b40b6a433e3f8" providerId="LiveId" clId="{9E0A7D20-7F93-4CAB-84FE-5B67F6D6041A}" dt="2023-04-17T20:08:04.049" v="114"/>
          <ac:spMkLst>
            <pc:docMk/>
            <pc:sldMk cId="0" sldId="256"/>
            <ac:spMk id="117" creationId="{6B695AA2-4B70-477F-AF90-536B720A1343}"/>
          </ac:spMkLst>
        </pc:spChg>
        <pc:spChg chg="add del">
          <ac:chgData name="S A" userId="e69b40b6a433e3f8" providerId="LiveId" clId="{9E0A7D20-7F93-4CAB-84FE-5B67F6D6041A}" dt="2023-04-17T20:09:24.500" v="121"/>
          <ac:spMkLst>
            <pc:docMk/>
            <pc:sldMk cId="0" sldId="256"/>
            <ac:spMk id="119" creationId="{4F6621CF-F493-40D5-98AE-24A9D3AD43C4}"/>
          </ac:spMkLst>
        </pc:spChg>
        <pc:spChg chg="add del">
          <ac:chgData name="S A" userId="e69b40b6a433e3f8" providerId="LiveId" clId="{9E0A7D20-7F93-4CAB-84FE-5B67F6D6041A}" dt="2023-04-17T20:09:24.500" v="121"/>
          <ac:spMkLst>
            <pc:docMk/>
            <pc:sldMk cId="0" sldId="256"/>
            <ac:spMk id="120" creationId="{CADEE02A-D296-42EA-88F5-7803F69CEE29}"/>
          </ac:spMkLst>
        </pc:spChg>
        <pc:spChg chg="add">
          <ac:chgData name="S A" userId="e69b40b6a433e3f8" providerId="LiveId" clId="{9E0A7D20-7F93-4CAB-84FE-5B67F6D6041A}" dt="2023-04-17T20:10:38.683" v="167" actId="26606"/>
          <ac:spMkLst>
            <pc:docMk/>
            <pc:sldMk cId="0" sldId="256"/>
            <ac:spMk id="121" creationId="{1034510A-DB30-456D-9F45-F70101243FCB}"/>
          </ac:spMkLst>
        </pc:spChg>
        <pc:spChg chg="add">
          <ac:chgData name="S A" userId="e69b40b6a433e3f8" providerId="LiveId" clId="{9E0A7D20-7F93-4CAB-84FE-5B67F6D6041A}" dt="2023-04-17T20:10:38.683" v="167" actId="26606"/>
          <ac:spMkLst>
            <pc:docMk/>
            <pc:sldMk cId="0" sldId="256"/>
            <ac:spMk id="125" creationId="{6197630E-4D5A-46D7-81B6-AACF293DE481}"/>
          </ac:spMkLst>
        </pc:spChg>
        <pc:spChg chg="add">
          <ac:chgData name="S A" userId="e69b40b6a433e3f8" providerId="LiveId" clId="{9E0A7D20-7F93-4CAB-84FE-5B67F6D6041A}" dt="2023-04-17T20:10:38.683" v="167" actId="26606"/>
          <ac:spMkLst>
            <pc:docMk/>
            <pc:sldMk cId="0" sldId="256"/>
            <ac:spMk id="126" creationId="{DF55C1FB-AF64-47EC-9F76-92517C60B87D}"/>
          </ac:spMkLst>
        </pc:spChg>
        <pc:spChg chg="del">
          <ac:chgData name="S A" userId="e69b40b6a433e3f8" providerId="LiveId" clId="{9E0A7D20-7F93-4CAB-84FE-5B67F6D6041A}" dt="2023-04-17T19:42:00.816" v="0" actId="478"/>
          <ac:spMkLst>
            <pc:docMk/>
            <pc:sldMk cId="0" sldId="256"/>
            <ac:spMk id="965" creationId="{00000000-0000-0000-0000-000000000000}"/>
          </ac:spMkLst>
        </pc:spChg>
        <pc:spChg chg="del mod">
          <ac:chgData name="S A" userId="e69b40b6a433e3f8" providerId="LiveId" clId="{9E0A7D20-7F93-4CAB-84FE-5B67F6D6041A}" dt="2023-04-17T19:48:56.225" v="72" actId="478"/>
          <ac:spMkLst>
            <pc:docMk/>
            <pc:sldMk cId="0" sldId="256"/>
            <ac:spMk id="966" creationId="{00000000-0000-0000-0000-000000000000}"/>
          </ac:spMkLst>
        </pc:spChg>
        <pc:grpChg chg="add del">
          <ac:chgData name="S A" userId="e69b40b6a433e3f8" providerId="LiveId" clId="{9E0A7D20-7F93-4CAB-84FE-5B67F6D6041A}" dt="2023-04-17T19:49:15.874" v="77" actId="26606"/>
          <ac:grpSpMkLst>
            <pc:docMk/>
            <pc:sldMk cId="0" sldId="256"/>
            <ac:grpSpMk id="12" creationId="{7575D7A7-3C36-4508-9BC6-70A93BD3C438}"/>
          </ac:grpSpMkLst>
        </pc:grpChg>
        <pc:grpChg chg="add del">
          <ac:chgData name="S A" userId="e69b40b6a433e3f8" providerId="LiveId" clId="{9E0A7D20-7F93-4CAB-84FE-5B67F6D6041A}" dt="2023-04-17T19:49:26" v="80"/>
          <ac:grpSpMkLst>
            <pc:docMk/>
            <pc:sldMk cId="0" sldId="256"/>
            <ac:grpSpMk id="13" creationId="{03E8C8A2-D2DA-42F8-84AA-AC5AB4251D29}"/>
          </ac:grpSpMkLst>
        </pc:grpChg>
        <pc:grpChg chg="add del">
          <ac:chgData name="S A" userId="e69b40b6a433e3f8" providerId="LiveId" clId="{9E0A7D20-7F93-4CAB-84FE-5B67F6D6041A}" dt="2023-04-17T19:49:46.932" v="82" actId="26606"/>
          <ac:grpSpMkLst>
            <pc:docMk/>
            <pc:sldMk cId="0" sldId="256"/>
            <ac:grpSpMk id="17" creationId="{5457DF47-900A-447E-9B61-2B94B7495069}"/>
          </ac:grpSpMkLst>
        </pc:grpChg>
        <pc:grpChg chg="add del">
          <ac:chgData name="S A" userId="e69b40b6a433e3f8" providerId="LiveId" clId="{9E0A7D20-7F93-4CAB-84FE-5B67F6D6041A}" dt="2023-04-17T19:49:15.874" v="77" actId="26606"/>
          <ac:grpSpMkLst>
            <pc:docMk/>
            <pc:sldMk cId="0" sldId="256"/>
            <ac:grpSpMk id="24" creationId="{68158C4B-1BFE-4F6D-B2C1-0066FA11935A}"/>
          </ac:grpSpMkLst>
        </pc:grpChg>
        <pc:grpChg chg="add del">
          <ac:chgData name="S A" userId="e69b40b6a433e3f8" providerId="LiveId" clId="{9E0A7D20-7F93-4CAB-84FE-5B67F6D6041A}" dt="2023-04-17T19:49:50.918" v="84" actId="26606"/>
          <ac:grpSpMkLst>
            <pc:docMk/>
            <pc:sldMk cId="0" sldId="256"/>
            <ac:grpSpMk id="46" creationId="{BE8D8045-0F80-4964-B591-0D599AB42DAF}"/>
          </ac:grpSpMkLst>
        </pc:grpChg>
        <pc:grpChg chg="add del">
          <ac:chgData name="S A" userId="e69b40b6a433e3f8" providerId="LiveId" clId="{9E0A7D20-7F93-4CAB-84FE-5B67F6D6041A}" dt="2023-04-17T19:49:55.268" v="87"/>
          <ac:grpSpMkLst>
            <pc:docMk/>
            <pc:sldMk cId="0" sldId="256"/>
            <ac:grpSpMk id="60" creationId="{5457DF47-900A-447E-9B61-2B94B7495069}"/>
          </ac:grpSpMkLst>
        </pc:grpChg>
        <pc:grpChg chg="add del">
          <ac:chgData name="S A" userId="e69b40b6a433e3f8" providerId="LiveId" clId="{9E0A7D20-7F93-4CAB-84FE-5B67F6D6041A}" dt="2023-04-17T20:07:51.871" v="109" actId="26606"/>
          <ac:grpSpMkLst>
            <pc:docMk/>
            <pc:sldMk cId="0" sldId="256"/>
            <ac:grpSpMk id="100" creationId="{CC8B5139-02E6-4DEA-9CCE-962CAF0AFBA0}"/>
          </ac:grpSpMkLst>
        </pc:grpChg>
        <pc:grpChg chg="add del">
          <ac:chgData name="S A" userId="e69b40b6a433e3f8" providerId="LiveId" clId="{9E0A7D20-7F93-4CAB-84FE-5B67F6D6041A}" dt="2023-04-17T20:07:58.518" v="111" actId="26606"/>
          <ac:grpSpMkLst>
            <pc:docMk/>
            <pc:sldMk cId="0" sldId="256"/>
            <ac:grpSpMk id="109" creationId="{1654C7F9-AF92-42BD-A713-6B020F63B307}"/>
          </ac:grpSpMkLst>
        </pc:grpChg>
        <pc:grpChg chg="add">
          <ac:chgData name="S A" userId="e69b40b6a433e3f8" providerId="LiveId" clId="{9E0A7D20-7F93-4CAB-84FE-5B67F6D6041A}" dt="2023-04-17T20:10:38.683" v="167" actId="26606"/>
          <ac:grpSpMkLst>
            <pc:docMk/>
            <pc:sldMk cId="0" sldId="256"/>
            <ac:grpSpMk id="128" creationId="{D231400A-89D5-4788-B071-EDA807D6516A}"/>
          </ac:grpSpMkLst>
        </pc:grpChg>
        <pc:picChg chg="add mod ord">
          <ac:chgData name="S A" userId="e69b40b6a433e3f8" providerId="LiveId" clId="{9E0A7D20-7F93-4CAB-84FE-5B67F6D6041A}" dt="2023-04-17T20:10:38.683" v="167" actId="26606"/>
          <ac:picMkLst>
            <pc:docMk/>
            <pc:sldMk cId="0" sldId="256"/>
            <ac:picMk id="9" creationId="{C745E1FD-901A-0499-5758-40C9FBCD1870}"/>
          </ac:picMkLst>
        </pc:picChg>
        <pc:picChg chg="add del">
          <ac:chgData name="S A" userId="e69b40b6a433e3f8" providerId="LiveId" clId="{9E0A7D20-7F93-4CAB-84FE-5B67F6D6041A}" dt="2023-04-17T20:06:50.559" v="95" actId="26606"/>
          <ac:picMkLst>
            <pc:docMk/>
            <pc:sldMk cId="0" sldId="256"/>
            <ac:picMk id="38" creationId="{22790EC5-ACA7-4536-8066-B60199F3C6DF}"/>
          </ac:picMkLst>
        </pc:picChg>
        <pc:picChg chg="add del">
          <ac:chgData name="S A" userId="e69b40b6a433e3f8" providerId="LiveId" clId="{9E0A7D20-7F93-4CAB-84FE-5B67F6D6041A}" dt="2023-04-17T20:06:50.559" v="95" actId="26606"/>
          <ac:picMkLst>
            <pc:docMk/>
            <pc:sldMk cId="0" sldId="256"/>
            <ac:picMk id="47" creationId="{CAD20AEA-7CAF-4A83-BE2E-EAF010B8B7FC}"/>
          </ac:picMkLst>
        </pc:picChg>
        <pc:picChg chg="add del">
          <ac:chgData name="S A" userId="e69b40b6a433e3f8" providerId="LiveId" clId="{9E0A7D20-7F93-4CAB-84FE-5B67F6D6041A}" dt="2023-04-17T20:06:50.559" v="95" actId="26606"/>
          <ac:picMkLst>
            <pc:docMk/>
            <pc:sldMk cId="0" sldId="256"/>
            <ac:picMk id="55" creationId="{DA70F40A-D18F-4F05-A106-6D2CB24DC79A}"/>
          </ac:picMkLst>
        </pc:picChg>
        <pc:picChg chg="add del">
          <ac:chgData name="S A" userId="e69b40b6a433e3f8" providerId="LiveId" clId="{9E0A7D20-7F93-4CAB-84FE-5B67F6D6041A}" dt="2023-04-17T20:06:50.559" v="95" actId="26606"/>
          <ac:picMkLst>
            <pc:docMk/>
            <pc:sldMk cId="0" sldId="256"/>
            <ac:picMk id="61" creationId="{83A45DCD-B5FB-4A86-88D2-91088C7FFC5F}"/>
          </ac:picMkLst>
        </pc:picChg>
        <pc:picChg chg="add del">
          <ac:chgData name="S A" userId="e69b40b6a433e3f8" providerId="LiveId" clId="{9E0A7D20-7F93-4CAB-84FE-5B67F6D6041A}" dt="2023-04-17T20:07:08.333" v="97" actId="26606"/>
          <ac:picMkLst>
            <pc:docMk/>
            <pc:sldMk cId="0" sldId="256"/>
            <ac:picMk id="69" creationId="{25496B42-CC46-4183-B481-887CD3E8C725}"/>
          </ac:picMkLst>
        </pc:picChg>
        <pc:picChg chg="add del">
          <ac:chgData name="S A" userId="e69b40b6a433e3f8" providerId="LiveId" clId="{9E0A7D20-7F93-4CAB-84FE-5B67F6D6041A}" dt="2023-04-17T20:07:08.333" v="97" actId="26606"/>
          <ac:picMkLst>
            <pc:docMk/>
            <pc:sldMk cId="0" sldId="256"/>
            <ac:picMk id="70" creationId="{E2758CE0-F916-4DCE-88D1-71430BE441B2}"/>
          </ac:picMkLst>
        </pc:picChg>
        <pc:picChg chg="add del">
          <ac:chgData name="S A" userId="e69b40b6a433e3f8" providerId="LiveId" clId="{9E0A7D20-7F93-4CAB-84FE-5B67F6D6041A}" dt="2023-04-17T20:07:08.333" v="97" actId="26606"/>
          <ac:picMkLst>
            <pc:docMk/>
            <pc:sldMk cId="0" sldId="256"/>
            <ac:picMk id="72" creationId="{214924F5-CDC2-4DFA-82F3-4843ADD678A7}"/>
          </ac:picMkLst>
        </pc:picChg>
        <pc:picChg chg="add del">
          <ac:chgData name="S A" userId="e69b40b6a433e3f8" providerId="LiveId" clId="{9E0A7D20-7F93-4CAB-84FE-5B67F6D6041A}" dt="2023-04-17T20:07:08.333" v="97" actId="26606"/>
          <ac:picMkLst>
            <pc:docMk/>
            <pc:sldMk cId="0" sldId="256"/>
            <ac:picMk id="73" creationId="{AED59812-6820-446C-B994-0D059C97DC3F}"/>
          </ac:picMkLst>
        </pc:picChg>
        <pc:picChg chg="add del">
          <ac:chgData name="S A" userId="e69b40b6a433e3f8" providerId="LiveId" clId="{9E0A7D20-7F93-4CAB-84FE-5B67F6D6041A}" dt="2023-04-17T20:07:08.333" v="97" actId="26606"/>
          <ac:picMkLst>
            <pc:docMk/>
            <pc:sldMk cId="0" sldId="256"/>
            <ac:picMk id="74" creationId="{E844ED7C-1917-40D8-8B42-1B1C27BC5A54}"/>
          </ac:picMkLst>
        </pc:picChg>
        <pc:picChg chg="add del">
          <ac:chgData name="S A" userId="e69b40b6a433e3f8" providerId="LiveId" clId="{9E0A7D20-7F93-4CAB-84FE-5B67F6D6041A}" dt="2023-04-17T20:07:11.924" v="100"/>
          <ac:picMkLst>
            <pc:docMk/>
            <pc:sldMk cId="0" sldId="256"/>
            <ac:picMk id="76" creationId="{22790EC5-ACA7-4536-8066-B60199F3C6DF}"/>
          </ac:picMkLst>
        </pc:picChg>
        <pc:picChg chg="add del">
          <ac:chgData name="S A" userId="e69b40b6a433e3f8" providerId="LiveId" clId="{9E0A7D20-7F93-4CAB-84FE-5B67F6D6041A}" dt="2023-04-17T20:07:11.924" v="100"/>
          <ac:picMkLst>
            <pc:docMk/>
            <pc:sldMk cId="0" sldId="256"/>
            <ac:picMk id="77" creationId="{CAD20AEA-7CAF-4A83-BE2E-EAF010B8B7FC}"/>
          </ac:picMkLst>
        </pc:picChg>
        <pc:picChg chg="add del">
          <ac:chgData name="S A" userId="e69b40b6a433e3f8" providerId="LiveId" clId="{9E0A7D20-7F93-4CAB-84FE-5B67F6D6041A}" dt="2023-04-17T20:07:11.924" v="100"/>
          <ac:picMkLst>
            <pc:docMk/>
            <pc:sldMk cId="0" sldId="256"/>
            <ac:picMk id="79" creationId="{DA70F40A-D18F-4F05-A106-6D2CB24DC79A}"/>
          </ac:picMkLst>
        </pc:picChg>
        <pc:picChg chg="add del">
          <ac:chgData name="S A" userId="e69b40b6a433e3f8" providerId="LiveId" clId="{9E0A7D20-7F93-4CAB-84FE-5B67F6D6041A}" dt="2023-04-17T20:07:11.924" v="100"/>
          <ac:picMkLst>
            <pc:docMk/>
            <pc:sldMk cId="0" sldId="256"/>
            <ac:picMk id="80" creationId="{83A45DCD-B5FB-4A86-88D2-91088C7FFC5F}"/>
          </ac:picMkLst>
        </pc:picChg>
        <pc:picChg chg="add del">
          <ac:chgData name="S A" userId="e69b40b6a433e3f8" providerId="LiveId" clId="{9E0A7D20-7F93-4CAB-84FE-5B67F6D6041A}" dt="2023-04-17T20:08:47.654" v="118"/>
          <ac:picMkLst>
            <pc:docMk/>
            <pc:sldMk cId="0" sldId="256"/>
            <ac:picMk id="86" creationId="{22790EC5-ACA7-4536-8066-B60199F3C6DF}"/>
          </ac:picMkLst>
        </pc:picChg>
        <pc:picChg chg="add del">
          <ac:chgData name="S A" userId="e69b40b6a433e3f8" providerId="LiveId" clId="{9E0A7D20-7F93-4CAB-84FE-5B67F6D6041A}" dt="2023-04-17T20:08:47.654" v="118"/>
          <ac:picMkLst>
            <pc:docMk/>
            <pc:sldMk cId="0" sldId="256"/>
            <ac:picMk id="94" creationId="{CAD20AEA-7CAF-4A83-BE2E-EAF010B8B7FC}"/>
          </ac:picMkLst>
        </pc:picChg>
        <pc:picChg chg="add del">
          <ac:chgData name="S A" userId="e69b40b6a433e3f8" providerId="LiveId" clId="{9E0A7D20-7F93-4CAB-84FE-5B67F6D6041A}" dt="2023-04-17T20:08:47.654" v="118"/>
          <ac:picMkLst>
            <pc:docMk/>
            <pc:sldMk cId="0" sldId="256"/>
            <ac:picMk id="102" creationId="{DA70F40A-D18F-4F05-A106-6D2CB24DC79A}"/>
          </ac:picMkLst>
        </pc:picChg>
        <pc:picChg chg="add del">
          <ac:chgData name="S A" userId="e69b40b6a433e3f8" providerId="LiveId" clId="{9E0A7D20-7F93-4CAB-84FE-5B67F6D6041A}" dt="2023-04-17T20:08:47.654" v="118"/>
          <ac:picMkLst>
            <pc:docMk/>
            <pc:sldMk cId="0" sldId="256"/>
            <ac:picMk id="103" creationId="{83A45DCD-B5FB-4A86-88D2-91088C7FFC5F}"/>
          </ac:picMkLst>
        </pc:picChg>
        <pc:picChg chg="add del">
          <ac:chgData name="S A" userId="e69b40b6a433e3f8" providerId="LiveId" clId="{9E0A7D20-7F93-4CAB-84FE-5B67F6D6041A}" dt="2023-04-17T20:09:24.500" v="121"/>
          <ac:picMkLst>
            <pc:docMk/>
            <pc:sldMk cId="0" sldId="256"/>
            <ac:picMk id="111" creationId="{1F5620B8-A2D8-4568-B566-F0453A0D9167}"/>
          </ac:picMkLst>
        </pc:picChg>
        <pc:picChg chg="add">
          <ac:chgData name="S A" userId="e69b40b6a433e3f8" providerId="LiveId" clId="{9E0A7D20-7F93-4CAB-84FE-5B67F6D6041A}" dt="2023-04-17T20:10:38.683" v="167" actId="26606"/>
          <ac:picMkLst>
            <pc:docMk/>
            <pc:sldMk cId="0" sldId="256"/>
            <ac:picMk id="122" creationId="{D9E3E4AB-D495-4E09-86D0-3C3F1CD33C2A}"/>
          </ac:picMkLst>
        </pc:picChg>
        <pc:picChg chg="add">
          <ac:chgData name="S A" userId="e69b40b6a433e3f8" providerId="LiveId" clId="{9E0A7D20-7F93-4CAB-84FE-5B67F6D6041A}" dt="2023-04-17T20:10:38.683" v="167" actId="26606"/>
          <ac:picMkLst>
            <pc:docMk/>
            <pc:sldMk cId="0" sldId="256"/>
            <ac:picMk id="131" creationId="{6DB21661-E71D-4919-863E-4DAF7C88D4F9}"/>
          </ac:picMkLst>
        </pc:picChg>
        <pc:cxnChg chg="add del">
          <ac:chgData name="S A" userId="e69b40b6a433e3f8" providerId="LiveId" clId="{9E0A7D20-7F93-4CAB-84FE-5B67F6D6041A}" dt="2023-04-17T19:49:15.874" v="77" actId="26606"/>
          <ac:cxnSpMkLst>
            <pc:docMk/>
            <pc:sldMk cId="0" sldId="256"/>
            <ac:cxnSpMk id="18" creationId="{AE446D0E-6531-40B7-A182-FB8602439777}"/>
          </ac:cxnSpMkLst>
        </pc:cxnChg>
        <pc:cxnChg chg="add del">
          <ac:chgData name="S A" userId="e69b40b6a433e3f8" providerId="LiveId" clId="{9E0A7D20-7F93-4CAB-84FE-5B67F6D6041A}" dt="2023-04-17T19:49:26" v="80"/>
          <ac:cxnSpMkLst>
            <pc:docMk/>
            <pc:sldMk cId="0" sldId="256"/>
            <ac:cxnSpMk id="19" creationId="{0DFD28A6-39F3-425F-8050-E5BF1B4523B2}"/>
          </ac:cxnSpMkLst>
        </pc:cxnChg>
        <pc:cxnChg chg="add del">
          <ac:chgData name="S A" userId="e69b40b6a433e3f8" providerId="LiveId" clId="{9E0A7D20-7F93-4CAB-84FE-5B67F6D6041A}" dt="2023-04-17T19:49:26" v="80"/>
          <ac:cxnSpMkLst>
            <pc:docMk/>
            <pc:sldMk cId="0" sldId="256"/>
            <ac:cxnSpMk id="23" creationId="{B48BEE9B-A2F4-4BF3-9EAD-16E1A7FC2DC6}"/>
          </ac:cxnSpMkLst>
        </pc:cxnChg>
        <pc:cxnChg chg="add del">
          <ac:chgData name="S A" userId="e69b40b6a433e3f8" providerId="LiveId" clId="{9E0A7D20-7F93-4CAB-84FE-5B67F6D6041A}" dt="2023-04-17T20:06:41.247" v="93"/>
          <ac:cxnSpMkLst>
            <pc:docMk/>
            <pc:sldMk cId="0" sldId="256"/>
            <ac:cxnSpMk id="28" creationId="{6722E143-84C1-4F95-937C-78B92D2811CF}"/>
          </ac:cxnSpMkLst>
        </pc:cxnChg>
        <pc:cxnChg chg="add del">
          <ac:chgData name="S A" userId="e69b40b6a433e3f8" providerId="LiveId" clId="{9E0A7D20-7F93-4CAB-84FE-5B67F6D6041A}" dt="2023-04-17T19:49:15.874" v="77" actId="26606"/>
          <ac:cxnSpMkLst>
            <pc:docMk/>
            <pc:sldMk cId="0" sldId="256"/>
            <ac:cxnSpMk id="30" creationId="{14319AF2-886A-4C5D-B34C-17FCB0267EEB}"/>
          </ac:cxnSpMkLst>
        </pc:cxnChg>
        <pc:cxnChg chg="add del">
          <ac:chgData name="S A" userId="e69b40b6a433e3f8" providerId="LiveId" clId="{9E0A7D20-7F93-4CAB-84FE-5B67F6D6041A}" dt="2023-04-17T19:49:46.932" v="82" actId="26606"/>
          <ac:cxnSpMkLst>
            <pc:docMk/>
            <pc:sldMk cId="0" sldId="256"/>
            <ac:cxnSpMk id="33" creationId="{5735DC8C-B370-4340-B37D-4472C16391A7}"/>
          </ac:cxnSpMkLst>
        </pc:cxnChg>
        <pc:cxnChg chg="add del">
          <ac:chgData name="S A" userId="e69b40b6a433e3f8" providerId="LiveId" clId="{9E0A7D20-7F93-4CAB-84FE-5B67F6D6041A}" dt="2023-04-17T19:49:46.932" v="82" actId="26606"/>
          <ac:cxnSpMkLst>
            <pc:docMk/>
            <pc:sldMk cId="0" sldId="256"/>
            <ac:cxnSpMk id="35" creationId="{C404BB8C-445B-49D4-853C-25A93128629C}"/>
          </ac:cxnSpMkLst>
        </pc:cxnChg>
        <pc:cxnChg chg="add del">
          <ac:chgData name="S A" userId="e69b40b6a433e3f8" providerId="LiveId" clId="{9E0A7D20-7F93-4CAB-84FE-5B67F6D6041A}" dt="2023-04-17T19:49:46.932" v="82" actId="26606"/>
          <ac:cxnSpMkLst>
            <pc:docMk/>
            <pc:sldMk cId="0" sldId="256"/>
            <ac:cxnSpMk id="37" creationId="{045B8EE3-9336-45C5-ACE9-280CCFD2F819}"/>
          </ac:cxnSpMkLst>
        </pc:cxnChg>
        <pc:cxnChg chg="add del">
          <ac:chgData name="S A" userId="e69b40b6a433e3f8" providerId="LiveId" clId="{9E0A7D20-7F93-4CAB-84FE-5B67F6D6041A}" dt="2023-04-17T19:49:50.918" v="84" actId="26606"/>
          <ac:cxnSpMkLst>
            <pc:docMk/>
            <pc:sldMk cId="0" sldId="256"/>
            <ac:cxnSpMk id="39" creationId="{D3C3AEFB-A180-42BA-A986-808141512B0F}"/>
          </ac:cxnSpMkLst>
        </pc:cxnChg>
        <pc:cxnChg chg="add del">
          <ac:chgData name="S A" userId="e69b40b6a433e3f8" providerId="LiveId" clId="{9E0A7D20-7F93-4CAB-84FE-5B67F6D6041A}" dt="2023-04-17T19:49:50.918" v="84" actId="26606"/>
          <ac:cxnSpMkLst>
            <pc:docMk/>
            <pc:sldMk cId="0" sldId="256"/>
            <ac:cxnSpMk id="41" creationId="{BDC660CB-86B2-4824-BAAF-665CD18892FE}"/>
          </ac:cxnSpMkLst>
        </pc:cxnChg>
        <pc:cxnChg chg="add del">
          <ac:chgData name="S A" userId="e69b40b6a433e3f8" providerId="LiveId" clId="{9E0A7D20-7F93-4CAB-84FE-5B67F6D6041A}" dt="2023-04-17T19:49:50.918" v="84" actId="26606"/>
          <ac:cxnSpMkLst>
            <pc:docMk/>
            <pc:sldMk cId="0" sldId="256"/>
            <ac:cxnSpMk id="43" creationId="{6355DF17-4368-44AA-A15E-16C1FC1482C6}"/>
          </ac:cxnSpMkLst>
        </pc:cxnChg>
        <pc:cxnChg chg="add del">
          <ac:chgData name="S A" userId="e69b40b6a433e3f8" providerId="LiveId" clId="{9E0A7D20-7F93-4CAB-84FE-5B67F6D6041A}" dt="2023-04-17T19:49:55.268" v="87"/>
          <ac:cxnSpMkLst>
            <pc:docMk/>
            <pc:sldMk cId="0" sldId="256"/>
            <ac:cxnSpMk id="66" creationId="{4126804E-8B26-4520-869D-E127C27BC2D3}"/>
          </ac:cxnSpMkLst>
        </pc:cxnChg>
        <pc:cxnChg chg="add del">
          <ac:chgData name="S A" userId="e69b40b6a433e3f8" providerId="LiveId" clId="{9E0A7D20-7F93-4CAB-84FE-5B67F6D6041A}" dt="2023-04-17T19:49:55.268" v="87"/>
          <ac:cxnSpMkLst>
            <pc:docMk/>
            <pc:sldMk cId="0" sldId="256"/>
            <ac:cxnSpMk id="67" creationId="{9F5E85EB-F7B3-4293-B1A9-9E1C5A37F6DE}"/>
          </ac:cxnSpMkLst>
        </pc:cxnChg>
        <pc:cxnChg chg="add del">
          <ac:chgData name="S A" userId="e69b40b6a433e3f8" providerId="LiveId" clId="{9E0A7D20-7F93-4CAB-84FE-5B67F6D6041A}" dt="2023-04-17T19:49:55.268" v="87"/>
          <ac:cxnSpMkLst>
            <pc:docMk/>
            <pc:sldMk cId="0" sldId="256"/>
            <ac:cxnSpMk id="68" creationId="{7C29264A-3E42-42AF-9FCD-A88A68D602D4}"/>
          </ac:cxnSpMkLst>
        </pc:cxnChg>
        <pc:cxnChg chg="add del">
          <ac:chgData name="S A" userId="e69b40b6a433e3f8" providerId="LiveId" clId="{9E0A7D20-7F93-4CAB-84FE-5B67F6D6041A}" dt="2023-04-17T20:09:24.500" v="121"/>
          <ac:cxnSpMkLst>
            <pc:docMk/>
            <pc:sldMk cId="0" sldId="256"/>
            <ac:cxnSpMk id="112" creationId="{1C7D2BA4-4B7A-4596-8BCC-5CF715423894}"/>
          </ac:cxnSpMkLst>
        </pc:cxnChg>
        <pc:cxnChg chg="add del">
          <ac:chgData name="S A" userId="e69b40b6a433e3f8" providerId="LiveId" clId="{9E0A7D20-7F93-4CAB-84FE-5B67F6D6041A}" dt="2023-04-17T20:09:24.500" v="121"/>
          <ac:cxnSpMkLst>
            <pc:docMk/>
            <pc:sldMk cId="0" sldId="256"/>
            <ac:cxnSpMk id="118" creationId="{4977F1E1-2B6F-4BB6-899F-67D8764D83C5}"/>
          </ac:cxnSpMkLst>
        </pc:cxnChg>
        <pc:cxnChg chg="add">
          <ac:chgData name="S A" userId="e69b40b6a433e3f8" providerId="LiveId" clId="{9E0A7D20-7F93-4CAB-84FE-5B67F6D6041A}" dt="2023-04-17T20:10:38.683" v="167" actId="26606"/>
          <ac:cxnSpMkLst>
            <pc:docMk/>
            <pc:sldMk cId="0" sldId="256"/>
            <ac:cxnSpMk id="123" creationId="{59D48945-BEE9-473E-9443-A1CE317E2D69}"/>
          </ac:cxnSpMkLst>
        </pc:cxnChg>
        <pc:cxnChg chg="add">
          <ac:chgData name="S A" userId="e69b40b6a433e3f8" providerId="LiveId" clId="{9E0A7D20-7F93-4CAB-84FE-5B67F6D6041A}" dt="2023-04-17T20:10:38.683" v="167" actId="26606"/>
          <ac:cxnSpMkLst>
            <pc:docMk/>
            <pc:sldMk cId="0" sldId="256"/>
            <ac:cxnSpMk id="124" creationId="{2DD6752A-2411-44BF-8C92-DF55B95F3ACA}"/>
          </ac:cxnSpMkLst>
        </pc:cxnChg>
        <pc:cxnChg chg="add">
          <ac:chgData name="S A" userId="e69b40b6a433e3f8" providerId="LiveId" clId="{9E0A7D20-7F93-4CAB-84FE-5B67F6D6041A}" dt="2023-04-17T20:10:38.683" v="167" actId="26606"/>
          <ac:cxnSpMkLst>
            <pc:docMk/>
            <pc:sldMk cId="0" sldId="256"/>
            <ac:cxnSpMk id="127" creationId="{2BDBCFA8-87D3-44D6-ACCC-2B1A9C34EE87}"/>
          </ac:cxnSpMkLst>
        </pc:cxnChg>
        <pc:cxnChg chg="add">
          <ac:chgData name="S A" userId="e69b40b6a433e3f8" providerId="LiveId" clId="{9E0A7D20-7F93-4CAB-84FE-5B67F6D6041A}" dt="2023-04-17T20:10:38.683" v="167" actId="26606"/>
          <ac:cxnSpMkLst>
            <pc:docMk/>
            <pc:sldMk cId="0" sldId="256"/>
            <ac:cxnSpMk id="132" creationId="{1F7CAD9E-0068-4D78-AC4D-5A0EE804CC4E}"/>
          </ac:cxnSpMkLst>
        </pc:cxnChg>
      </pc:sldChg>
      <pc:sldChg chg="modSp del mod modNotes">
        <pc:chgData name="S A" userId="e69b40b6a433e3f8" providerId="LiveId" clId="{9E0A7D20-7F93-4CAB-84FE-5B67F6D6041A}" dt="2023-04-17T20:13:25.056" v="208" actId="47"/>
        <pc:sldMkLst>
          <pc:docMk/>
          <pc:sldMk cId="0" sldId="257"/>
        </pc:sldMkLst>
        <pc:spChg chg="mod">
          <ac:chgData name="S A" userId="e69b40b6a433e3f8" providerId="LiveId" clId="{9E0A7D20-7F93-4CAB-84FE-5B67F6D6041A}" dt="2023-04-17T20:11:19.612" v="168" actId="1076"/>
          <ac:spMkLst>
            <pc:docMk/>
            <pc:sldMk cId="0" sldId="257"/>
            <ac:spMk id="971" creationId="{00000000-0000-0000-0000-000000000000}"/>
          </ac:spMkLst>
        </pc:spChg>
      </pc:sldChg>
      <pc:sldChg chg="modSp del modNotes">
        <pc:chgData name="S A" userId="e69b40b6a433e3f8" providerId="LiveId" clId="{9E0A7D20-7F93-4CAB-84FE-5B67F6D6041A}" dt="2023-04-17T20:13:23.273" v="207" actId="47"/>
        <pc:sldMkLst>
          <pc:docMk/>
          <pc:sldMk cId="0" sldId="258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58"/>
            <ac:spMk id="976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58"/>
            <ac:spMk id="977" creationId="{00000000-0000-0000-0000-000000000000}"/>
          </ac:spMkLst>
        </pc:spChg>
      </pc:sldChg>
      <pc:sldChg chg="addSp delSp modSp mod setBg modNotes">
        <pc:chgData name="S A" userId="e69b40b6a433e3f8" providerId="LiveId" clId="{9E0A7D20-7F93-4CAB-84FE-5B67F6D6041A}" dt="2023-04-17T20:17:55.225" v="252" actId="20577"/>
        <pc:sldMkLst>
          <pc:docMk/>
          <pc:sldMk cId="1641987409" sldId="259"/>
        </pc:sldMkLst>
        <pc:spChg chg="mod">
          <ac:chgData name="S A" userId="e69b40b6a433e3f8" providerId="LiveId" clId="{9E0A7D20-7F93-4CAB-84FE-5B67F6D6041A}" dt="2023-04-17T20:17:55.225" v="252" actId="20577"/>
          <ac:spMkLst>
            <pc:docMk/>
            <pc:sldMk cId="1641987409" sldId="259"/>
            <ac:spMk id="982" creationId="{00000000-0000-0000-0000-000000000000}"/>
          </ac:spMkLst>
        </pc:spChg>
        <pc:spChg chg="mod">
          <ac:chgData name="S A" userId="e69b40b6a433e3f8" providerId="LiveId" clId="{9E0A7D20-7F93-4CAB-84FE-5B67F6D6041A}" dt="2023-04-17T20:16:00.834" v="217" actId="26606"/>
          <ac:spMkLst>
            <pc:docMk/>
            <pc:sldMk cId="1641987409" sldId="259"/>
            <ac:spMk id="983" creationId="{00000000-0000-0000-0000-000000000000}"/>
          </ac:spMkLst>
        </pc:spChg>
        <pc:spChg chg="add del">
          <ac:chgData name="S A" userId="e69b40b6a433e3f8" providerId="LiveId" clId="{9E0A7D20-7F93-4CAB-84FE-5B67F6D6041A}" dt="2023-04-17T20:14:00.383" v="209" actId="26606"/>
          <ac:spMkLst>
            <pc:docMk/>
            <pc:sldMk cId="1641987409" sldId="259"/>
            <ac:spMk id="988" creationId="{0ED05234-59F2-438F-99BB-C1D5FE6AB366}"/>
          </ac:spMkLst>
        </pc:spChg>
        <pc:spChg chg="add del">
          <ac:chgData name="S A" userId="e69b40b6a433e3f8" providerId="LiveId" clId="{9E0A7D20-7F93-4CAB-84FE-5B67F6D6041A}" dt="2023-04-17T20:14:00.383" v="209" actId="26606"/>
          <ac:spMkLst>
            <pc:docMk/>
            <pc:sldMk cId="1641987409" sldId="259"/>
            <ac:spMk id="996" creationId="{1BF0792A-0F2B-4A2E-AB38-0A4F18A3072D}"/>
          </ac:spMkLst>
        </pc:spChg>
        <pc:spChg chg="add del">
          <ac:chgData name="S A" userId="e69b40b6a433e3f8" providerId="LiveId" clId="{9E0A7D20-7F93-4CAB-84FE-5B67F6D6041A}" dt="2023-04-17T20:14:00.383" v="209" actId="26606"/>
          <ac:spMkLst>
            <pc:docMk/>
            <pc:sldMk cId="1641987409" sldId="259"/>
            <ac:spMk id="998" creationId="{F57DB18D-C2F1-4C8C-8808-9C01ECE6834E}"/>
          </ac:spMkLst>
        </pc:spChg>
        <pc:spChg chg="add del">
          <ac:chgData name="S A" userId="e69b40b6a433e3f8" providerId="LiveId" clId="{9E0A7D20-7F93-4CAB-84FE-5B67F6D6041A}" dt="2023-04-17T20:14:00.383" v="209" actId="26606"/>
          <ac:spMkLst>
            <pc:docMk/>
            <pc:sldMk cId="1641987409" sldId="259"/>
            <ac:spMk id="1000" creationId="{45D9E2ED-FF90-4200-A7EE-6D41D6526F27}"/>
          </ac:spMkLst>
        </pc:spChg>
        <pc:spChg chg="add del">
          <ac:chgData name="S A" userId="e69b40b6a433e3f8" providerId="LiveId" clId="{9E0A7D20-7F93-4CAB-84FE-5B67F6D6041A}" dt="2023-04-17T20:14:00.383" v="209" actId="26606"/>
          <ac:spMkLst>
            <pc:docMk/>
            <pc:sldMk cId="1641987409" sldId="259"/>
            <ac:spMk id="1002" creationId="{3A4BEB8D-68AD-4314-8A2B-F8DC85A5301F}"/>
          </ac:spMkLst>
        </pc:spChg>
        <pc:spChg chg="add del">
          <ac:chgData name="S A" userId="e69b40b6a433e3f8" providerId="LiveId" clId="{9E0A7D20-7F93-4CAB-84FE-5B67F6D6041A}" dt="2023-04-17T20:16:00.834" v="217" actId="26606"/>
          <ac:spMkLst>
            <pc:docMk/>
            <pc:sldMk cId="1641987409" sldId="259"/>
            <ac:spMk id="1015" creationId="{DB56CED6-ACD4-43B1-BE53-1B579E8C6EFB}"/>
          </ac:spMkLst>
        </pc:spChg>
        <pc:spChg chg="add del">
          <ac:chgData name="S A" userId="e69b40b6a433e3f8" providerId="LiveId" clId="{9E0A7D20-7F93-4CAB-84FE-5B67F6D6041A}" dt="2023-04-17T20:16:00.834" v="217" actId="26606"/>
          <ac:spMkLst>
            <pc:docMk/>
            <pc:sldMk cId="1641987409" sldId="259"/>
            <ac:spMk id="1023" creationId="{58A4B56A-28BF-494A-B9A0-7212483E8353}"/>
          </ac:spMkLst>
        </pc:spChg>
        <pc:spChg chg="add del">
          <ac:chgData name="S A" userId="e69b40b6a433e3f8" providerId="LiveId" clId="{9E0A7D20-7F93-4CAB-84FE-5B67F6D6041A}" dt="2023-04-17T20:16:00.834" v="217" actId="26606"/>
          <ac:spMkLst>
            <pc:docMk/>
            <pc:sldMk cId="1641987409" sldId="259"/>
            <ac:spMk id="1025" creationId="{6A5EE248-87D5-4C83-A97D-C1754B546DA7}"/>
          </ac:spMkLst>
        </pc:spChg>
        <pc:spChg chg="add">
          <ac:chgData name="S A" userId="e69b40b6a433e3f8" providerId="LiveId" clId="{9E0A7D20-7F93-4CAB-84FE-5B67F6D6041A}" dt="2023-04-17T20:16:00.834" v="217" actId="26606"/>
          <ac:spMkLst>
            <pc:docMk/>
            <pc:sldMk cId="1641987409" sldId="259"/>
            <ac:spMk id="1036" creationId="{DB56CED6-ACD4-43B1-BE53-1B579E8C6EFB}"/>
          </ac:spMkLst>
        </pc:spChg>
        <pc:picChg chg="add del">
          <ac:chgData name="S A" userId="e69b40b6a433e3f8" providerId="LiveId" clId="{9E0A7D20-7F93-4CAB-84FE-5B67F6D6041A}" dt="2023-04-17T20:14:00.383" v="209" actId="26606"/>
          <ac:picMkLst>
            <pc:docMk/>
            <pc:sldMk cId="1641987409" sldId="259"/>
            <ac:picMk id="990" creationId="{92AFBBF0-B883-4E26-9359-B5CECFDCD681}"/>
          </ac:picMkLst>
        </pc:picChg>
        <pc:picChg chg="add del">
          <ac:chgData name="S A" userId="e69b40b6a433e3f8" providerId="LiveId" clId="{9E0A7D20-7F93-4CAB-84FE-5B67F6D6041A}" dt="2023-04-17T20:14:00.383" v="209" actId="26606"/>
          <ac:picMkLst>
            <pc:docMk/>
            <pc:sldMk cId="1641987409" sldId="259"/>
            <ac:picMk id="1008" creationId="{8BE42B18-EEFE-4C02-A8CA-21E67E686326}"/>
          </ac:picMkLst>
        </pc:picChg>
        <pc:picChg chg="add mod">
          <ac:chgData name="S A" userId="e69b40b6a433e3f8" providerId="LiveId" clId="{9E0A7D20-7F93-4CAB-84FE-5B67F6D6041A}" dt="2023-04-17T20:16:00.834" v="217" actId="26606"/>
          <ac:picMkLst>
            <pc:docMk/>
            <pc:sldMk cId="1641987409" sldId="259"/>
            <ac:picMk id="1012" creationId="{D67CD382-4023-20E2-30F8-6824F919EC36}"/>
          </ac:picMkLst>
        </pc:picChg>
        <pc:picChg chg="add del">
          <ac:chgData name="S A" userId="e69b40b6a433e3f8" providerId="LiveId" clId="{9E0A7D20-7F93-4CAB-84FE-5B67F6D6041A}" dt="2023-04-17T20:16:00.834" v="217" actId="26606"/>
          <ac:picMkLst>
            <pc:docMk/>
            <pc:sldMk cId="1641987409" sldId="259"/>
            <ac:picMk id="1017" creationId="{5B451061-F85B-40DB-92DA-1FD61C70C3F0}"/>
          </ac:picMkLst>
        </pc:picChg>
        <pc:picChg chg="add del">
          <ac:chgData name="S A" userId="e69b40b6a433e3f8" providerId="LiveId" clId="{9E0A7D20-7F93-4CAB-84FE-5B67F6D6041A}" dt="2023-04-17T20:16:00.834" v="217" actId="26606"/>
          <ac:picMkLst>
            <pc:docMk/>
            <pc:sldMk cId="1641987409" sldId="259"/>
            <ac:picMk id="1029" creationId="{1A52E10F-3348-4997-8FD3-E6389D562141}"/>
          </ac:picMkLst>
        </pc:picChg>
        <pc:picChg chg="add">
          <ac:chgData name="S A" userId="e69b40b6a433e3f8" providerId="LiveId" clId="{9E0A7D20-7F93-4CAB-84FE-5B67F6D6041A}" dt="2023-04-17T20:16:00.834" v="217" actId="26606"/>
          <ac:picMkLst>
            <pc:docMk/>
            <pc:sldMk cId="1641987409" sldId="259"/>
            <ac:picMk id="1038" creationId="{5B451061-F85B-40DB-92DA-1FD61C70C3F0}"/>
          </ac:picMkLst>
        </pc:picChg>
        <pc:cxnChg chg="add del">
          <ac:chgData name="S A" userId="e69b40b6a433e3f8" providerId="LiveId" clId="{9E0A7D20-7F93-4CAB-84FE-5B67F6D6041A}" dt="2023-04-17T20:14:00.383" v="209" actId="26606"/>
          <ac:cxnSpMkLst>
            <pc:docMk/>
            <pc:sldMk cId="1641987409" sldId="259"/>
            <ac:cxnSpMk id="992" creationId="{C156D5FE-EB26-4C38-8EC5-E5FFE1B3022E}"/>
          </ac:cxnSpMkLst>
        </pc:cxnChg>
        <pc:cxnChg chg="add del">
          <ac:chgData name="S A" userId="e69b40b6a433e3f8" providerId="LiveId" clId="{9E0A7D20-7F93-4CAB-84FE-5B67F6D6041A}" dt="2023-04-17T20:14:00.383" v="209" actId="26606"/>
          <ac:cxnSpMkLst>
            <pc:docMk/>
            <pc:sldMk cId="1641987409" sldId="259"/>
            <ac:cxnSpMk id="994" creationId="{719987F4-3B90-44B5-BC28-BCB01759B972}"/>
          </ac:cxnSpMkLst>
        </pc:cxnChg>
        <pc:cxnChg chg="add del">
          <ac:chgData name="S A" userId="e69b40b6a433e3f8" providerId="LiveId" clId="{9E0A7D20-7F93-4CAB-84FE-5B67F6D6041A}" dt="2023-04-17T20:14:00.383" v="209" actId="26606"/>
          <ac:cxnSpMkLst>
            <pc:docMk/>
            <pc:sldMk cId="1641987409" sldId="259"/>
            <ac:cxnSpMk id="1004" creationId="{87F797D1-251E-41FE-9FF8-AD487DEF28AC}"/>
          </ac:cxnSpMkLst>
        </pc:cxnChg>
        <pc:cxnChg chg="add del">
          <ac:chgData name="S A" userId="e69b40b6a433e3f8" providerId="LiveId" clId="{9E0A7D20-7F93-4CAB-84FE-5B67F6D6041A}" dt="2023-04-17T20:14:00.383" v="209" actId="26606"/>
          <ac:cxnSpMkLst>
            <pc:docMk/>
            <pc:sldMk cId="1641987409" sldId="259"/>
            <ac:cxnSpMk id="1006" creationId="{09A0CE28-0E59-4F4D-9855-8A8DCE9A8EFE}"/>
          </ac:cxnSpMkLst>
        </pc:cxnChg>
        <pc:cxnChg chg="add del">
          <ac:chgData name="S A" userId="e69b40b6a433e3f8" providerId="LiveId" clId="{9E0A7D20-7F93-4CAB-84FE-5B67F6D6041A}" dt="2023-04-17T20:16:00.834" v="217" actId="26606"/>
          <ac:cxnSpMkLst>
            <pc:docMk/>
            <pc:sldMk cId="1641987409" sldId="259"/>
            <ac:cxnSpMk id="1019" creationId="{D1F836F1-51D4-4090-8E0D-97877F036097}"/>
          </ac:cxnSpMkLst>
        </pc:cxnChg>
        <pc:cxnChg chg="add del">
          <ac:chgData name="S A" userId="e69b40b6a433e3f8" providerId="LiveId" clId="{9E0A7D20-7F93-4CAB-84FE-5B67F6D6041A}" dt="2023-04-17T20:16:00.834" v="217" actId="26606"/>
          <ac:cxnSpMkLst>
            <pc:docMk/>
            <pc:sldMk cId="1641987409" sldId="259"/>
            <ac:cxnSpMk id="1021" creationId="{CDE33292-50BA-4AED-A315-7A6ADB4B100C}"/>
          </ac:cxnSpMkLst>
        </pc:cxnChg>
        <pc:cxnChg chg="add del">
          <ac:chgData name="S A" userId="e69b40b6a433e3f8" providerId="LiveId" clId="{9E0A7D20-7F93-4CAB-84FE-5B67F6D6041A}" dt="2023-04-17T20:16:00.834" v="217" actId="26606"/>
          <ac:cxnSpMkLst>
            <pc:docMk/>
            <pc:sldMk cId="1641987409" sldId="259"/>
            <ac:cxnSpMk id="1027" creationId="{5D73BF24-D1F3-4181-8C60-4EA9D4CED503}"/>
          </ac:cxnSpMkLst>
        </pc:cxnChg>
        <pc:cxnChg chg="add del">
          <ac:chgData name="S A" userId="e69b40b6a433e3f8" providerId="LiveId" clId="{9E0A7D20-7F93-4CAB-84FE-5B67F6D6041A}" dt="2023-04-17T20:16:00.834" v="217" actId="26606"/>
          <ac:cxnSpMkLst>
            <pc:docMk/>
            <pc:sldMk cId="1641987409" sldId="259"/>
            <ac:cxnSpMk id="1031" creationId="{BD381074-0101-41BB-98A9-EE3DC457CB03}"/>
          </ac:cxnSpMkLst>
        </pc:cxnChg>
        <pc:cxnChg chg="add">
          <ac:chgData name="S A" userId="e69b40b6a433e3f8" providerId="LiveId" clId="{9E0A7D20-7F93-4CAB-84FE-5B67F6D6041A}" dt="2023-04-17T20:16:00.834" v="217" actId="26606"/>
          <ac:cxnSpMkLst>
            <pc:docMk/>
            <pc:sldMk cId="1641987409" sldId="259"/>
            <ac:cxnSpMk id="1040" creationId="{D1F836F1-51D4-4090-8E0D-97877F036097}"/>
          </ac:cxnSpMkLst>
        </pc:cxnChg>
        <pc:cxnChg chg="add">
          <ac:chgData name="S A" userId="e69b40b6a433e3f8" providerId="LiveId" clId="{9E0A7D20-7F93-4CAB-84FE-5B67F6D6041A}" dt="2023-04-17T20:16:00.834" v="217" actId="26606"/>
          <ac:cxnSpMkLst>
            <pc:docMk/>
            <pc:sldMk cId="1641987409" sldId="259"/>
            <ac:cxnSpMk id="1042" creationId="{6A01027E-B10F-4212-8A7C-18D3714617FA}"/>
          </ac:cxnSpMkLst>
        </pc:cxnChg>
      </pc:sldChg>
      <pc:sldChg chg="modSp del modNotes">
        <pc:chgData name="S A" userId="e69b40b6a433e3f8" providerId="LiveId" clId="{9E0A7D20-7F93-4CAB-84FE-5B67F6D6041A}" dt="2023-04-17T20:22:16.757" v="279" actId="47"/>
        <pc:sldMkLst>
          <pc:docMk/>
          <pc:sldMk cId="0" sldId="260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60"/>
            <ac:spMk id="988" creationId="{00000000-0000-0000-0000-000000000000}"/>
          </ac:spMkLst>
        </pc:spChg>
      </pc:sldChg>
      <pc:sldChg chg="modSp del modNotes">
        <pc:chgData name="S A" userId="e69b40b6a433e3f8" providerId="LiveId" clId="{9E0A7D20-7F93-4CAB-84FE-5B67F6D6041A}" dt="2023-04-17T20:22:11.669" v="278" actId="47"/>
        <pc:sldMkLst>
          <pc:docMk/>
          <pc:sldMk cId="0" sldId="261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61"/>
            <ac:spMk id="997" creationId="{00000000-0000-0000-0000-000000000000}"/>
          </ac:spMkLst>
        </pc:spChg>
      </pc:sldChg>
      <pc:sldChg chg="modSp del modNotes">
        <pc:chgData name="S A" userId="e69b40b6a433e3f8" providerId="LiveId" clId="{9E0A7D20-7F93-4CAB-84FE-5B67F6D6041A}" dt="2023-04-17T20:11:56.179" v="169" actId="47"/>
        <pc:sldMkLst>
          <pc:docMk/>
          <pc:sldMk cId="0" sldId="262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62"/>
            <ac:spMk id="1005" creationId="{00000000-0000-0000-0000-000000000000}"/>
          </ac:spMkLst>
        </pc:spChg>
      </pc:sldChg>
      <pc:sldChg chg="modSp del modNotes">
        <pc:chgData name="S A" userId="e69b40b6a433e3f8" providerId="LiveId" clId="{9E0A7D20-7F93-4CAB-84FE-5B67F6D6041A}" dt="2023-04-17T20:22:19.637" v="280" actId="47"/>
        <pc:sldMkLst>
          <pc:docMk/>
          <pc:sldMk cId="0" sldId="263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63"/>
            <ac:spMk id="1012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63"/>
            <ac:spMk id="1013" creationId="{00000000-0000-0000-0000-000000000000}"/>
          </ac:spMkLst>
        </pc:spChg>
      </pc:sldChg>
      <pc:sldChg chg="addSp delSp modSp mod modNotes">
        <pc:chgData name="S A" userId="e69b40b6a433e3f8" providerId="LiveId" clId="{9E0A7D20-7F93-4CAB-84FE-5B67F6D6041A}" dt="2023-04-17T20:28:15.977" v="411" actId="14100"/>
        <pc:sldMkLst>
          <pc:docMk/>
          <pc:sldMk cId="0" sldId="264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64"/>
            <ac:spMk id="1018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64"/>
            <ac:spMk id="1019" creationId="{00000000-0000-0000-0000-000000000000}"/>
          </ac:spMkLst>
        </pc:spChg>
        <pc:spChg chg="add del mod">
          <ac:chgData name="S A" userId="e69b40b6a433e3f8" providerId="LiveId" clId="{9E0A7D20-7F93-4CAB-84FE-5B67F6D6041A}" dt="2023-04-17T20:28:15.977" v="411" actId="14100"/>
          <ac:spMkLst>
            <pc:docMk/>
            <pc:sldMk cId="0" sldId="264"/>
            <ac:spMk id="1021" creationId="{00000000-0000-0000-0000-000000000000}"/>
          </ac:spMkLst>
        </pc:spChg>
        <pc:picChg chg="add del mod">
          <ac:chgData name="S A" userId="e69b40b6a433e3f8" providerId="LiveId" clId="{9E0A7D20-7F93-4CAB-84FE-5B67F6D6041A}" dt="2023-04-17T20:28:04.293" v="407" actId="1076"/>
          <ac:picMkLst>
            <pc:docMk/>
            <pc:sldMk cId="0" sldId="264"/>
            <ac:picMk id="1020" creationId="{00000000-0000-0000-0000-000000000000}"/>
          </ac:picMkLst>
        </pc:pic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265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65"/>
            <ac:spMk id="1027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65"/>
            <ac:spMk id="1028" creationId="{00000000-0000-0000-0000-000000000000}"/>
          </ac:spMkLst>
        </pc:spChg>
      </pc:sldChg>
      <pc:sldChg chg="modSp del modNotes">
        <pc:chgData name="S A" userId="e69b40b6a433e3f8" providerId="LiveId" clId="{9E0A7D20-7F93-4CAB-84FE-5B67F6D6041A}" dt="2023-04-17T20:28:40.846" v="413" actId="47"/>
        <pc:sldMkLst>
          <pc:docMk/>
          <pc:sldMk cId="0" sldId="266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66"/>
            <ac:spMk id="1033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66"/>
            <ac:spMk id="1034" creationId="{00000000-0000-0000-0000-000000000000}"/>
          </ac:spMkLst>
        </pc:spChg>
      </pc:sldChg>
      <pc:sldChg chg="modSp del modNotes">
        <pc:chgData name="S A" userId="e69b40b6a433e3f8" providerId="LiveId" clId="{9E0A7D20-7F93-4CAB-84FE-5B67F6D6041A}" dt="2023-04-17T20:28:39.385" v="412" actId="47"/>
        <pc:sldMkLst>
          <pc:docMk/>
          <pc:sldMk cId="0" sldId="267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67"/>
            <ac:spMk id="1039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67"/>
            <ac:spMk id="1040" creationId="{00000000-0000-0000-0000-000000000000}"/>
          </ac:spMkLst>
        </pc:spChg>
      </pc:sldChg>
      <pc:sldChg chg="delSp modSp mod modNotes">
        <pc:chgData name="S A" userId="e69b40b6a433e3f8" providerId="LiveId" clId="{9E0A7D20-7F93-4CAB-84FE-5B67F6D6041A}" dt="2023-04-17T20:31:00.905" v="449" actId="14100"/>
        <pc:sldMkLst>
          <pc:docMk/>
          <pc:sldMk cId="0" sldId="268"/>
        </pc:sldMkLst>
        <pc:spChg chg="mod">
          <ac:chgData name="S A" userId="e69b40b6a433e3f8" providerId="LiveId" clId="{9E0A7D20-7F93-4CAB-84FE-5B67F6D6041A}" dt="2023-04-17T20:28:54.275" v="438" actId="20577"/>
          <ac:spMkLst>
            <pc:docMk/>
            <pc:sldMk cId="0" sldId="268"/>
            <ac:spMk id="1045" creationId="{00000000-0000-0000-0000-000000000000}"/>
          </ac:spMkLst>
        </pc:spChg>
        <pc:spChg chg="mod">
          <ac:chgData name="S A" userId="e69b40b6a433e3f8" providerId="LiveId" clId="{9E0A7D20-7F93-4CAB-84FE-5B67F6D6041A}" dt="2023-04-17T20:29:07.799" v="441" actId="14100"/>
          <ac:spMkLst>
            <pc:docMk/>
            <pc:sldMk cId="0" sldId="268"/>
            <ac:spMk id="1046" creationId="{00000000-0000-0000-0000-000000000000}"/>
          </ac:spMkLst>
        </pc:spChg>
        <pc:spChg chg="del">
          <ac:chgData name="S A" userId="e69b40b6a433e3f8" providerId="LiveId" clId="{9E0A7D20-7F93-4CAB-84FE-5B67F6D6041A}" dt="2023-04-17T20:30:54.321" v="447" actId="478"/>
          <ac:spMkLst>
            <pc:docMk/>
            <pc:sldMk cId="0" sldId="268"/>
            <ac:spMk id="1048" creationId="{00000000-0000-0000-0000-000000000000}"/>
          </ac:spMkLst>
        </pc:spChg>
        <pc:spChg chg="del">
          <ac:chgData name="S A" userId="e69b40b6a433e3f8" providerId="LiveId" clId="{9E0A7D20-7F93-4CAB-84FE-5B67F6D6041A}" dt="2023-04-17T20:30:56.242" v="448" actId="478"/>
          <ac:spMkLst>
            <pc:docMk/>
            <pc:sldMk cId="0" sldId="268"/>
            <ac:spMk id="1049" creationId="{00000000-0000-0000-0000-000000000000}"/>
          </ac:spMkLst>
        </pc:spChg>
        <pc:graphicFrameChg chg="mod modGraphic">
          <ac:chgData name="S A" userId="e69b40b6a433e3f8" providerId="LiveId" clId="{9E0A7D20-7F93-4CAB-84FE-5B67F6D6041A}" dt="2023-04-17T20:31:00.905" v="449" actId="14100"/>
          <ac:graphicFrameMkLst>
            <pc:docMk/>
            <pc:sldMk cId="0" sldId="268"/>
            <ac:graphicFrameMk id="1047" creationId="{00000000-0000-0000-0000-000000000000}"/>
          </ac:graphicFrameMkLst>
        </pc:graphicFrameChg>
      </pc:sldChg>
      <pc:sldChg chg="delSp modSp del mod modNotes">
        <pc:chgData name="S A" userId="e69b40b6a433e3f8" providerId="LiveId" clId="{9E0A7D20-7F93-4CAB-84FE-5B67F6D6041A}" dt="2023-04-17T20:35:02.790" v="591" actId="47"/>
        <pc:sldMkLst>
          <pc:docMk/>
          <pc:sldMk cId="0" sldId="269"/>
        </pc:sldMkLst>
        <pc:spChg chg="mod">
          <ac:chgData name="S A" userId="e69b40b6a433e3f8" providerId="LiveId" clId="{9E0A7D20-7F93-4CAB-84FE-5B67F6D6041A}" dt="2023-04-17T20:31:43.643" v="473" actId="20577"/>
          <ac:spMkLst>
            <pc:docMk/>
            <pc:sldMk cId="0" sldId="269"/>
            <ac:spMk id="1054" creationId="{00000000-0000-0000-0000-000000000000}"/>
          </ac:spMkLst>
        </pc:spChg>
        <pc:spChg chg="mod">
          <ac:chgData name="S A" userId="e69b40b6a433e3f8" providerId="LiveId" clId="{9E0A7D20-7F93-4CAB-84FE-5B67F6D6041A}" dt="2023-04-17T20:30:02.081" v="442" actId="6549"/>
          <ac:spMkLst>
            <pc:docMk/>
            <pc:sldMk cId="0" sldId="269"/>
            <ac:spMk id="1055" creationId="{00000000-0000-0000-0000-000000000000}"/>
          </ac:spMkLst>
        </pc:spChg>
        <pc:spChg chg="mod">
          <ac:chgData name="S A" userId="e69b40b6a433e3f8" providerId="LiveId" clId="{9E0A7D20-7F93-4CAB-84FE-5B67F6D6041A}" dt="2023-04-17T20:32:24.487" v="524" actId="20577"/>
          <ac:spMkLst>
            <pc:docMk/>
            <pc:sldMk cId="0" sldId="269"/>
            <ac:spMk id="1057" creationId="{00000000-0000-0000-0000-000000000000}"/>
          </ac:spMkLst>
        </pc:spChg>
        <pc:picChg chg="del">
          <ac:chgData name="S A" userId="e69b40b6a433e3f8" providerId="LiveId" clId="{9E0A7D20-7F93-4CAB-84FE-5B67F6D6041A}" dt="2023-04-17T20:31:55.479" v="474" actId="478"/>
          <ac:picMkLst>
            <pc:docMk/>
            <pc:sldMk cId="0" sldId="269"/>
            <ac:picMk id="1056" creationId="{00000000-0000-0000-0000-000000000000}"/>
          </ac:picMkLst>
        </pc:picChg>
      </pc:sldChg>
      <pc:sldChg chg="modSp del modNotes">
        <pc:chgData name="S A" userId="e69b40b6a433e3f8" providerId="LiveId" clId="{9E0A7D20-7F93-4CAB-84FE-5B67F6D6041A}" dt="2023-04-17T20:33:00.519" v="525" actId="47"/>
        <pc:sldMkLst>
          <pc:docMk/>
          <pc:sldMk cId="0" sldId="270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70"/>
            <ac:spMk id="1062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70"/>
            <ac:spMk id="1063" creationId="{00000000-0000-0000-0000-000000000000}"/>
          </ac:spMkLst>
        </pc:spChg>
      </pc:sldChg>
      <pc:sldChg chg="modSp mod modNotes">
        <pc:chgData name="S A" userId="e69b40b6a433e3f8" providerId="LiveId" clId="{9E0A7D20-7F93-4CAB-84FE-5B67F6D6041A}" dt="2023-04-17T20:33:31.721" v="548" actId="20577"/>
        <pc:sldMkLst>
          <pc:docMk/>
          <pc:sldMk cId="0" sldId="271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71"/>
            <ac:spMk id="1069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71"/>
            <ac:spMk id="1070" creationId="{00000000-0000-0000-0000-000000000000}"/>
          </ac:spMkLst>
        </pc:spChg>
        <pc:spChg chg="mod">
          <ac:chgData name="S A" userId="e69b40b6a433e3f8" providerId="LiveId" clId="{9E0A7D20-7F93-4CAB-84FE-5B67F6D6041A}" dt="2023-04-17T20:33:31.721" v="548" actId="20577"/>
          <ac:spMkLst>
            <pc:docMk/>
            <pc:sldMk cId="0" sldId="271"/>
            <ac:spMk id="1073" creationId="{00000000-0000-0000-0000-000000000000}"/>
          </ac:spMkLst>
        </pc:spChg>
        <pc:spChg chg="mod">
          <ac:chgData name="S A" userId="e69b40b6a433e3f8" providerId="LiveId" clId="{9E0A7D20-7F93-4CAB-84FE-5B67F6D6041A}" dt="2023-04-17T20:33:11.491" v="527" actId="1076"/>
          <ac:spMkLst>
            <pc:docMk/>
            <pc:sldMk cId="0" sldId="271"/>
            <ac:spMk id="1077" creationId="{00000000-0000-0000-0000-000000000000}"/>
          </ac:spMkLst>
        </pc:spChg>
      </pc:sldChg>
      <pc:sldChg chg="modSp del modNotes">
        <pc:chgData name="S A" userId="e69b40b6a433e3f8" providerId="LiveId" clId="{9E0A7D20-7F93-4CAB-84FE-5B67F6D6041A}" dt="2023-04-17T20:33:46.490" v="549" actId="47"/>
        <pc:sldMkLst>
          <pc:docMk/>
          <pc:sldMk cId="0" sldId="272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72"/>
            <ac:spMk id="1085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72"/>
            <ac:spMk id="1086" creationId="{00000000-0000-0000-0000-000000000000}"/>
          </ac:spMkLst>
        </pc:spChg>
      </pc:sldChg>
      <pc:sldChg chg="modSp del mod modNotes">
        <pc:chgData name="S A" userId="e69b40b6a433e3f8" providerId="LiveId" clId="{9E0A7D20-7F93-4CAB-84FE-5B67F6D6041A}" dt="2023-04-17T20:34:21.175" v="565" actId="47"/>
        <pc:sldMkLst>
          <pc:docMk/>
          <pc:sldMk cId="0" sldId="273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73"/>
            <ac:spMk id="1096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73"/>
            <ac:spMk id="1097" creationId="{00000000-0000-0000-0000-000000000000}"/>
          </ac:spMkLst>
        </pc:spChg>
        <pc:spChg chg="mod">
          <ac:chgData name="S A" userId="e69b40b6a433e3f8" providerId="LiveId" clId="{9E0A7D20-7F93-4CAB-84FE-5B67F6D6041A}" dt="2023-04-17T20:34:10.416" v="564" actId="20577"/>
          <ac:spMkLst>
            <pc:docMk/>
            <pc:sldMk cId="0" sldId="273"/>
            <ac:spMk id="1098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274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74"/>
            <ac:spMk id="1107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74"/>
            <ac:spMk id="1108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275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75"/>
            <ac:spMk id="1113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75"/>
            <ac:spMk id="1114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276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76"/>
            <ac:spMk id="1127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76"/>
            <ac:spMk id="1128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76"/>
            <ac:spMk id="1129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277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77"/>
            <ac:spMk id="1158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77"/>
            <ac:spMk id="1159" creationId="{00000000-0000-0000-0000-000000000000}"/>
          </ac:spMkLst>
        </pc:spChg>
      </pc:sldChg>
      <pc:sldChg chg="modSp del modNotes">
        <pc:chgData name="S A" userId="e69b40b6a433e3f8" providerId="LiveId" clId="{9E0A7D20-7F93-4CAB-84FE-5B67F6D6041A}" dt="2023-04-17T20:35:36.277" v="592" actId="47"/>
        <pc:sldMkLst>
          <pc:docMk/>
          <pc:sldMk cId="0" sldId="278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78"/>
            <ac:spMk id="1194" creationId="{00000000-0000-0000-0000-000000000000}"/>
          </ac:spMkLst>
        </pc:spChg>
      </pc:sldChg>
      <pc:sldChg chg="modSp del modNotes">
        <pc:chgData name="S A" userId="e69b40b6a433e3f8" providerId="LiveId" clId="{9E0A7D20-7F93-4CAB-84FE-5B67F6D6041A}" dt="2023-04-17T20:35:37.335" v="593" actId="47"/>
        <pc:sldMkLst>
          <pc:docMk/>
          <pc:sldMk cId="0" sldId="279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79"/>
            <ac:spMk id="1228" creationId="{00000000-0000-0000-0000-000000000000}"/>
          </ac:spMkLst>
        </pc:spChg>
      </pc:sldChg>
      <pc:sldChg chg="modSp del modNotes">
        <pc:chgData name="S A" userId="e69b40b6a433e3f8" providerId="LiveId" clId="{9E0A7D20-7F93-4CAB-84FE-5B67F6D6041A}" dt="2023-04-17T20:35:39.586" v="594" actId="47"/>
        <pc:sldMkLst>
          <pc:docMk/>
          <pc:sldMk cId="0" sldId="280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80"/>
            <ac:spMk id="1262" creationId="{00000000-0000-0000-0000-000000000000}"/>
          </ac:spMkLst>
        </pc:spChg>
      </pc:sldChg>
      <pc:sldChg chg="modSp del modNotes">
        <pc:chgData name="S A" userId="e69b40b6a433e3f8" providerId="LiveId" clId="{9E0A7D20-7F93-4CAB-84FE-5B67F6D6041A}" dt="2023-04-17T20:35:44.904" v="595" actId="47"/>
        <pc:sldMkLst>
          <pc:docMk/>
          <pc:sldMk cId="0" sldId="281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81"/>
            <ac:spMk id="1296" creationId="{00000000-0000-0000-0000-000000000000}"/>
          </ac:spMkLst>
        </pc:spChg>
      </pc:sldChg>
      <pc:sldChg chg="modSp del modNotes">
        <pc:chgData name="S A" userId="e69b40b6a433e3f8" providerId="LiveId" clId="{9E0A7D20-7F93-4CAB-84FE-5B67F6D6041A}" dt="2023-04-17T20:35:45.804" v="596" actId="47"/>
        <pc:sldMkLst>
          <pc:docMk/>
          <pc:sldMk cId="0" sldId="282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82"/>
            <ac:spMk id="1330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283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83"/>
            <ac:spMk id="1339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83"/>
            <ac:spMk id="1340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284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84"/>
            <ac:spMk id="1346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84"/>
            <ac:spMk id="1347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285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85"/>
            <ac:spMk id="1352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85"/>
            <ac:spMk id="1353" creationId="{00000000-0000-0000-0000-000000000000}"/>
          </ac:spMkLst>
        </pc:spChg>
      </pc:sldChg>
      <pc:sldChg chg="modSp del modNotes">
        <pc:chgData name="S A" userId="e69b40b6a433e3f8" providerId="LiveId" clId="{9E0A7D20-7F93-4CAB-84FE-5B67F6D6041A}" dt="2023-04-17T20:35:52.319" v="597" actId="47"/>
        <pc:sldMkLst>
          <pc:docMk/>
          <pc:sldMk cId="0" sldId="286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86"/>
            <ac:spMk id="1383" creationId="{00000000-0000-0000-0000-000000000000}"/>
          </ac:spMkLst>
        </pc:spChg>
      </pc:sldChg>
      <pc:sldChg chg="modSp del modNotes">
        <pc:chgData name="S A" userId="e69b40b6a433e3f8" providerId="LiveId" clId="{9E0A7D20-7F93-4CAB-84FE-5B67F6D6041A}" dt="2023-04-17T20:35:53.474" v="598" actId="47"/>
        <pc:sldMkLst>
          <pc:docMk/>
          <pc:sldMk cId="0" sldId="287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87"/>
            <ac:spMk id="1395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87"/>
            <ac:spMk id="1396" creationId="{00000000-0000-0000-0000-000000000000}"/>
          </ac:spMkLst>
        </pc:spChg>
      </pc:sldChg>
      <pc:sldChg chg="modSp del modNotes">
        <pc:chgData name="S A" userId="e69b40b6a433e3f8" providerId="LiveId" clId="{9E0A7D20-7F93-4CAB-84FE-5B67F6D6041A}" dt="2023-04-17T20:35:55.549" v="599" actId="47"/>
        <pc:sldMkLst>
          <pc:docMk/>
          <pc:sldMk cId="0" sldId="288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88"/>
            <ac:spMk id="1401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88"/>
            <ac:spMk id="1402" creationId="{00000000-0000-0000-0000-000000000000}"/>
          </ac:spMkLst>
        </pc:spChg>
      </pc:sldChg>
      <pc:sldChg chg="modSp del modNotes">
        <pc:chgData name="S A" userId="e69b40b6a433e3f8" providerId="LiveId" clId="{9E0A7D20-7F93-4CAB-84FE-5B67F6D6041A}" dt="2023-04-17T20:36:10.281" v="600" actId="47"/>
        <pc:sldMkLst>
          <pc:docMk/>
          <pc:sldMk cId="0" sldId="289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89"/>
            <ac:spMk id="1410" creationId="{00000000-0000-0000-0000-000000000000}"/>
          </ac:spMkLst>
        </pc:spChg>
      </pc:sldChg>
      <pc:sldChg chg="modSp del modNotes">
        <pc:chgData name="S A" userId="e69b40b6a433e3f8" providerId="LiveId" clId="{9E0A7D20-7F93-4CAB-84FE-5B67F6D6041A}" dt="2023-04-17T20:36:11.776" v="601" actId="47"/>
        <pc:sldMkLst>
          <pc:docMk/>
          <pc:sldMk cId="0" sldId="290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90"/>
            <ac:spMk id="1417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291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91"/>
            <ac:spMk id="1423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91"/>
            <ac:spMk id="1424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292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92"/>
            <ac:spMk id="1432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92"/>
            <ac:spMk id="1433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293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93"/>
            <ac:spMk id="1440" creationId="{00000000-0000-0000-0000-000000000000}"/>
          </ac:spMkLst>
        </pc:spChg>
      </pc:sldChg>
      <pc:sldChg chg="modNotes">
        <pc:chgData name="S A" userId="e69b40b6a433e3f8" providerId="LiveId" clId="{9E0A7D20-7F93-4CAB-84FE-5B67F6D6041A}" dt="2023-04-17T19:42:39.300" v="1"/>
        <pc:sldMkLst>
          <pc:docMk/>
          <pc:sldMk cId="0" sldId="294"/>
        </pc:sldMkLst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295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95"/>
            <ac:spMk id="1450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95"/>
            <ac:spMk id="1451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95"/>
            <ac:spMk id="1452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296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96"/>
            <ac:spMk id="1457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96"/>
            <ac:spMk id="1462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297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97"/>
            <ac:spMk id="1467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97"/>
            <ac:spMk id="1468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97"/>
            <ac:spMk id="1469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298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98"/>
            <ac:spMk id="1492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98"/>
            <ac:spMk id="1493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299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99"/>
            <ac:spMk id="1498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299"/>
            <ac:spMk id="1499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00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00"/>
            <ac:spMk id="1504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00"/>
            <ac:spMk id="1509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01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01"/>
            <ac:spMk id="1514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01"/>
            <ac:spMk id="1515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01"/>
            <ac:spMk id="1516" creationId="{00000000-0000-0000-0000-000000000000}"/>
          </ac:spMkLst>
        </pc:spChg>
      </pc:sldChg>
      <pc:sldChg chg="modSp del modNotes">
        <pc:chgData name="S A" userId="e69b40b6a433e3f8" providerId="LiveId" clId="{9E0A7D20-7F93-4CAB-84FE-5B67F6D6041A}" dt="2023-04-17T20:37:50.612" v="602" actId="47"/>
        <pc:sldMkLst>
          <pc:docMk/>
          <pc:sldMk cId="0" sldId="302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02"/>
            <ac:spMk id="1533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02"/>
            <ac:spMk id="1534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03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03"/>
            <ac:spMk id="1539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03"/>
            <ac:spMk id="1544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04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04"/>
            <ac:spMk id="1549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04"/>
            <ac:spMk id="1550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04"/>
            <ac:spMk id="1551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05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05"/>
            <ac:spMk id="1568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06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06"/>
            <ac:spMk id="1574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06"/>
            <ac:spMk id="1579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07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07"/>
            <ac:spMk id="1584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08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08"/>
            <ac:spMk id="1590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08"/>
            <ac:spMk id="1591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08"/>
            <ac:spMk id="1592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09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09"/>
            <ac:spMk id="1609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09"/>
            <ac:spMk id="1610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10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10"/>
            <ac:spMk id="1615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10"/>
            <ac:spMk id="1616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10"/>
            <ac:spMk id="1617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11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11"/>
            <ac:spMk id="1631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11"/>
            <ac:spMk id="1632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11"/>
            <ac:spMk id="1633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12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12"/>
            <ac:spMk id="1639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12"/>
            <ac:spMk id="1640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12"/>
            <ac:spMk id="1641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13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13"/>
            <ac:spMk id="1647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13"/>
            <ac:spMk id="1648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14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14"/>
            <ac:spMk id="1653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14"/>
            <ac:spMk id="1654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14"/>
            <ac:spMk id="1655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15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15"/>
            <ac:spMk id="1661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15"/>
            <ac:spMk id="1662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16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16"/>
            <ac:spMk id="1678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16"/>
            <ac:spMk id="1679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16"/>
            <ac:spMk id="1680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17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17"/>
            <ac:spMk id="1697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17"/>
            <ac:spMk id="1698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18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18"/>
            <ac:spMk id="1703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18"/>
            <ac:spMk id="1704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18"/>
            <ac:spMk id="1705" creationId="{00000000-0000-0000-0000-000000000000}"/>
          </ac:spMkLst>
        </pc:spChg>
      </pc:sldChg>
      <pc:sldChg chg="modSp del modNotes">
        <pc:chgData name="S A" userId="e69b40b6a433e3f8" providerId="LiveId" clId="{9E0A7D20-7F93-4CAB-84FE-5B67F6D6041A}" dt="2023-04-17T20:39:17.305" v="604" actId="47"/>
        <pc:sldMkLst>
          <pc:docMk/>
          <pc:sldMk cId="0" sldId="319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19"/>
            <ac:spMk id="1719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19"/>
            <ac:spMk id="1720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19"/>
            <ac:spMk id="1721" creationId="{00000000-0000-0000-0000-000000000000}"/>
          </ac:spMkLst>
        </pc:spChg>
      </pc:sldChg>
      <pc:sldChg chg="modSp del modNotes">
        <pc:chgData name="S A" userId="e69b40b6a433e3f8" providerId="LiveId" clId="{9E0A7D20-7F93-4CAB-84FE-5B67F6D6041A}" dt="2023-04-17T20:39:16.264" v="603" actId="47"/>
        <pc:sldMkLst>
          <pc:docMk/>
          <pc:sldMk cId="0" sldId="320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20"/>
            <ac:spMk id="1727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20"/>
            <ac:spMk id="1728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21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21"/>
            <ac:spMk id="1735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21"/>
            <ac:spMk id="1736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21"/>
            <ac:spMk id="1737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22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22"/>
            <ac:spMk id="1752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22"/>
            <ac:spMk id="1753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23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23"/>
            <ac:spMk id="1758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23"/>
            <ac:spMk id="1759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24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24"/>
            <ac:spMk id="1776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24"/>
            <ac:spMk id="1777" creationId="{00000000-0000-0000-0000-000000000000}"/>
          </ac:spMkLst>
        </pc:spChg>
      </pc:sldChg>
      <pc:sldChg chg="modSp del modNotes">
        <pc:chgData name="S A" userId="e69b40b6a433e3f8" providerId="LiveId" clId="{9E0A7D20-7F93-4CAB-84FE-5B67F6D6041A}" dt="2023-04-17T20:39:43.861" v="606" actId="47"/>
        <pc:sldMkLst>
          <pc:docMk/>
          <pc:sldMk cId="0" sldId="325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25"/>
            <ac:spMk id="1785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25"/>
            <ac:spMk id="1786" creationId="{00000000-0000-0000-0000-000000000000}"/>
          </ac:spMkLst>
        </pc:spChg>
      </pc:sldChg>
      <pc:sldChg chg="modSp del modNotes">
        <pc:chgData name="S A" userId="e69b40b6a433e3f8" providerId="LiveId" clId="{9E0A7D20-7F93-4CAB-84FE-5B67F6D6041A}" dt="2023-04-17T20:39:37.255" v="605" actId="47"/>
        <pc:sldMkLst>
          <pc:docMk/>
          <pc:sldMk cId="0" sldId="326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26"/>
            <ac:spMk id="1794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26"/>
            <ac:spMk id="1795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27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27"/>
            <ac:spMk id="1805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27"/>
            <ac:spMk id="1806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28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28"/>
            <ac:spMk id="1811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28"/>
            <ac:spMk id="1812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28"/>
            <ac:spMk id="1813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29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29"/>
            <ac:spMk id="1819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29"/>
            <ac:spMk id="1820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30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30"/>
            <ac:spMk id="1825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30"/>
            <ac:spMk id="1826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30"/>
            <ac:spMk id="1827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31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31"/>
            <ac:spMk id="1833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31"/>
            <ac:spMk id="1834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31"/>
            <ac:spMk id="1835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32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32"/>
            <ac:spMk id="1850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32"/>
            <ac:spMk id="1851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32"/>
            <ac:spMk id="1852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33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33"/>
            <ac:spMk id="1864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33"/>
            <ac:spMk id="1865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33"/>
            <ac:spMk id="1866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34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34"/>
            <ac:spMk id="1874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34"/>
            <ac:spMk id="1875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34"/>
            <ac:spMk id="1876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35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35"/>
            <ac:spMk id="1889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35"/>
            <ac:spMk id="1890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36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36"/>
            <ac:spMk id="1895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36"/>
            <ac:spMk id="1896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36"/>
            <ac:spMk id="1897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37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37"/>
            <ac:spMk id="1904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37"/>
            <ac:spMk id="1905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37"/>
            <ac:spMk id="1906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38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38"/>
            <ac:spMk id="1913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38"/>
            <ac:spMk id="1914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38"/>
            <ac:spMk id="1915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39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39"/>
            <ac:spMk id="1921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39"/>
            <ac:spMk id="1922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40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40"/>
            <ac:spMk id="1928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40"/>
            <ac:spMk id="1929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40"/>
            <ac:spMk id="1930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41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41"/>
            <ac:spMk id="1937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41"/>
            <ac:spMk id="1938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42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42"/>
            <ac:spMk id="1945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42"/>
            <ac:spMk id="1946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43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43"/>
            <ac:spMk id="1951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43"/>
            <ac:spMk id="1952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43"/>
            <ac:spMk id="1953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44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44"/>
            <ac:spMk id="2015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44"/>
            <ac:spMk id="2016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44"/>
            <ac:spMk id="2017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45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45"/>
            <ac:spMk id="2022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45"/>
            <ac:spMk id="2023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46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46"/>
            <ac:spMk id="2050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47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47"/>
            <ac:spMk id="2055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47"/>
            <ac:spMk id="2056" creationId="{00000000-0000-0000-0000-000000000000}"/>
          </ac:spMkLst>
        </pc:spChg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47"/>
            <ac:spMk id="2057" creationId="{00000000-0000-0000-0000-000000000000}"/>
          </ac:spMkLst>
        </pc:spChg>
      </pc:sldChg>
      <pc:sldChg chg="modSp modNotes">
        <pc:chgData name="S A" userId="e69b40b6a433e3f8" providerId="LiveId" clId="{9E0A7D20-7F93-4CAB-84FE-5B67F6D6041A}" dt="2023-04-17T20:09:24.500" v="121"/>
        <pc:sldMkLst>
          <pc:docMk/>
          <pc:sldMk cId="0" sldId="348"/>
        </pc:sldMkLst>
        <pc:spChg chg="mod">
          <ac:chgData name="S A" userId="e69b40b6a433e3f8" providerId="LiveId" clId="{9E0A7D20-7F93-4CAB-84FE-5B67F6D6041A}" dt="2023-04-17T20:09:24.500" v="121"/>
          <ac:spMkLst>
            <pc:docMk/>
            <pc:sldMk cId="0" sldId="348"/>
            <ac:spMk id="2078" creationId="{00000000-0000-0000-0000-000000000000}"/>
          </ac:spMkLst>
        </pc:spChg>
      </pc:sldChg>
      <pc:sldChg chg="modSp add mod">
        <pc:chgData name="S A" userId="e69b40b6a433e3f8" providerId="LiveId" clId="{9E0A7D20-7F93-4CAB-84FE-5B67F6D6041A}" dt="2023-04-17T20:34:41.252" v="590" actId="207"/>
        <pc:sldMkLst>
          <pc:docMk/>
          <pc:sldMk cId="625369500" sldId="349"/>
        </pc:sldMkLst>
        <pc:spChg chg="mod">
          <ac:chgData name="S A" userId="e69b40b6a433e3f8" providerId="LiveId" clId="{9E0A7D20-7F93-4CAB-84FE-5B67F6D6041A}" dt="2023-04-17T20:34:41.252" v="590" actId="207"/>
          <ac:spMkLst>
            <pc:docMk/>
            <pc:sldMk cId="625369500" sldId="349"/>
            <ac:spMk id="1107" creationId="{00000000-0000-0000-0000-000000000000}"/>
          </ac:spMkLst>
        </pc:spChg>
      </pc:sldChg>
      <pc:sldMasterChg chg="modSldLayout">
        <pc:chgData name="S A" userId="e69b40b6a433e3f8" providerId="LiveId" clId="{9E0A7D20-7F93-4CAB-84FE-5B67F6D6041A}" dt="2023-04-17T19:42:39.300" v="1"/>
        <pc:sldMasterMkLst>
          <pc:docMk/>
          <pc:sldMasterMk cId="1463979513" sldId="2147483721"/>
        </pc:sldMasterMkLst>
        <pc:sldLayoutChg chg="delSp">
          <pc:chgData name="S A" userId="e69b40b6a433e3f8" providerId="LiveId" clId="{9E0A7D20-7F93-4CAB-84FE-5B67F6D6041A}" dt="2023-04-17T19:42:39.300" v="1"/>
          <pc:sldLayoutMkLst>
            <pc:docMk/>
            <pc:sldMasterMk cId="1463979513" sldId="2147483721"/>
            <pc:sldLayoutMk cId="2037266782" sldId="2147483739"/>
          </pc:sldLayoutMkLst>
          <pc:spChg chg="del">
            <ac:chgData name="S A" userId="e69b40b6a433e3f8" providerId="LiveId" clId="{9E0A7D20-7F93-4CAB-84FE-5B67F6D6041A}" dt="2023-04-17T19:42:39.300" v="1"/>
            <ac:spMkLst>
              <pc:docMk/>
              <pc:sldMasterMk cId="1463979513" sldId="2147483721"/>
              <pc:sldLayoutMk cId="2037266782" sldId="2147483739"/>
              <ac:spMk id="9" creationId="{00000000-0000-0000-0000-000000000000}"/>
            </ac:spMkLst>
          </pc:spChg>
          <pc:spChg chg="del">
            <ac:chgData name="S A" userId="e69b40b6a433e3f8" providerId="LiveId" clId="{9E0A7D20-7F93-4CAB-84FE-5B67F6D6041A}" dt="2023-04-17T19:42:39.300" v="1"/>
            <ac:spMkLst>
              <pc:docMk/>
              <pc:sldMasterMk cId="1463979513" sldId="2147483721"/>
              <pc:sldLayoutMk cId="2037266782" sldId="2147483739"/>
              <ac:spMk id="10" creationId="{00000000-0000-0000-0000-000000000000}"/>
            </ac:spMkLst>
          </pc:spChg>
          <pc:spChg chg="del">
            <ac:chgData name="S A" userId="e69b40b6a433e3f8" providerId="LiveId" clId="{9E0A7D20-7F93-4CAB-84FE-5B67F6D6041A}" dt="2023-04-17T19:42:39.300" v="1"/>
            <ac:spMkLst>
              <pc:docMk/>
              <pc:sldMasterMk cId="1463979513" sldId="2147483721"/>
              <pc:sldLayoutMk cId="2037266782" sldId="2147483739"/>
              <ac:spMk id="14" creationId="{00000000-0000-0000-0000-000000000000}"/>
            </ac:spMkLst>
          </pc:spChg>
          <pc:picChg chg="del">
            <ac:chgData name="S A" userId="e69b40b6a433e3f8" providerId="LiveId" clId="{9E0A7D20-7F93-4CAB-84FE-5B67F6D6041A}" dt="2023-04-17T19:42:39.300" v="1"/>
            <ac:picMkLst>
              <pc:docMk/>
              <pc:sldMasterMk cId="1463979513" sldId="2147483721"/>
              <pc:sldLayoutMk cId="2037266782" sldId="2147483739"/>
              <ac:picMk id="8" creationId="{00000000-0000-0000-0000-000000000000}"/>
            </ac:picMkLst>
          </pc:picChg>
          <pc:picChg chg="del">
            <ac:chgData name="S A" userId="e69b40b6a433e3f8" providerId="LiveId" clId="{9E0A7D20-7F93-4CAB-84FE-5B67F6D6041A}" dt="2023-04-17T19:42:39.300" v="1"/>
            <ac:picMkLst>
              <pc:docMk/>
              <pc:sldMasterMk cId="1463979513" sldId="2147483721"/>
              <pc:sldLayoutMk cId="2037266782" sldId="2147483739"/>
              <ac:picMk id="11" creationId="{00000000-0000-0000-0000-000000000000}"/>
            </ac:picMkLst>
          </pc:picChg>
          <pc:picChg chg="del">
            <ac:chgData name="S A" userId="e69b40b6a433e3f8" providerId="LiveId" clId="{9E0A7D20-7F93-4CAB-84FE-5B67F6D6041A}" dt="2023-04-17T19:42:39.300" v="1"/>
            <ac:picMkLst>
              <pc:docMk/>
              <pc:sldMasterMk cId="1463979513" sldId="2147483721"/>
              <pc:sldLayoutMk cId="2037266782" sldId="2147483739"/>
              <ac:picMk id="15" creationId="{00000000-0000-0000-0000-000000000000}"/>
            </ac:picMkLst>
          </pc:picChg>
          <pc:cxnChg chg="del">
            <ac:chgData name="S A" userId="e69b40b6a433e3f8" providerId="LiveId" clId="{9E0A7D20-7F93-4CAB-84FE-5B67F6D6041A}" dt="2023-04-17T19:42:39.300" v="1"/>
            <ac:cxnSpMkLst>
              <pc:docMk/>
              <pc:sldMasterMk cId="1463979513" sldId="2147483721"/>
              <pc:sldLayoutMk cId="2037266782" sldId="2147483739"/>
              <ac:cxnSpMk id="16" creationId="{00000000-0000-0000-0000-000000000000}"/>
            </ac:cxnSpMkLst>
          </pc:cxnChg>
        </pc:sldLayoutChg>
        <pc:sldLayoutChg chg="delSp">
          <pc:chgData name="S A" userId="e69b40b6a433e3f8" providerId="LiveId" clId="{9E0A7D20-7F93-4CAB-84FE-5B67F6D6041A}" dt="2023-04-17T19:42:39.300" v="1"/>
          <pc:sldLayoutMkLst>
            <pc:docMk/>
            <pc:sldMasterMk cId="1463979513" sldId="2147483721"/>
            <pc:sldLayoutMk cId="2164913361" sldId="2147483740"/>
          </pc:sldLayoutMkLst>
          <pc:spChg chg="del">
            <ac:chgData name="S A" userId="e69b40b6a433e3f8" providerId="LiveId" clId="{9E0A7D20-7F93-4CAB-84FE-5B67F6D6041A}" dt="2023-04-17T19:42:39.300" v="1"/>
            <ac:spMkLst>
              <pc:docMk/>
              <pc:sldMasterMk cId="1463979513" sldId="2147483721"/>
              <pc:sldLayoutMk cId="2164913361" sldId="2147483740"/>
              <ac:spMk id="43" creationId="{00000000-0000-0000-0000-000000000000}"/>
            </ac:spMkLst>
          </pc:spChg>
          <pc:picChg chg="del">
            <ac:chgData name="S A" userId="e69b40b6a433e3f8" providerId="LiveId" clId="{9E0A7D20-7F93-4CAB-84FE-5B67F6D6041A}" dt="2023-04-17T19:42:39.300" v="1"/>
            <ac:picMkLst>
              <pc:docMk/>
              <pc:sldMasterMk cId="1463979513" sldId="2147483721"/>
              <pc:sldLayoutMk cId="2164913361" sldId="2147483740"/>
              <ac:picMk id="40" creationId="{00000000-0000-0000-0000-000000000000}"/>
            </ac:picMkLst>
          </pc:picChg>
          <pc:picChg chg="del">
            <ac:chgData name="S A" userId="e69b40b6a433e3f8" providerId="LiveId" clId="{9E0A7D20-7F93-4CAB-84FE-5B67F6D6041A}" dt="2023-04-17T19:42:39.300" v="1"/>
            <ac:picMkLst>
              <pc:docMk/>
              <pc:sldMasterMk cId="1463979513" sldId="2147483721"/>
              <pc:sldLayoutMk cId="2164913361" sldId="2147483740"/>
              <ac:picMk id="42" creationId="{00000000-0000-0000-0000-000000000000}"/>
            </ac:picMkLst>
          </pc:picChg>
        </pc:sldLayoutChg>
        <pc:sldLayoutChg chg="delSp">
          <pc:chgData name="S A" userId="e69b40b6a433e3f8" providerId="LiveId" clId="{9E0A7D20-7F93-4CAB-84FE-5B67F6D6041A}" dt="2023-04-17T19:42:39.300" v="1"/>
          <pc:sldLayoutMkLst>
            <pc:docMk/>
            <pc:sldMasterMk cId="1463979513" sldId="2147483721"/>
            <pc:sldLayoutMk cId="3412423322" sldId="2147483741"/>
          </pc:sldLayoutMkLst>
          <pc:picChg chg="del">
            <ac:chgData name="S A" userId="e69b40b6a433e3f8" providerId="LiveId" clId="{9E0A7D20-7F93-4CAB-84FE-5B67F6D6041A}" dt="2023-04-17T19:42:39.300" v="1"/>
            <ac:picMkLst>
              <pc:docMk/>
              <pc:sldMasterMk cId="1463979513" sldId="2147483721"/>
              <pc:sldLayoutMk cId="3412423322" sldId="2147483741"/>
              <ac:picMk id="18" creationId="{00000000-0000-0000-0000-000000000000}"/>
            </ac:picMkLst>
          </pc:picChg>
        </pc:sldLayoutChg>
        <pc:sldLayoutChg chg="delSp">
          <pc:chgData name="S A" userId="e69b40b6a433e3f8" providerId="LiveId" clId="{9E0A7D20-7F93-4CAB-84FE-5B67F6D6041A}" dt="2023-04-17T19:42:39.300" v="1"/>
          <pc:sldLayoutMkLst>
            <pc:docMk/>
            <pc:sldMasterMk cId="1463979513" sldId="2147483721"/>
            <pc:sldLayoutMk cId="3472033248" sldId="2147483742"/>
          </pc:sldLayoutMkLst>
          <pc:picChg chg="del">
            <ac:chgData name="S A" userId="e69b40b6a433e3f8" providerId="LiveId" clId="{9E0A7D20-7F93-4CAB-84FE-5B67F6D6041A}" dt="2023-04-17T19:42:39.300" v="1"/>
            <ac:picMkLst>
              <pc:docMk/>
              <pc:sldMasterMk cId="1463979513" sldId="2147483721"/>
              <pc:sldLayoutMk cId="3472033248" sldId="2147483742"/>
              <ac:picMk id="55" creationId="{00000000-0000-0000-0000-000000000000}"/>
            </ac:picMkLst>
          </pc:picChg>
          <pc:picChg chg="del">
            <ac:chgData name="S A" userId="e69b40b6a433e3f8" providerId="LiveId" clId="{9E0A7D20-7F93-4CAB-84FE-5B67F6D6041A}" dt="2023-04-17T19:42:39.300" v="1"/>
            <ac:picMkLst>
              <pc:docMk/>
              <pc:sldMasterMk cId="1463979513" sldId="2147483721"/>
              <pc:sldLayoutMk cId="3472033248" sldId="2147483742"/>
              <ac:picMk id="57" creationId="{00000000-0000-0000-0000-000000000000}"/>
            </ac:picMkLst>
          </pc:picChg>
        </pc:sldLayoutChg>
        <pc:sldLayoutChg chg="delSp">
          <pc:chgData name="S A" userId="e69b40b6a433e3f8" providerId="LiveId" clId="{9E0A7D20-7F93-4CAB-84FE-5B67F6D6041A}" dt="2023-04-17T19:42:39.300" v="1"/>
          <pc:sldLayoutMkLst>
            <pc:docMk/>
            <pc:sldMasterMk cId="1463979513" sldId="2147483721"/>
            <pc:sldLayoutMk cId="811270643" sldId="2147483743"/>
          </pc:sldLayoutMkLst>
          <pc:cxnChg chg="del">
            <ac:chgData name="S A" userId="e69b40b6a433e3f8" providerId="LiveId" clId="{9E0A7D20-7F93-4CAB-84FE-5B67F6D6041A}" dt="2023-04-17T19:42:39.300" v="1"/>
            <ac:cxnSpMkLst>
              <pc:docMk/>
              <pc:sldMasterMk cId="1463979513" sldId="2147483721"/>
              <pc:sldLayoutMk cId="811270643" sldId="2147483743"/>
              <ac:cxnSpMk id="823" creationId="{00000000-0000-0000-0000-000000000000}"/>
            </ac:cxnSpMkLst>
          </pc:cxnChg>
          <pc:cxnChg chg="del">
            <ac:chgData name="S A" userId="e69b40b6a433e3f8" providerId="LiveId" clId="{9E0A7D20-7F93-4CAB-84FE-5B67F6D6041A}" dt="2023-04-17T19:42:39.300" v="1"/>
            <ac:cxnSpMkLst>
              <pc:docMk/>
              <pc:sldMasterMk cId="1463979513" sldId="2147483721"/>
              <pc:sldLayoutMk cId="811270643" sldId="2147483743"/>
              <ac:cxnSpMk id="825" creationId="{00000000-0000-0000-0000-000000000000}"/>
            </ac:cxnSpMkLst>
          </pc:cxnChg>
        </pc:sldLayoutChg>
        <pc:sldLayoutChg chg="delSp">
          <pc:chgData name="S A" userId="e69b40b6a433e3f8" providerId="LiveId" clId="{9E0A7D20-7F93-4CAB-84FE-5B67F6D6041A}" dt="2023-04-17T19:42:39.300" v="1"/>
          <pc:sldLayoutMkLst>
            <pc:docMk/>
            <pc:sldMasterMk cId="1463979513" sldId="2147483721"/>
            <pc:sldLayoutMk cId="1000926884" sldId="2147483744"/>
          </pc:sldLayoutMkLst>
          <pc:picChg chg="del">
            <ac:chgData name="S A" userId="e69b40b6a433e3f8" providerId="LiveId" clId="{9E0A7D20-7F93-4CAB-84FE-5B67F6D6041A}" dt="2023-04-17T19:42:39.300" v="1"/>
            <ac:picMkLst>
              <pc:docMk/>
              <pc:sldMasterMk cId="1463979513" sldId="2147483721"/>
              <pc:sldLayoutMk cId="1000926884" sldId="2147483744"/>
              <ac:picMk id="45" creationId="{00000000-0000-0000-0000-000000000000}"/>
            </ac:picMkLst>
          </pc:picChg>
          <pc:picChg chg="del">
            <ac:chgData name="S A" userId="e69b40b6a433e3f8" providerId="LiveId" clId="{9E0A7D20-7F93-4CAB-84FE-5B67F6D6041A}" dt="2023-04-17T19:42:39.300" v="1"/>
            <ac:picMkLst>
              <pc:docMk/>
              <pc:sldMasterMk cId="1463979513" sldId="2147483721"/>
              <pc:sldLayoutMk cId="1000926884" sldId="2147483744"/>
              <ac:picMk id="47" creationId="{00000000-0000-0000-0000-000000000000}"/>
            </ac:picMkLst>
          </pc:picChg>
        </pc:sldLayoutChg>
        <pc:sldLayoutChg chg="delSp">
          <pc:chgData name="S A" userId="e69b40b6a433e3f8" providerId="LiveId" clId="{9E0A7D20-7F93-4CAB-84FE-5B67F6D6041A}" dt="2023-04-17T19:42:39.300" v="1"/>
          <pc:sldLayoutMkLst>
            <pc:docMk/>
            <pc:sldMasterMk cId="1463979513" sldId="2147483721"/>
            <pc:sldLayoutMk cId="4032613582" sldId="2147483745"/>
          </pc:sldLayoutMkLst>
          <pc:cxnChg chg="del">
            <ac:chgData name="S A" userId="e69b40b6a433e3f8" providerId="LiveId" clId="{9E0A7D20-7F93-4CAB-84FE-5B67F6D6041A}" dt="2023-04-17T19:42:39.300" v="1"/>
            <ac:cxnSpMkLst>
              <pc:docMk/>
              <pc:sldMasterMk cId="1463979513" sldId="2147483721"/>
              <pc:sldLayoutMk cId="4032613582" sldId="2147483745"/>
              <ac:cxnSpMk id="35" creationId="{00000000-0000-0000-0000-000000000000}"/>
            </ac:cxnSpMkLst>
          </pc:cxnChg>
          <pc:cxnChg chg="del">
            <ac:chgData name="S A" userId="e69b40b6a433e3f8" providerId="LiveId" clId="{9E0A7D20-7F93-4CAB-84FE-5B67F6D6041A}" dt="2023-04-17T19:42:39.300" v="1"/>
            <ac:cxnSpMkLst>
              <pc:docMk/>
              <pc:sldMasterMk cId="1463979513" sldId="2147483721"/>
              <pc:sldLayoutMk cId="4032613582" sldId="2147483745"/>
              <ac:cxnSpMk id="36" creationId="{00000000-0000-0000-0000-000000000000}"/>
            </ac:cxnSpMkLst>
          </pc:cxnChg>
        </pc:sldLayoutChg>
        <pc:sldLayoutChg chg="delSp">
          <pc:chgData name="S A" userId="e69b40b6a433e3f8" providerId="LiveId" clId="{9E0A7D20-7F93-4CAB-84FE-5B67F6D6041A}" dt="2023-04-17T19:42:39.300" v="1"/>
          <pc:sldLayoutMkLst>
            <pc:docMk/>
            <pc:sldMasterMk cId="1463979513" sldId="2147483721"/>
            <pc:sldLayoutMk cId="143749788" sldId="2147483746"/>
          </pc:sldLayoutMkLst>
          <pc:picChg chg="del">
            <ac:chgData name="S A" userId="e69b40b6a433e3f8" providerId="LiveId" clId="{9E0A7D20-7F93-4CAB-84FE-5B67F6D6041A}" dt="2023-04-17T19:42:39.300" v="1"/>
            <ac:picMkLst>
              <pc:docMk/>
              <pc:sldMasterMk cId="1463979513" sldId="2147483721"/>
              <pc:sldLayoutMk cId="143749788" sldId="2147483746"/>
              <ac:picMk id="22" creationId="{00000000-0000-0000-0000-000000000000}"/>
            </ac:picMkLst>
          </pc:picChg>
        </pc:sldLayoutChg>
        <pc:sldLayoutChg chg="delSp">
          <pc:chgData name="S A" userId="e69b40b6a433e3f8" providerId="LiveId" clId="{9E0A7D20-7F93-4CAB-84FE-5B67F6D6041A}" dt="2023-04-17T19:42:39.300" v="1"/>
          <pc:sldLayoutMkLst>
            <pc:docMk/>
            <pc:sldMasterMk cId="1463979513" sldId="2147483721"/>
            <pc:sldLayoutMk cId="689551817" sldId="2147483748"/>
          </pc:sldLayoutMkLst>
          <pc:spChg chg="del">
            <ac:chgData name="S A" userId="e69b40b6a433e3f8" providerId="LiveId" clId="{9E0A7D20-7F93-4CAB-84FE-5B67F6D6041A}" dt="2023-04-17T19:42:39.300" v="1"/>
            <ac:spMkLst>
              <pc:docMk/>
              <pc:sldMasterMk cId="1463979513" sldId="2147483721"/>
              <pc:sldLayoutMk cId="689551817" sldId="2147483748"/>
              <ac:spMk id="75" creationId="{00000000-0000-0000-0000-000000000000}"/>
            </ac:spMkLst>
          </pc:spChg>
          <pc:spChg chg="del">
            <ac:chgData name="S A" userId="e69b40b6a433e3f8" providerId="LiveId" clId="{9E0A7D20-7F93-4CAB-84FE-5B67F6D6041A}" dt="2023-04-17T19:42:39.300" v="1"/>
            <ac:spMkLst>
              <pc:docMk/>
              <pc:sldMasterMk cId="1463979513" sldId="2147483721"/>
              <pc:sldLayoutMk cId="689551817" sldId="2147483748"/>
              <ac:spMk id="76" creationId="{00000000-0000-0000-0000-000000000000}"/>
            </ac:spMkLst>
          </pc:spChg>
          <pc:picChg chg="del">
            <ac:chgData name="S A" userId="e69b40b6a433e3f8" providerId="LiveId" clId="{9E0A7D20-7F93-4CAB-84FE-5B67F6D6041A}" dt="2023-04-17T19:42:39.300" v="1"/>
            <ac:picMkLst>
              <pc:docMk/>
              <pc:sldMasterMk cId="1463979513" sldId="2147483721"/>
              <pc:sldLayoutMk cId="689551817" sldId="2147483748"/>
              <ac:picMk id="74" creationId="{00000000-0000-0000-0000-000000000000}"/>
            </ac:picMkLst>
          </pc:picChg>
          <pc:picChg chg="del">
            <ac:chgData name="S A" userId="e69b40b6a433e3f8" providerId="LiveId" clId="{9E0A7D20-7F93-4CAB-84FE-5B67F6D6041A}" dt="2023-04-17T19:42:39.300" v="1"/>
            <ac:picMkLst>
              <pc:docMk/>
              <pc:sldMasterMk cId="1463979513" sldId="2147483721"/>
              <pc:sldLayoutMk cId="689551817" sldId="2147483748"/>
              <ac:picMk id="80" creationId="{00000000-0000-0000-0000-000000000000}"/>
            </ac:picMkLst>
          </pc:picChg>
          <pc:cxnChg chg="del">
            <ac:chgData name="S A" userId="e69b40b6a433e3f8" providerId="LiveId" clId="{9E0A7D20-7F93-4CAB-84FE-5B67F6D6041A}" dt="2023-04-17T19:42:39.300" v="1"/>
            <ac:cxnSpMkLst>
              <pc:docMk/>
              <pc:sldMasterMk cId="1463979513" sldId="2147483721"/>
              <pc:sldLayoutMk cId="689551817" sldId="2147483748"/>
              <ac:cxnSpMk id="77" creationId="{00000000-0000-0000-0000-000000000000}"/>
            </ac:cxnSpMkLst>
          </pc:cxnChg>
        </pc:sldLayoutChg>
        <pc:sldLayoutChg chg="delSp">
          <pc:chgData name="S A" userId="e69b40b6a433e3f8" providerId="LiveId" clId="{9E0A7D20-7F93-4CAB-84FE-5B67F6D6041A}" dt="2023-04-17T19:42:39.300" v="1"/>
          <pc:sldLayoutMkLst>
            <pc:docMk/>
            <pc:sldMasterMk cId="1463979513" sldId="2147483721"/>
            <pc:sldLayoutMk cId="3920773269" sldId="2147483749"/>
          </pc:sldLayoutMkLst>
          <pc:picChg chg="del">
            <ac:chgData name="S A" userId="e69b40b6a433e3f8" providerId="LiveId" clId="{9E0A7D20-7F93-4CAB-84FE-5B67F6D6041A}" dt="2023-04-17T19:42:39.300" v="1"/>
            <ac:picMkLst>
              <pc:docMk/>
              <pc:sldMasterMk cId="1463979513" sldId="2147483721"/>
              <pc:sldLayoutMk cId="3920773269" sldId="2147483749"/>
              <ac:picMk id="710" creationId="{00000000-0000-0000-0000-000000000000}"/>
            </ac:picMkLst>
          </pc:picChg>
        </pc:sldLayoutChg>
        <pc:sldLayoutChg chg="delSp">
          <pc:chgData name="S A" userId="e69b40b6a433e3f8" providerId="LiveId" clId="{9E0A7D20-7F93-4CAB-84FE-5B67F6D6041A}" dt="2023-04-17T19:42:39.300" v="1"/>
          <pc:sldLayoutMkLst>
            <pc:docMk/>
            <pc:sldMasterMk cId="1463979513" sldId="2147483721"/>
            <pc:sldLayoutMk cId="3648019949" sldId="2147483750"/>
          </pc:sldLayoutMkLst>
          <pc:spChg chg="del">
            <ac:chgData name="S A" userId="e69b40b6a433e3f8" providerId="LiveId" clId="{9E0A7D20-7F93-4CAB-84FE-5B67F6D6041A}" dt="2023-04-17T19:42:39.300" v="1"/>
            <ac:spMkLst>
              <pc:docMk/>
              <pc:sldMasterMk cId="1463979513" sldId="2147483721"/>
              <pc:sldLayoutMk cId="3648019949" sldId="2147483750"/>
              <ac:spMk id="706" creationId="{00000000-0000-0000-0000-000000000000}"/>
            </ac:spMkLst>
          </pc:spChg>
          <pc:spChg chg="del">
            <ac:chgData name="S A" userId="e69b40b6a433e3f8" providerId="LiveId" clId="{9E0A7D20-7F93-4CAB-84FE-5B67F6D6041A}" dt="2023-04-17T19:42:39.300" v="1"/>
            <ac:spMkLst>
              <pc:docMk/>
              <pc:sldMasterMk cId="1463979513" sldId="2147483721"/>
              <pc:sldLayoutMk cId="3648019949" sldId="2147483750"/>
              <ac:spMk id="707" creationId="{00000000-0000-0000-0000-000000000000}"/>
            </ac:spMkLst>
          </pc:spChg>
          <pc:picChg chg="del">
            <ac:chgData name="S A" userId="e69b40b6a433e3f8" providerId="LiveId" clId="{9E0A7D20-7F93-4CAB-84FE-5B67F6D6041A}" dt="2023-04-17T19:42:39.300" v="1"/>
            <ac:picMkLst>
              <pc:docMk/>
              <pc:sldMasterMk cId="1463979513" sldId="2147483721"/>
              <pc:sldLayoutMk cId="3648019949" sldId="2147483750"/>
              <ac:picMk id="704" creationId="{00000000-0000-0000-0000-000000000000}"/>
            </ac:picMkLst>
          </pc:picChg>
          <pc:picChg chg="del">
            <ac:chgData name="S A" userId="e69b40b6a433e3f8" providerId="LiveId" clId="{9E0A7D20-7F93-4CAB-84FE-5B67F6D6041A}" dt="2023-04-17T19:42:39.300" v="1"/>
            <ac:picMkLst>
              <pc:docMk/>
              <pc:sldMasterMk cId="1463979513" sldId="2147483721"/>
              <pc:sldLayoutMk cId="3648019949" sldId="2147483750"/>
              <ac:picMk id="708" creationId="{00000000-0000-0000-0000-000000000000}"/>
            </ac:picMkLst>
          </pc:picChg>
        </pc:sldLayoutChg>
        <pc:sldLayoutChg chg="delSp">
          <pc:chgData name="S A" userId="e69b40b6a433e3f8" providerId="LiveId" clId="{9E0A7D20-7F93-4CAB-84FE-5B67F6D6041A}" dt="2023-04-17T19:42:39.300" v="1"/>
          <pc:sldLayoutMkLst>
            <pc:docMk/>
            <pc:sldMasterMk cId="1463979513" sldId="2147483721"/>
            <pc:sldLayoutMk cId="1871900662" sldId="2147483751"/>
          </pc:sldLayoutMkLst>
          <pc:spChg chg="del">
            <ac:chgData name="S A" userId="e69b40b6a433e3f8" providerId="LiveId" clId="{9E0A7D20-7F93-4CAB-84FE-5B67F6D6041A}" dt="2023-04-17T19:42:39.300" v="1"/>
            <ac:spMkLst>
              <pc:docMk/>
              <pc:sldMasterMk cId="1463979513" sldId="2147483721"/>
              <pc:sldLayoutMk cId="1871900662" sldId="2147483751"/>
              <ac:spMk id="713" creationId="{00000000-0000-0000-0000-000000000000}"/>
            </ac:spMkLst>
          </pc:spChg>
          <pc:picChg chg="del">
            <ac:chgData name="S A" userId="e69b40b6a433e3f8" providerId="LiveId" clId="{9E0A7D20-7F93-4CAB-84FE-5B67F6D6041A}" dt="2023-04-17T19:42:39.300" v="1"/>
            <ac:picMkLst>
              <pc:docMk/>
              <pc:sldMasterMk cId="1463979513" sldId="2147483721"/>
              <pc:sldLayoutMk cId="1871900662" sldId="2147483751"/>
              <ac:picMk id="712" creationId="{00000000-0000-0000-0000-000000000000}"/>
            </ac:picMkLst>
          </pc:picChg>
          <pc:picChg chg="del">
            <ac:chgData name="S A" userId="e69b40b6a433e3f8" providerId="LiveId" clId="{9E0A7D20-7F93-4CAB-84FE-5B67F6D6041A}" dt="2023-04-17T19:42:39.300" v="1"/>
            <ac:picMkLst>
              <pc:docMk/>
              <pc:sldMasterMk cId="1463979513" sldId="2147483721"/>
              <pc:sldLayoutMk cId="1871900662" sldId="2147483751"/>
              <ac:picMk id="714" creationId="{00000000-0000-0000-0000-000000000000}"/>
            </ac:picMkLst>
          </pc:picChg>
        </pc:sldLayoutChg>
      </pc:sldMasterChg>
      <pc:sldMasterChg chg="delSldLayout">
        <pc:chgData name="S A" userId="e69b40b6a433e3f8" providerId="LiveId" clId="{9E0A7D20-7F93-4CAB-84FE-5B67F6D6041A}" dt="2023-04-17T20:35:52.319" v="597" actId="47"/>
        <pc:sldMasterMkLst>
          <pc:docMk/>
          <pc:sldMasterMk cId="2870133388" sldId="2147484923"/>
        </pc:sldMasterMkLst>
        <pc:sldLayoutChg chg="del">
          <pc:chgData name="S A" userId="e69b40b6a433e3f8" providerId="LiveId" clId="{9E0A7D20-7F93-4CAB-84FE-5B67F6D6041A}" dt="2023-04-17T20:13:25.056" v="208" actId="47"/>
          <pc:sldLayoutMkLst>
            <pc:docMk/>
            <pc:sldMasterMk cId="2870133388" sldId="2147484923"/>
            <pc:sldLayoutMk cId="2960337679" sldId="2147484936"/>
          </pc:sldLayoutMkLst>
        </pc:sldLayoutChg>
        <pc:sldLayoutChg chg="del">
          <pc:chgData name="S A" userId="e69b40b6a433e3f8" providerId="LiveId" clId="{9E0A7D20-7F93-4CAB-84FE-5B67F6D6041A}" dt="2023-04-17T20:35:52.319" v="597" actId="47"/>
          <pc:sldLayoutMkLst>
            <pc:docMk/>
            <pc:sldMasterMk cId="2870133388" sldId="2147484923"/>
            <pc:sldLayoutMk cId="3080688291" sldId="2147484943"/>
          </pc:sldLayoutMkLst>
        </pc:sldLayoutChg>
      </pc:sldMasterChg>
    </pc:docChg>
  </pc:docChgLst>
  <pc:docChgLst>
    <pc:chgData name="S A" userId="e69b40b6a433e3f8" providerId="LiveId" clId="{597E0DBF-605F-42FB-B2CC-C49C551FA63C}"/>
    <pc:docChg chg="undo redo custSel addSld delSld modSld sldOrd">
      <pc:chgData name="S A" userId="e69b40b6a433e3f8" providerId="LiveId" clId="{597E0DBF-605F-42FB-B2CC-C49C551FA63C}" dt="2023-04-19T21:10:21.623" v="4596" actId="47"/>
      <pc:docMkLst>
        <pc:docMk/>
      </pc:docMkLst>
      <pc:sldChg chg="addSp delSp modSp add mod setBg delDesignElem">
        <pc:chgData name="S A" userId="e69b40b6a433e3f8" providerId="LiveId" clId="{597E0DBF-605F-42FB-B2CC-C49C551FA63C}" dt="2023-04-19T15:37:22.331" v="871" actId="26606"/>
        <pc:sldMkLst>
          <pc:docMk/>
          <pc:sldMk cId="1641987409" sldId="259"/>
        </pc:sldMkLst>
        <pc:spChg chg="mod">
          <ac:chgData name="S A" userId="e69b40b6a433e3f8" providerId="LiveId" clId="{597E0DBF-605F-42FB-B2CC-C49C551FA63C}" dt="2023-04-19T15:37:22.331" v="871" actId="26606"/>
          <ac:spMkLst>
            <pc:docMk/>
            <pc:sldMk cId="1641987409" sldId="259"/>
            <ac:spMk id="982" creationId="{00000000-0000-0000-0000-000000000000}"/>
          </ac:spMkLst>
        </pc:spChg>
        <pc:spChg chg="add">
          <ac:chgData name="S A" userId="e69b40b6a433e3f8" providerId="LiveId" clId="{597E0DBF-605F-42FB-B2CC-C49C551FA63C}" dt="2023-04-19T15:37:22.331" v="871" actId="26606"/>
          <ac:spMkLst>
            <pc:docMk/>
            <pc:sldMk cId="1641987409" sldId="259"/>
            <ac:spMk id="1017" creationId="{DB56CED6-ACD4-43B1-BE53-1B579E8C6EFB}"/>
          </ac:spMkLst>
        </pc:spChg>
        <pc:spChg chg="del">
          <ac:chgData name="S A" userId="e69b40b6a433e3f8" providerId="LiveId" clId="{597E0DBF-605F-42FB-B2CC-C49C551FA63C}" dt="2023-04-19T15:36:25.284" v="868"/>
          <ac:spMkLst>
            <pc:docMk/>
            <pc:sldMk cId="1641987409" sldId="259"/>
            <ac:spMk id="1036" creationId="{DB56CED6-ACD4-43B1-BE53-1B579E8C6EFB}"/>
          </ac:spMkLst>
        </pc:spChg>
        <pc:picChg chg="mod">
          <ac:chgData name="S A" userId="e69b40b6a433e3f8" providerId="LiveId" clId="{597E0DBF-605F-42FB-B2CC-C49C551FA63C}" dt="2023-04-19T15:37:22.331" v="871" actId="26606"/>
          <ac:picMkLst>
            <pc:docMk/>
            <pc:sldMk cId="1641987409" sldId="259"/>
            <ac:picMk id="1012" creationId="{D67CD382-4023-20E2-30F8-6824F919EC36}"/>
          </ac:picMkLst>
        </pc:picChg>
        <pc:picChg chg="add">
          <ac:chgData name="S A" userId="e69b40b6a433e3f8" providerId="LiveId" clId="{597E0DBF-605F-42FB-B2CC-C49C551FA63C}" dt="2023-04-19T15:37:22.331" v="871" actId="26606"/>
          <ac:picMkLst>
            <pc:docMk/>
            <pc:sldMk cId="1641987409" sldId="259"/>
            <ac:picMk id="1019" creationId="{5B451061-F85B-40DB-92DA-1FD61C70C3F0}"/>
          </ac:picMkLst>
        </pc:picChg>
        <pc:picChg chg="del">
          <ac:chgData name="S A" userId="e69b40b6a433e3f8" providerId="LiveId" clId="{597E0DBF-605F-42FB-B2CC-C49C551FA63C}" dt="2023-04-19T15:36:25.284" v="868"/>
          <ac:picMkLst>
            <pc:docMk/>
            <pc:sldMk cId="1641987409" sldId="259"/>
            <ac:picMk id="1038" creationId="{5B451061-F85B-40DB-92DA-1FD61C70C3F0}"/>
          </ac:picMkLst>
        </pc:picChg>
        <pc:cxnChg chg="add">
          <ac:chgData name="S A" userId="e69b40b6a433e3f8" providerId="LiveId" clId="{597E0DBF-605F-42FB-B2CC-C49C551FA63C}" dt="2023-04-19T15:37:22.331" v="871" actId="26606"/>
          <ac:cxnSpMkLst>
            <pc:docMk/>
            <pc:sldMk cId="1641987409" sldId="259"/>
            <ac:cxnSpMk id="1021" creationId="{D1F836F1-51D4-4090-8E0D-97877F036097}"/>
          </ac:cxnSpMkLst>
        </pc:cxnChg>
        <pc:cxnChg chg="add">
          <ac:chgData name="S A" userId="e69b40b6a433e3f8" providerId="LiveId" clId="{597E0DBF-605F-42FB-B2CC-C49C551FA63C}" dt="2023-04-19T15:37:22.331" v="871" actId="26606"/>
          <ac:cxnSpMkLst>
            <pc:docMk/>
            <pc:sldMk cId="1641987409" sldId="259"/>
            <ac:cxnSpMk id="1023" creationId="{6A01027E-B10F-4212-8A7C-18D3714617FA}"/>
          </ac:cxnSpMkLst>
        </pc:cxnChg>
        <pc:cxnChg chg="del">
          <ac:chgData name="S A" userId="e69b40b6a433e3f8" providerId="LiveId" clId="{597E0DBF-605F-42FB-B2CC-C49C551FA63C}" dt="2023-04-19T15:36:25.284" v="868"/>
          <ac:cxnSpMkLst>
            <pc:docMk/>
            <pc:sldMk cId="1641987409" sldId="259"/>
            <ac:cxnSpMk id="1040" creationId="{D1F836F1-51D4-4090-8E0D-97877F036097}"/>
          </ac:cxnSpMkLst>
        </pc:cxnChg>
        <pc:cxnChg chg="del">
          <ac:chgData name="S A" userId="e69b40b6a433e3f8" providerId="LiveId" clId="{597E0DBF-605F-42FB-B2CC-C49C551FA63C}" dt="2023-04-19T15:36:25.284" v="868"/>
          <ac:cxnSpMkLst>
            <pc:docMk/>
            <pc:sldMk cId="1641987409" sldId="259"/>
            <ac:cxnSpMk id="1042" creationId="{6A01027E-B10F-4212-8A7C-18D3714617FA}"/>
          </ac:cxnSpMkLst>
        </pc:cxnChg>
      </pc:sldChg>
      <pc:sldChg chg="del ord">
        <pc:chgData name="S A" userId="e69b40b6a433e3f8" providerId="LiveId" clId="{597E0DBF-605F-42FB-B2CC-C49C551FA63C}" dt="2023-04-19T15:36:17.849" v="866" actId="2696"/>
        <pc:sldMkLst>
          <pc:docMk/>
          <pc:sldMk cId="1641987409" sldId="259"/>
        </pc:sldMkLst>
      </pc:sldChg>
      <pc:sldChg chg="modSp del mod">
        <pc:chgData name="S A" userId="e69b40b6a433e3f8" providerId="LiveId" clId="{597E0DBF-605F-42FB-B2CC-C49C551FA63C}" dt="2023-04-19T16:25:55.583" v="1178" actId="47"/>
        <pc:sldMkLst>
          <pc:docMk/>
          <pc:sldMk cId="0" sldId="264"/>
        </pc:sldMkLst>
        <pc:grpChg chg="mod">
          <ac:chgData name="S A" userId="e69b40b6a433e3f8" providerId="LiveId" clId="{597E0DBF-605F-42FB-B2CC-C49C551FA63C}" dt="2023-04-19T14:22:19.980" v="1" actId="1076"/>
          <ac:grpSpMkLst>
            <pc:docMk/>
            <pc:sldMk cId="0" sldId="264"/>
            <ac:grpSpMk id="3" creationId="{9AC073F6-F65E-05B6-E166-6FEC706F4C49}"/>
          </ac:grpSpMkLst>
        </pc:grpChg>
      </pc:sldChg>
      <pc:sldChg chg="addSp delSp modSp mod ord setBg">
        <pc:chgData name="S A" userId="e69b40b6a433e3f8" providerId="LiveId" clId="{597E0DBF-605F-42FB-B2CC-C49C551FA63C}" dt="2023-04-19T18:12:33.463" v="3362"/>
        <pc:sldMkLst>
          <pc:docMk/>
          <pc:sldMk cId="0" sldId="268"/>
        </pc:sldMkLst>
        <pc:spChg chg="mod">
          <ac:chgData name="S A" userId="e69b40b6a433e3f8" providerId="LiveId" clId="{597E0DBF-605F-42FB-B2CC-C49C551FA63C}" dt="2023-04-19T18:11:42.720" v="3357" actId="14100"/>
          <ac:spMkLst>
            <pc:docMk/>
            <pc:sldMk cId="0" sldId="268"/>
            <ac:spMk id="1045" creationId="{00000000-0000-0000-0000-000000000000}"/>
          </ac:spMkLst>
        </pc:spChg>
        <pc:spChg chg="mod">
          <ac:chgData name="S A" userId="e69b40b6a433e3f8" providerId="LiveId" clId="{597E0DBF-605F-42FB-B2CC-C49C551FA63C}" dt="2023-04-19T18:11:35.146" v="3355" actId="5793"/>
          <ac:spMkLst>
            <pc:docMk/>
            <pc:sldMk cId="0" sldId="268"/>
            <ac:spMk id="1046" creationId="{00000000-0000-0000-0000-000000000000}"/>
          </ac:spMkLst>
        </pc:spChg>
        <pc:spChg chg="add del">
          <ac:chgData name="S A" userId="e69b40b6a433e3f8" providerId="LiveId" clId="{597E0DBF-605F-42FB-B2CC-C49C551FA63C}" dt="2023-04-19T17:37:19.529" v="2961" actId="26606"/>
          <ac:spMkLst>
            <pc:docMk/>
            <pc:sldMk cId="0" sldId="268"/>
            <ac:spMk id="1052" creationId="{DB56CED6-ACD4-43B1-BE53-1B579E8C6EFB}"/>
          </ac:spMkLst>
        </pc:spChg>
        <pc:spChg chg="add del">
          <ac:chgData name="S A" userId="e69b40b6a433e3f8" providerId="LiveId" clId="{597E0DBF-605F-42FB-B2CC-C49C551FA63C}" dt="2023-04-19T17:37:19.529" v="2961" actId="26606"/>
          <ac:spMkLst>
            <pc:docMk/>
            <pc:sldMk cId="0" sldId="268"/>
            <ac:spMk id="1060" creationId="{20641ECA-8117-495E-ABCF-645843D1FDB3}"/>
          </ac:spMkLst>
        </pc:spChg>
        <pc:spChg chg="add del">
          <ac:chgData name="S A" userId="e69b40b6a433e3f8" providerId="LiveId" clId="{597E0DBF-605F-42FB-B2CC-C49C551FA63C}" dt="2023-04-19T17:37:19.529" v="2961" actId="26606"/>
          <ac:spMkLst>
            <pc:docMk/>
            <pc:sldMk cId="0" sldId="268"/>
            <ac:spMk id="1064" creationId="{592B8757-4D54-42A8-A0C8-A8C721DB5205}"/>
          </ac:spMkLst>
        </pc:spChg>
        <pc:spChg chg="add del">
          <ac:chgData name="S A" userId="e69b40b6a433e3f8" providerId="LiveId" clId="{597E0DBF-605F-42FB-B2CC-C49C551FA63C}" dt="2023-04-19T17:37:19.529" v="2961" actId="26606"/>
          <ac:spMkLst>
            <pc:docMk/>
            <pc:sldMk cId="0" sldId="268"/>
            <ac:spMk id="1070" creationId="{00CB8AAC-6375-473B-BBB2-B928B95B6D98}"/>
          </ac:spMkLst>
        </pc:spChg>
        <pc:spChg chg="add del">
          <ac:chgData name="S A" userId="e69b40b6a433e3f8" providerId="LiveId" clId="{597E0DBF-605F-42FB-B2CC-C49C551FA63C}" dt="2023-04-19T17:54:18.572" v="3017" actId="26606"/>
          <ac:spMkLst>
            <pc:docMk/>
            <pc:sldMk cId="0" sldId="268"/>
            <ac:spMk id="1079" creationId="{DB56CED6-ACD4-43B1-BE53-1B579E8C6EFB}"/>
          </ac:spMkLst>
        </pc:spChg>
        <pc:spChg chg="add del">
          <ac:chgData name="S A" userId="e69b40b6a433e3f8" providerId="LiveId" clId="{597E0DBF-605F-42FB-B2CC-C49C551FA63C}" dt="2023-04-19T17:54:18.572" v="3017" actId="26606"/>
          <ac:spMkLst>
            <pc:docMk/>
            <pc:sldMk cId="0" sldId="268"/>
            <ac:spMk id="1087" creationId="{58A4B56A-28BF-494A-B9A0-7212483E8353}"/>
          </ac:spMkLst>
        </pc:spChg>
        <pc:spChg chg="add del">
          <ac:chgData name="S A" userId="e69b40b6a433e3f8" providerId="LiveId" clId="{597E0DBF-605F-42FB-B2CC-C49C551FA63C}" dt="2023-04-19T17:54:18.572" v="3017" actId="26606"/>
          <ac:spMkLst>
            <pc:docMk/>
            <pc:sldMk cId="0" sldId="268"/>
            <ac:spMk id="1089" creationId="{6A5EE248-87D5-4C83-A97D-C1754B546DA7}"/>
          </ac:spMkLst>
        </pc:spChg>
        <pc:spChg chg="add del">
          <ac:chgData name="S A" userId="e69b40b6a433e3f8" providerId="LiveId" clId="{597E0DBF-605F-42FB-B2CC-C49C551FA63C}" dt="2023-04-19T17:54:18.528" v="3016" actId="26606"/>
          <ac:spMkLst>
            <pc:docMk/>
            <pc:sldMk cId="0" sldId="268"/>
            <ac:spMk id="1100" creationId="{3E1C0B72-EF2D-414A-AE00-FE85FE80B2AC}"/>
          </ac:spMkLst>
        </pc:spChg>
        <pc:spChg chg="add del">
          <ac:chgData name="S A" userId="e69b40b6a433e3f8" providerId="LiveId" clId="{597E0DBF-605F-42FB-B2CC-C49C551FA63C}" dt="2023-04-19T17:54:18.528" v="3016" actId="26606"/>
          <ac:spMkLst>
            <pc:docMk/>
            <pc:sldMk cId="0" sldId="268"/>
            <ac:spMk id="1108" creationId="{618A43BC-55B1-47E3-81A1-78B3D6BBDB49}"/>
          </ac:spMkLst>
        </pc:spChg>
        <pc:spChg chg="add del">
          <ac:chgData name="S A" userId="e69b40b6a433e3f8" providerId="LiveId" clId="{597E0DBF-605F-42FB-B2CC-C49C551FA63C}" dt="2023-04-19T17:54:18.528" v="3016" actId="26606"/>
          <ac:spMkLst>
            <pc:docMk/>
            <pc:sldMk cId="0" sldId="268"/>
            <ac:spMk id="1110" creationId="{6DCF3274-6302-46A4-9132-A003B95D870F}"/>
          </ac:spMkLst>
        </pc:spChg>
        <pc:spChg chg="add del">
          <ac:chgData name="S A" userId="e69b40b6a433e3f8" providerId="LiveId" clId="{597E0DBF-605F-42FB-B2CC-C49C551FA63C}" dt="2023-04-19T17:54:18.528" v="3016" actId="26606"/>
          <ac:spMkLst>
            <pc:docMk/>
            <pc:sldMk cId="0" sldId="268"/>
            <ac:spMk id="1118" creationId="{69785599-7B8C-445C-996E-15A5B696A937}"/>
          </ac:spMkLst>
        </pc:spChg>
        <pc:spChg chg="add del">
          <ac:chgData name="S A" userId="e69b40b6a433e3f8" providerId="LiveId" clId="{597E0DBF-605F-42FB-B2CC-C49C551FA63C}" dt="2023-04-19T17:54:18.528" v="3016" actId="26606"/>
          <ac:spMkLst>
            <pc:docMk/>
            <pc:sldMk cId="0" sldId="268"/>
            <ac:spMk id="1124" creationId="{09EEF5FD-57B4-41E4-8239-8D360EC7B1D2}"/>
          </ac:spMkLst>
        </pc:spChg>
        <pc:spChg chg="add del">
          <ac:chgData name="S A" userId="e69b40b6a433e3f8" providerId="LiveId" clId="{597E0DBF-605F-42FB-B2CC-C49C551FA63C}" dt="2023-04-19T17:54:18.528" v="3016" actId="26606"/>
          <ac:spMkLst>
            <pc:docMk/>
            <pc:sldMk cId="0" sldId="268"/>
            <ac:spMk id="1130" creationId="{35F17C50-2C51-46EC-A9CF-F2691A7F83CC}"/>
          </ac:spMkLst>
        </pc:spChg>
        <pc:spChg chg="add del">
          <ac:chgData name="S A" userId="e69b40b6a433e3f8" providerId="LiveId" clId="{597E0DBF-605F-42FB-B2CC-C49C551FA63C}" dt="2023-04-19T17:58:32.652" v="3046" actId="26606"/>
          <ac:spMkLst>
            <pc:docMk/>
            <pc:sldMk cId="0" sldId="268"/>
            <ac:spMk id="1136" creationId="{3E1C0B72-EF2D-414A-AE00-FE85FE80B2AC}"/>
          </ac:spMkLst>
        </pc:spChg>
        <pc:spChg chg="add del">
          <ac:chgData name="S A" userId="e69b40b6a433e3f8" providerId="LiveId" clId="{597E0DBF-605F-42FB-B2CC-C49C551FA63C}" dt="2023-04-19T17:58:32.652" v="3046" actId="26606"/>
          <ac:spMkLst>
            <pc:docMk/>
            <pc:sldMk cId="0" sldId="268"/>
            <ac:spMk id="1140" creationId="{FA221D53-21CA-4803-B7B7-887C422381E3}"/>
          </ac:spMkLst>
        </pc:spChg>
        <pc:spChg chg="add del">
          <ac:chgData name="S A" userId="e69b40b6a433e3f8" providerId="LiveId" clId="{597E0DBF-605F-42FB-B2CC-C49C551FA63C}" dt="2023-04-19T17:58:32.652" v="3046" actId="26606"/>
          <ac:spMkLst>
            <pc:docMk/>
            <pc:sldMk cId="0" sldId="268"/>
            <ac:spMk id="1141" creationId="{69DE4069-B63C-4FDC-A0A9-499572C2337A}"/>
          </ac:spMkLst>
        </pc:spChg>
        <pc:spChg chg="add">
          <ac:chgData name="S A" userId="e69b40b6a433e3f8" providerId="LiveId" clId="{597E0DBF-605F-42FB-B2CC-C49C551FA63C}" dt="2023-04-19T17:58:32.652" v="3046" actId="26606"/>
          <ac:spMkLst>
            <pc:docMk/>
            <pc:sldMk cId="0" sldId="268"/>
            <ac:spMk id="1156" creationId="{0ED05234-59F2-438F-99BB-C1D5FE6AB366}"/>
          </ac:spMkLst>
        </pc:spChg>
        <pc:spChg chg="add">
          <ac:chgData name="S A" userId="e69b40b6a433e3f8" providerId="LiveId" clId="{597E0DBF-605F-42FB-B2CC-C49C551FA63C}" dt="2023-04-19T17:58:32.652" v="3046" actId="26606"/>
          <ac:spMkLst>
            <pc:docMk/>
            <pc:sldMk cId="0" sldId="268"/>
            <ac:spMk id="1164" creationId="{1EE485E7-7D6D-4CB0-A3AD-261D97B2EFEA}"/>
          </ac:spMkLst>
        </pc:spChg>
        <pc:spChg chg="add">
          <ac:chgData name="S A" userId="e69b40b6a433e3f8" providerId="LiveId" clId="{597E0DBF-605F-42FB-B2CC-C49C551FA63C}" dt="2023-04-19T17:58:32.652" v="3046" actId="26606"/>
          <ac:spMkLst>
            <pc:docMk/>
            <pc:sldMk cId="0" sldId="268"/>
            <ac:spMk id="1166" creationId="{A55E3208-F0C4-4962-8946-065C94F89635}"/>
          </ac:spMkLst>
        </pc:spChg>
        <pc:grpChg chg="add del">
          <ac:chgData name="S A" userId="e69b40b6a433e3f8" providerId="LiveId" clId="{597E0DBF-605F-42FB-B2CC-C49C551FA63C}" dt="2023-04-19T17:37:19.529" v="2961" actId="26606"/>
          <ac:grpSpMkLst>
            <pc:docMk/>
            <pc:sldMk cId="0" sldId="268"/>
            <ac:grpSpMk id="1066" creationId="{2BD6F713-98E3-4226-80ED-0EFA2911E00C}"/>
          </ac:grpSpMkLst>
        </pc:grpChg>
        <pc:grpChg chg="add del">
          <ac:chgData name="S A" userId="e69b40b6a433e3f8" providerId="LiveId" clId="{597E0DBF-605F-42FB-B2CC-C49C551FA63C}" dt="2023-04-19T17:54:18.528" v="3016" actId="26606"/>
          <ac:grpSpMkLst>
            <pc:docMk/>
            <pc:sldMk cId="0" sldId="268"/>
            <ac:grpSpMk id="1114" creationId="{86103843-6CA0-4A29-B09B-D65B09B02555}"/>
          </ac:grpSpMkLst>
        </pc:grpChg>
        <pc:grpChg chg="add del">
          <ac:chgData name="S A" userId="e69b40b6a433e3f8" providerId="LiveId" clId="{597E0DBF-605F-42FB-B2CC-C49C551FA63C}" dt="2023-04-19T17:54:18.528" v="3016" actId="26606"/>
          <ac:grpSpMkLst>
            <pc:docMk/>
            <pc:sldMk cId="0" sldId="268"/>
            <ac:grpSpMk id="1120" creationId="{6D31D3F6-AF87-4EC2-B953-936E0F00ACD6}"/>
          </ac:grpSpMkLst>
        </pc:grpChg>
        <pc:grpChg chg="add del">
          <ac:chgData name="S A" userId="e69b40b6a433e3f8" providerId="LiveId" clId="{597E0DBF-605F-42FB-B2CC-C49C551FA63C}" dt="2023-04-19T17:54:18.528" v="3016" actId="26606"/>
          <ac:grpSpMkLst>
            <pc:docMk/>
            <pc:sldMk cId="0" sldId="268"/>
            <ac:grpSpMk id="1126" creationId="{AA5F2BA2-00C0-4CE5-A804-F34FCD19BD5F}"/>
          </ac:grpSpMkLst>
        </pc:grpChg>
        <pc:grpChg chg="add del">
          <ac:chgData name="S A" userId="e69b40b6a433e3f8" providerId="LiveId" clId="{597E0DBF-605F-42FB-B2CC-C49C551FA63C}" dt="2023-04-19T17:58:32.652" v="3046" actId="26606"/>
          <ac:grpSpMkLst>
            <pc:docMk/>
            <pc:sldMk cId="0" sldId="268"/>
            <ac:grpSpMk id="1142" creationId="{702D8803-3023-45D0-A966-3611FBED9E51}"/>
          </ac:grpSpMkLst>
        </pc:grpChg>
        <pc:grpChg chg="add del">
          <ac:chgData name="S A" userId="e69b40b6a433e3f8" providerId="LiveId" clId="{597E0DBF-605F-42FB-B2CC-C49C551FA63C}" dt="2023-04-19T17:58:32.652" v="3046" actId="26606"/>
          <ac:grpSpMkLst>
            <pc:docMk/>
            <pc:sldMk cId="0" sldId="268"/>
            <ac:grpSpMk id="1144" creationId="{04F40433-AB51-4A72-A216-21E5239F74A3}"/>
          </ac:grpSpMkLst>
        </pc:grpChg>
        <pc:grpChg chg="add del">
          <ac:chgData name="S A" userId="e69b40b6a433e3f8" providerId="LiveId" clId="{597E0DBF-605F-42FB-B2CC-C49C551FA63C}" dt="2023-04-19T17:58:32.652" v="3046" actId="26606"/>
          <ac:grpSpMkLst>
            <pc:docMk/>
            <pc:sldMk cId="0" sldId="268"/>
            <ac:grpSpMk id="1146" creationId="{92905073-975E-4FD8-888D-F205503F5F79}"/>
          </ac:grpSpMkLst>
        </pc:grpChg>
        <pc:graphicFrameChg chg="add mod modGraphic">
          <ac:chgData name="S A" userId="e69b40b6a433e3f8" providerId="LiveId" clId="{597E0DBF-605F-42FB-B2CC-C49C551FA63C}" dt="2023-04-19T18:12:33.463" v="3362"/>
          <ac:graphicFrameMkLst>
            <pc:docMk/>
            <pc:sldMk cId="0" sldId="268"/>
            <ac:graphicFrameMk id="11" creationId="{328A3787-2E79-9509-48C3-E0FFA1C0B1BC}"/>
          </ac:graphicFrameMkLst>
        </pc:graphicFrameChg>
        <pc:graphicFrameChg chg="add del mod">
          <ac:chgData name="S A" userId="e69b40b6a433e3f8" providerId="LiveId" clId="{597E0DBF-605F-42FB-B2CC-C49C551FA63C}" dt="2023-04-19T17:37:13.034" v="2960" actId="478"/>
          <ac:graphicFrameMkLst>
            <pc:docMk/>
            <pc:sldMk cId="0" sldId="268"/>
            <ac:graphicFrameMk id="1047" creationId="{00000000-0000-0000-0000-000000000000}"/>
          </ac:graphicFrameMkLst>
        </pc:graphicFrameChg>
        <pc:picChg chg="add del mod ord">
          <ac:chgData name="S A" userId="e69b40b6a433e3f8" providerId="LiveId" clId="{597E0DBF-605F-42FB-B2CC-C49C551FA63C}" dt="2023-04-19T17:58:20.264" v="3043" actId="478"/>
          <ac:picMkLst>
            <pc:docMk/>
            <pc:sldMk cId="0" sldId="268"/>
            <ac:picMk id="3" creationId="{9CFAB771-20C0-9384-072A-63C2B18262BF}"/>
          </ac:picMkLst>
        </pc:picChg>
        <pc:picChg chg="add del mod ord">
          <ac:chgData name="S A" userId="e69b40b6a433e3f8" providerId="LiveId" clId="{597E0DBF-605F-42FB-B2CC-C49C551FA63C}" dt="2023-04-19T17:58:21.278" v="3044" actId="478"/>
          <ac:picMkLst>
            <pc:docMk/>
            <pc:sldMk cId="0" sldId="268"/>
            <ac:picMk id="5" creationId="{8DE3D2DC-5EE1-B032-937C-016F6D4DD87A}"/>
          </ac:picMkLst>
        </pc:picChg>
        <pc:picChg chg="add del mod">
          <ac:chgData name="S A" userId="e69b40b6a433e3f8" providerId="LiveId" clId="{597E0DBF-605F-42FB-B2CC-C49C551FA63C}" dt="2023-04-19T17:58:22.231" v="3045" actId="478"/>
          <ac:picMkLst>
            <pc:docMk/>
            <pc:sldMk cId="0" sldId="268"/>
            <ac:picMk id="7" creationId="{C6335A76-01E2-F9E3-5D1E-7644FB15C681}"/>
          </ac:picMkLst>
        </pc:picChg>
        <pc:picChg chg="add del mod">
          <ac:chgData name="S A" userId="e69b40b6a433e3f8" providerId="LiveId" clId="{597E0DBF-605F-42FB-B2CC-C49C551FA63C}" dt="2023-04-19T17:53:56.186" v="3014" actId="21"/>
          <ac:picMkLst>
            <pc:docMk/>
            <pc:sldMk cId="0" sldId="268"/>
            <ac:picMk id="9" creationId="{09F75A47-14C9-9826-094D-25EDAE81E74B}"/>
          </ac:picMkLst>
        </pc:picChg>
        <pc:picChg chg="add del mod">
          <ac:chgData name="S A" userId="e69b40b6a433e3f8" providerId="LiveId" clId="{597E0DBF-605F-42FB-B2CC-C49C551FA63C}" dt="2023-04-19T17:55:25.143" v="3023" actId="21"/>
          <ac:picMkLst>
            <pc:docMk/>
            <pc:sldMk cId="0" sldId="268"/>
            <ac:picMk id="10" creationId="{C4237CCD-A268-C185-054F-06459375F592}"/>
          </ac:picMkLst>
        </pc:picChg>
        <pc:picChg chg="add del">
          <ac:chgData name="S A" userId="e69b40b6a433e3f8" providerId="LiveId" clId="{597E0DBF-605F-42FB-B2CC-C49C551FA63C}" dt="2023-04-19T17:37:19.529" v="2961" actId="26606"/>
          <ac:picMkLst>
            <pc:docMk/>
            <pc:sldMk cId="0" sldId="268"/>
            <ac:picMk id="1054" creationId="{5B451061-F85B-40DB-92DA-1FD61C70C3F0}"/>
          </ac:picMkLst>
        </pc:picChg>
        <pc:picChg chg="add del">
          <ac:chgData name="S A" userId="e69b40b6a433e3f8" providerId="LiveId" clId="{597E0DBF-605F-42FB-B2CC-C49C551FA63C}" dt="2023-04-19T17:37:19.529" v="2961" actId="26606"/>
          <ac:picMkLst>
            <pc:docMk/>
            <pc:sldMk cId="0" sldId="268"/>
            <ac:picMk id="1072" creationId="{D664991B-CFDF-48B3-86CE-4AEBBF0EFDAA}"/>
          </ac:picMkLst>
        </pc:picChg>
        <pc:picChg chg="add del">
          <ac:chgData name="S A" userId="e69b40b6a433e3f8" providerId="LiveId" clId="{597E0DBF-605F-42FB-B2CC-C49C551FA63C}" dt="2023-04-19T17:54:18.572" v="3017" actId="26606"/>
          <ac:picMkLst>
            <pc:docMk/>
            <pc:sldMk cId="0" sldId="268"/>
            <ac:picMk id="1081" creationId="{5B451061-F85B-40DB-92DA-1FD61C70C3F0}"/>
          </ac:picMkLst>
        </pc:picChg>
        <pc:picChg chg="add del">
          <ac:chgData name="S A" userId="e69b40b6a433e3f8" providerId="LiveId" clId="{597E0DBF-605F-42FB-B2CC-C49C551FA63C}" dt="2023-04-19T17:54:18.572" v="3017" actId="26606"/>
          <ac:picMkLst>
            <pc:docMk/>
            <pc:sldMk cId="0" sldId="268"/>
            <ac:picMk id="1093" creationId="{1A52E10F-3348-4997-8FD3-E6389D562141}"/>
          </ac:picMkLst>
        </pc:picChg>
        <pc:picChg chg="add del">
          <ac:chgData name="S A" userId="e69b40b6a433e3f8" providerId="LiveId" clId="{597E0DBF-605F-42FB-B2CC-C49C551FA63C}" dt="2023-04-19T17:54:18.528" v="3016" actId="26606"/>
          <ac:picMkLst>
            <pc:docMk/>
            <pc:sldMk cId="0" sldId="268"/>
            <ac:picMk id="1102" creationId="{F066BF3E-757A-4A33-B471-440FA15F1445}"/>
          </ac:picMkLst>
        </pc:picChg>
        <pc:picChg chg="add del">
          <ac:chgData name="S A" userId="e69b40b6a433e3f8" providerId="LiveId" clId="{597E0DBF-605F-42FB-B2CC-C49C551FA63C}" dt="2023-04-19T17:54:18.528" v="3016" actId="26606"/>
          <ac:picMkLst>
            <pc:docMk/>
            <pc:sldMk cId="0" sldId="268"/>
            <ac:picMk id="1132" creationId="{980288D0-60E3-4B20-A70C-23DA0569CEFB}"/>
          </ac:picMkLst>
        </pc:picChg>
        <pc:picChg chg="add del">
          <ac:chgData name="S A" userId="e69b40b6a433e3f8" providerId="LiveId" clId="{597E0DBF-605F-42FB-B2CC-C49C551FA63C}" dt="2023-04-19T17:58:32.652" v="3046" actId="26606"/>
          <ac:picMkLst>
            <pc:docMk/>
            <pc:sldMk cId="0" sldId="268"/>
            <ac:picMk id="1137" creationId="{F066BF3E-757A-4A33-B471-440FA15F1445}"/>
          </ac:picMkLst>
        </pc:picChg>
        <pc:picChg chg="add del">
          <ac:chgData name="S A" userId="e69b40b6a433e3f8" providerId="LiveId" clId="{597E0DBF-605F-42FB-B2CC-C49C551FA63C}" dt="2023-04-19T17:58:32.652" v="3046" actId="26606"/>
          <ac:picMkLst>
            <pc:docMk/>
            <pc:sldMk cId="0" sldId="268"/>
            <ac:picMk id="1150" creationId="{58DD47F8-5736-4B49-A67B-023CD9F32913}"/>
          </ac:picMkLst>
        </pc:picChg>
        <pc:picChg chg="add">
          <ac:chgData name="S A" userId="e69b40b6a433e3f8" providerId="LiveId" clId="{597E0DBF-605F-42FB-B2CC-C49C551FA63C}" dt="2023-04-19T17:58:32.652" v="3046" actId="26606"/>
          <ac:picMkLst>
            <pc:docMk/>
            <pc:sldMk cId="0" sldId="268"/>
            <ac:picMk id="1158" creationId="{92AFBBF0-B883-4E26-9359-B5CECFDCD681}"/>
          </ac:picMkLst>
        </pc:picChg>
        <pc:picChg chg="add">
          <ac:chgData name="S A" userId="e69b40b6a433e3f8" providerId="LiveId" clId="{597E0DBF-605F-42FB-B2CC-C49C551FA63C}" dt="2023-04-19T17:58:32.652" v="3046" actId="26606"/>
          <ac:picMkLst>
            <pc:docMk/>
            <pc:sldMk cId="0" sldId="268"/>
            <ac:picMk id="1172" creationId="{22508C3C-3E44-4923-9FE8-DEEFED1C54A4}"/>
          </ac:picMkLst>
        </pc:picChg>
        <pc:cxnChg chg="add del">
          <ac:chgData name="S A" userId="e69b40b6a433e3f8" providerId="LiveId" clId="{597E0DBF-605F-42FB-B2CC-C49C551FA63C}" dt="2023-04-19T17:37:19.529" v="2961" actId="26606"/>
          <ac:cxnSpMkLst>
            <pc:docMk/>
            <pc:sldMk cId="0" sldId="268"/>
            <ac:cxnSpMk id="1056" creationId="{D1F836F1-51D4-4090-8E0D-97877F036097}"/>
          </ac:cxnSpMkLst>
        </pc:cxnChg>
        <pc:cxnChg chg="add del">
          <ac:chgData name="S A" userId="e69b40b6a433e3f8" providerId="LiveId" clId="{597E0DBF-605F-42FB-B2CC-C49C551FA63C}" dt="2023-04-19T17:37:19.529" v="2961" actId="26606"/>
          <ac:cxnSpMkLst>
            <pc:docMk/>
            <pc:sldMk cId="0" sldId="268"/>
            <ac:cxnSpMk id="1058" creationId="{6A01027E-B10F-4212-8A7C-18D3714617FA}"/>
          </ac:cxnSpMkLst>
        </pc:cxnChg>
        <pc:cxnChg chg="add del">
          <ac:chgData name="S A" userId="e69b40b6a433e3f8" providerId="LiveId" clId="{597E0DBF-605F-42FB-B2CC-C49C551FA63C}" dt="2023-04-19T17:37:19.529" v="2961" actId="26606"/>
          <ac:cxnSpMkLst>
            <pc:docMk/>
            <pc:sldMk cId="0" sldId="268"/>
            <ac:cxnSpMk id="1062" creationId="{EC09478D-860E-478F-AA3E-4BA6F95D9C9B}"/>
          </ac:cxnSpMkLst>
        </pc:cxnChg>
        <pc:cxnChg chg="add del">
          <ac:chgData name="S A" userId="e69b40b6a433e3f8" providerId="LiveId" clId="{597E0DBF-605F-42FB-B2CC-C49C551FA63C}" dt="2023-04-19T17:37:19.529" v="2961" actId="26606"/>
          <ac:cxnSpMkLst>
            <pc:docMk/>
            <pc:sldMk cId="0" sldId="268"/>
            <ac:cxnSpMk id="1074" creationId="{8AEA7E20-E946-4DF8-9C61-A299D92742FB}"/>
          </ac:cxnSpMkLst>
        </pc:cxnChg>
        <pc:cxnChg chg="add del">
          <ac:chgData name="S A" userId="e69b40b6a433e3f8" providerId="LiveId" clId="{597E0DBF-605F-42FB-B2CC-C49C551FA63C}" dt="2023-04-19T17:54:18.572" v="3017" actId="26606"/>
          <ac:cxnSpMkLst>
            <pc:docMk/>
            <pc:sldMk cId="0" sldId="268"/>
            <ac:cxnSpMk id="1083" creationId="{D1F836F1-51D4-4090-8E0D-97877F036097}"/>
          </ac:cxnSpMkLst>
        </pc:cxnChg>
        <pc:cxnChg chg="add del">
          <ac:chgData name="S A" userId="e69b40b6a433e3f8" providerId="LiveId" clId="{597E0DBF-605F-42FB-B2CC-C49C551FA63C}" dt="2023-04-19T17:54:18.572" v="3017" actId="26606"/>
          <ac:cxnSpMkLst>
            <pc:docMk/>
            <pc:sldMk cId="0" sldId="268"/>
            <ac:cxnSpMk id="1085" creationId="{CDE33292-50BA-4AED-A315-7A6ADB4B100C}"/>
          </ac:cxnSpMkLst>
        </pc:cxnChg>
        <pc:cxnChg chg="add del">
          <ac:chgData name="S A" userId="e69b40b6a433e3f8" providerId="LiveId" clId="{597E0DBF-605F-42FB-B2CC-C49C551FA63C}" dt="2023-04-19T17:54:18.572" v="3017" actId="26606"/>
          <ac:cxnSpMkLst>
            <pc:docMk/>
            <pc:sldMk cId="0" sldId="268"/>
            <ac:cxnSpMk id="1091" creationId="{5D73BF24-D1F3-4181-8C60-4EA9D4CED503}"/>
          </ac:cxnSpMkLst>
        </pc:cxnChg>
        <pc:cxnChg chg="add del">
          <ac:chgData name="S A" userId="e69b40b6a433e3f8" providerId="LiveId" clId="{597E0DBF-605F-42FB-B2CC-C49C551FA63C}" dt="2023-04-19T17:54:18.572" v="3017" actId="26606"/>
          <ac:cxnSpMkLst>
            <pc:docMk/>
            <pc:sldMk cId="0" sldId="268"/>
            <ac:cxnSpMk id="1095" creationId="{BD381074-0101-41BB-98A9-EE3DC457CB03}"/>
          </ac:cxnSpMkLst>
        </pc:cxnChg>
        <pc:cxnChg chg="add del">
          <ac:chgData name="S A" userId="e69b40b6a433e3f8" providerId="LiveId" clId="{597E0DBF-605F-42FB-B2CC-C49C551FA63C}" dt="2023-04-19T17:54:18.528" v="3016" actId="26606"/>
          <ac:cxnSpMkLst>
            <pc:docMk/>
            <pc:sldMk cId="0" sldId="268"/>
            <ac:cxnSpMk id="1104" creationId="{64393E50-1A9C-47FF-B4C7-C2F6F7BB4ABD}"/>
          </ac:cxnSpMkLst>
        </pc:cxnChg>
        <pc:cxnChg chg="add del">
          <ac:chgData name="S A" userId="e69b40b6a433e3f8" providerId="LiveId" clId="{597E0DBF-605F-42FB-B2CC-C49C551FA63C}" dt="2023-04-19T17:54:18.528" v="3016" actId="26606"/>
          <ac:cxnSpMkLst>
            <pc:docMk/>
            <pc:sldMk cId="0" sldId="268"/>
            <ac:cxnSpMk id="1106" creationId="{FF208D80-604B-4D70-BBF9-DED218AC7B90}"/>
          </ac:cxnSpMkLst>
        </pc:cxnChg>
        <pc:cxnChg chg="add del">
          <ac:chgData name="S A" userId="e69b40b6a433e3f8" providerId="LiveId" clId="{597E0DBF-605F-42FB-B2CC-C49C551FA63C}" dt="2023-04-19T17:54:18.528" v="3016" actId="26606"/>
          <ac:cxnSpMkLst>
            <pc:docMk/>
            <pc:sldMk cId="0" sldId="268"/>
            <ac:cxnSpMk id="1112" creationId="{F87B5FF2-9F3D-4342-9DCE-2201F81924D8}"/>
          </ac:cxnSpMkLst>
        </pc:cxnChg>
        <pc:cxnChg chg="add del">
          <ac:chgData name="S A" userId="e69b40b6a433e3f8" providerId="LiveId" clId="{597E0DBF-605F-42FB-B2CC-C49C551FA63C}" dt="2023-04-19T17:54:18.528" v="3016" actId="26606"/>
          <ac:cxnSpMkLst>
            <pc:docMk/>
            <pc:sldMk cId="0" sldId="268"/>
            <ac:cxnSpMk id="1134" creationId="{6F06973B-C82A-4F08-A89A-47ECC2A49F8B}"/>
          </ac:cxnSpMkLst>
        </pc:cxnChg>
        <pc:cxnChg chg="add del">
          <ac:chgData name="S A" userId="e69b40b6a433e3f8" providerId="LiveId" clId="{597E0DBF-605F-42FB-B2CC-C49C551FA63C}" dt="2023-04-19T17:58:32.652" v="3046" actId="26606"/>
          <ac:cxnSpMkLst>
            <pc:docMk/>
            <pc:sldMk cId="0" sldId="268"/>
            <ac:cxnSpMk id="1138" creationId="{64393E50-1A9C-47FF-B4C7-C2F6F7BB4ABD}"/>
          </ac:cxnSpMkLst>
        </pc:cxnChg>
        <pc:cxnChg chg="add del">
          <ac:chgData name="S A" userId="e69b40b6a433e3f8" providerId="LiveId" clId="{597E0DBF-605F-42FB-B2CC-C49C551FA63C}" dt="2023-04-19T17:58:32.652" v="3046" actId="26606"/>
          <ac:cxnSpMkLst>
            <pc:docMk/>
            <pc:sldMk cId="0" sldId="268"/>
            <ac:cxnSpMk id="1139" creationId="{FF208D80-604B-4D70-BBF9-DED218AC7B90}"/>
          </ac:cxnSpMkLst>
        </pc:cxnChg>
        <pc:cxnChg chg="add del">
          <ac:chgData name="S A" userId="e69b40b6a433e3f8" providerId="LiveId" clId="{597E0DBF-605F-42FB-B2CC-C49C551FA63C}" dt="2023-04-19T17:58:32.652" v="3046" actId="26606"/>
          <ac:cxnSpMkLst>
            <pc:docMk/>
            <pc:sldMk cId="0" sldId="268"/>
            <ac:cxnSpMk id="1149" creationId="{5EB9572B-BF54-4479-8E80-37CCF0E911EB}"/>
          </ac:cxnSpMkLst>
        </pc:cxnChg>
        <pc:cxnChg chg="add del">
          <ac:chgData name="S A" userId="e69b40b6a433e3f8" providerId="LiveId" clId="{597E0DBF-605F-42FB-B2CC-C49C551FA63C}" dt="2023-04-19T17:58:32.652" v="3046" actId="26606"/>
          <ac:cxnSpMkLst>
            <pc:docMk/>
            <pc:sldMk cId="0" sldId="268"/>
            <ac:cxnSpMk id="1151" creationId="{543D5D0B-6C8A-4F41-A72D-4916D708C541}"/>
          </ac:cxnSpMkLst>
        </pc:cxnChg>
        <pc:cxnChg chg="add">
          <ac:chgData name="S A" userId="e69b40b6a433e3f8" providerId="LiveId" clId="{597E0DBF-605F-42FB-B2CC-C49C551FA63C}" dt="2023-04-19T17:58:32.652" v="3046" actId="26606"/>
          <ac:cxnSpMkLst>
            <pc:docMk/>
            <pc:sldMk cId="0" sldId="268"/>
            <ac:cxnSpMk id="1160" creationId="{C156D5FE-EB26-4C38-8EC5-E5FFE1B3022E}"/>
          </ac:cxnSpMkLst>
        </pc:cxnChg>
        <pc:cxnChg chg="add">
          <ac:chgData name="S A" userId="e69b40b6a433e3f8" providerId="LiveId" clId="{597E0DBF-605F-42FB-B2CC-C49C551FA63C}" dt="2023-04-19T17:58:32.652" v="3046" actId="26606"/>
          <ac:cxnSpMkLst>
            <pc:docMk/>
            <pc:sldMk cId="0" sldId="268"/>
            <ac:cxnSpMk id="1162" creationId="{719987F4-3B90-44B5-BC28-BCB01759B972}"/>
          </ac:cxnSpMkLst>
        </pc:cxnChg>
        <pc:cxnChg chg="add">
          <ac:chgData name="S A" userId="e69b40b6a433e3f8" providerId="LiveId" clId="{597E0DBF-605F-42FB-B2CC-C49C551FA63C}" dt="2023-04-19T17:58:32.652" v="3046" actId="26606"/>
          <ac:cxnSpMkLst>
            <pc:docMk/>
            <pc:sldMk cId="0" sldId="268"/>
            <ac:cxnSpMk id="1168" creationId="{4FAE17D3-C2DC-4665-AF20-33C5BACD5E01}"/>
          </ac:cxnSpMkLst>
        </pc:cxnChg>
        <pc:cxnChg chg="add">
          <ac:chgData name="S A" userId="e69b40b6a433e3f8" providerId="LiveId" clId="{597E0DBF-605F-42FB-B2CC-C49C551FA63C}" dt="2023-04-19T17:58:32.652" v="3046" actId="26606"/>
          <ac:cxnSpMkLst>
            <pc:docMk/>
            <pc:sldMk cId="0" sldId="268"/>
            <ac:cxnSpMk id="1170" creationId="{50B0CCD4-E9B0-43B2-806F-05EDF57A7628}"/>
          </ac:cxnSpMkLst>
        </pc:cxnChg>
      </pc:sldChg>
      <pc:sldChg chg="del">
        <pc:chgData name="S A" userId="e69b40b6a433e3f8" providerId="LiveId" clId="{597E0DBF-605F-42FB-B2CC-C49C551FA63C}" dt="2023-04-19T16:26:12.010" v="1182" actId="47"/>
        <pc:sldMkLst>
          <pc:docMk/>
          <pc:sldMk cId="0" sldId="271"/>
        </pc:sldMkLst>
      </pc:sldChg>
      <pc:sldChg chg="addSp delSp modSp mod setClrOvrMap">
        <pc:chgData name="S A" userId="e69b40b6a433e3f8" providerId="LiveId" clId="{597E0DBF-605F-42FB-B2CC-C49C551FA63C}" dt="2023-04-19T14:22:55.510" v="3" actId="27636"/>
        <pc:sldMkLst>
          <pc:docMk/>
          <pc:sldMk cId="0" sldId="274"/>
        </pc:sldMkLst>
        <pc:spChg chg="mod">
          <ac:chgData name="S A" userId="e69b40b6a433e3f8" providerId="LiveId" clId="{597E0DBF-605F-42FB-B2CC-C49C551FA63C}" dt="2023-04-19T14:22:55.510" v="2" actId="26606"/>
          <ac:spMkLst>
            <pc:docMk/>
            <pc:sldMk cId="0" sldId="274"/>
            <ac:spMk id="1107" creationId="{00000000-0000-0000-0000-000000000000}"/>
          </ac:spMkLst>
        </pc:spChg>
        <pc:spChg chg="mod">
          <ac:chgData name="S A" userId="e69b40b6a433e3f8" providerId="LiveId" clId="{597E0DBF-605F-42FB-B2CC-C49C551FA63C}" dt="2023-04-19T14:22:55.510" v="3" actId="27636"/>
          <ac:spMkLst>
            <pc:docMk/>
            <pc:sldMk cId="0" sldId="274"/>
            <ac:spMk id="1108" creationId="{00000000-0000-0000-0000-000000000000}"/>
          </ac:spMkLst>
        </pc:spChg>
        <pc:spChg chg="del">
          <ac:chgData name="S A" userId="e69b40b6a433e3f8" providerId="LiveId" clId="{597E0DBF-605F-42FB-B2CC-C49C551FA63C}" dt="2023-04-19T14:22:55.510" v="2" actId="26606"/>
          <ac:spMkLst>
            <pc:docMk/>
            <pc:sldMk cId="0" sldId="274"/>
            <ac:spMk id="1113" creationId="{0ED05234-59F2-438F-99BB-C1D5FE6AB366}"/>
          </ac:spMkLst>
        </pc:spChg>
        <pc:spChg chg="del">
          <ac:chgData name="S A" userId="e69b40b6a433e3f8" providerId="LiveId" clId="{597E0DBF-605F-42FB-B2CC-C49C551FA63C}" dt="2023-04-19T14:22:55.510" v="2" actId="26606"/>
          <ac:spMkLst>
            <pc:docMk/>
            <pc:sldMk cId="0" sldId="274"/>
            <ac:spMk id="1121" creationId="{1C69834E-5EEE-4D61-833E-04928896454C}"/>
          </ac:spMkLst>
        </pc:spChg>
        <pc:spChg chg="del">
          <ac:chgData name="S A" userId="e69b40b6a433e3f8" providerId="LiveId" clId="{597E0DBF-605F-42FB-B2CC-C49C551FA63C}" dt="2023-04-19T14:22:55.510" v="2" actId="26606"/>
          <ac:spMkLst>
            <pc:docMk/>
            <pc:sldMk cId="0" sldId="274"/>
            <ac:spMk id="1123" creationId="{58E5D9BA-46E7-4BFA-9C74-75495BF6F54D}"/>
          </ac:spMkLst>
        </pc:spChg>
        <pc:spChg chg="del">
          <ac:chgData name="S A" userId="e69b40b6a433e3f8" providerId="LiveId" clId="{597E0DBF-605F-42FB-B2CC-C49C551FA63C}" dt="2023-04-19T14:22:55.510" v="2" actId="26606"/>
          <ac:spMkLst>
            <pc:docMk/>
            <pc:sldMk cId="0" sldId="274"/>
            <ac:spMk id="1125" creationId="{5B033D76-5800-44B6-AFE9-EE2106935115}"/>
          </ac:spMkLst>
        </pc:spChg>
        <pc:spChg chg="del">
          <ac:chgData name="S A" userId="e69b40b6a433e3f8" providerId="LiveId" clId="{597E0DBF-605F-42FB-B2CC-C49C551FA63C}" dt="2023-04-19T14:22:55.510" v="2" actId="26606"/>
          <ac:spMkLst>
            <pc:docMk/>
            <pc:sldMk cId="0" sldId="274"/>
            <ac:spMk id="1127" creationId="{522D6F85-FFBA-4F81-AEE5-AAA17CB7AA98}"/>
          </ac:spMkLst>
        </pc:spChg>
        <pc:spChg chg="del">
          <ac:chgData name="S A" userId="e69b40b6a433e3f8" providerId="LiveId" clId="{597E0DBF-605F-42FB-B2CC-C49C551FA63C}" dt="2023-04-19T14:22:55.510" v="2" actId="26606"/>
          <ac:spMkLst>
            <pc:docMk/>
            <pc:sldMk cId="0" sldId="274"/>
            <ac:spMk id="1129" creationId="{13B31514-E6DF-4357-9EEA-EFB7983080DA}"/>
          </ac:spMkLst>
        </pc:spChg>
        <pc:spChg chg="add">
          <ac:chgData name="S A" userId="e69b40b6a433e3f8" providerId="LiveId" clId="{597E0DBF-605F-42FB-B2CC-C49C551FA63C}" dt="2023-04-19T14:22:55.510" v="2" actId="26606"/>
          <ac:spMkLst>
            <pc:docMk/>
            <pc:sldMk cId="0" sldId="274"/>
            <ac:spMk id="1138" creationId="{0ED05234-59F2-438F-99BB-C1D5FE6AB366}"/>
          </ac:spMkLst>
        </pc:spChg>
        <pc:spChg chg="add">
          <ac:chgData name="S A" userId="e69b40b6a433e3f8" providerId="LiveId" clId="{597E0DBF-605F-42FB-B2CC-C49C551FA63C}" dt="2023-04-19T14:22:55.510" v="2" actId="26606"/>
          <ac:spMkLst>
            <pc:docMk/>
            <pc:sldMk cId="0" sldId="274"/>
            <ac:spMk id="1146" creationId="{1BF0792A-0F2B-4A2E-AB38-0A4F18A3072D}"/>
          </ac:spMkLst>
        </pc:spChg>
        <pc:spChg chg="add">
          <ac:chgData name="S A" userId="e69b40b6a433e3f8" providerId="LiveId" clId="{597E0DBF-605F-42FB-B2CC-C49C551FA63C}" dt="2023-04-19T14:22:55.510" v="2" actId="26606"/>
          <ac:spMkLst>
            <pc:docMk/>
            <pc:sldMk cId="0" sldId="274"/>
            <ac:spMk id="1148" creationId="{F57DB18D-C2F1-4C8C-8808-9C01ECE6834E}"/>
          </ac:spMkLst>
        </pc:spChg>
        <pc:spChg chg="add">
          <ac:chgData name="S A" userId="e69b40b6a433e3f8" providerId="LiveId" clId="{597E0DBF-605F-42FB-B2CC-C49C551FA63C}" dt="2023-04-19T14:22:55.510" v="2" actId="26606"/>
          <ac:spMkLst>
            <pc:docMk/>
            <pc:sldMk cId="0" sldId="274"/>
            <ac:spMk id="1150" creationId="{45D9E2ED-FF90-4200-A7EE-6D41D6526F27}"/>
          </ac:spMkLst>
        </pc:spChg>
        <pc:spChg chg="add">
          <ac:chgData name="S A" userId="e69b40b6a433e3f8" providerId="LiveId" clId="{597E0DBF-605F-42FB-B2CC-C49C551FA63C}" dt="2023-04-19T14:22:55.510" v="2" actId="26606"/>
          <ac:spMkLst>
            <pc:docMk/>
            <pc:sldMk cId="0" sldId="274"/>
            <ac:spMk id="1152" creationId="{3A4BEB8D-68AD-4314-8A2B-F8DC85A5301F}"/>
          </ac:spMkLst>
        </pc:spChg>
        <pc:picChg chg="del">
          <ac:chgData name="S A" userId="e69b40b6a433e3f8" providerId="LiveId" clId="{597E0DBF-605F-42FB-B2CC-C49C551FA63C}" dt="2023-04-19T14:22:55.510" v="2" actId="26606"/>
          <ac:picMkLst>
            <pc:docMk/>
            <pc:sldMk cId="0" sldId="274"/>
            <ac:picMk id="1115" creationId="{92AFBBF0-B883-4E26-9359-B5CECFDCD681}"/>
          </ac:picMkLst>
        </pc:picChg>
        <pc:picChg chg="del">
          <ac:chgData name="S A" userId="e69b40b6a433e3f8" providerId="LiveId" clId="{597E0DBF-605F-42FB-B2CC-C49C551FA63C}" dt="2023-04-19T14:22:55.510" v="2" actId="26606"/>
          <ac:picMkLst>
            <pc:docMk/>
            <pc:sldMk cId="0" sldId="274"/>
            <ac:picMk id="1133" creationId="{50FE9B6F-A7A5-454C-A29B-78650855FEAF}"/>
          </ac:picMkLst>
        </pc:picChg>
        <pc:picChg chg="add">
          <ac:chgData name="S A" userId="e69b40b6a433e3f8" providerId="LiveId" clId="{597E0DBF-605F-42FB-B2CC-C49C551FA63C}" dt="2023-04-19T14:22:55.510" v="2" actId="26606"/>
          <ac:picMkLst>
            <pc:docMk/>
            <pc:sldMk cId="0" sldId="274"/>
            <ac:picMk id="1140" creationId="{92AFBBF0-B883-4E26-9359-B5CECFDCD681}"/>
          </ac:picMkLst>
        </pc:picChg>
        <pc:picChg chg="add">
          <ac:chgData name="S A" userId="e69b40b6a433e3f8" providerId="LiveId" clId="{597E0DBF-605F-42FB-B2CC-C49C551FA63C}" dt="2023-04-19T14:22:55.510" v="2" actId="26606"/>
          <ac:picMkLst>
            <pc:docMk/>
            <pc:sldMk cId="0" sldId="274"/>
            <ac:picMk id="1158" creationId="{8BE42B18-EEFE-4C02-A8CA-21E67E686326}"/>
          </ac:picMkLst>
        </pc:picChg>
        <pc:cxnChg chg="del">
          <ac:chgData name="S A" userId="e69b40b6a433e3f8" providerId="LiveId" clId="{597E0DBF-605F-42FB-B2CC-C49C551FA63C}" dt="2023-04-19T14:22:55.510" v="2" actId="26606"/>
          <ac:cxnSpMkLst>
            <pc:docMk/>
            <pc:sldMk cId="0" sldId="274"/>
            <ac:cxnSpMk id="1117" creationId="{C156D5FE-EB26-4C38-8EC5-E5FFE1B3022E}"/>
          </ac:cxnSpMkLst>
        </pc:cxnChg>
        <pc:cxnChg chg="del">
          <ac:chgData name="S A" userId="e69b40b6a433e3f8" providerId="LiveId" clId="{597E0DBF-605F-42FB-B2CC-C49C551FA63C}" dt="2023-04-19T14:22:55.510" v="2" actId="26606"/>
          <ac:cxnSpMkLst>
            <pc:docMk/>
            <pc:sldMk cId="0" sldId="274"/>
            <ac:cxnSpMk id="1119" creationId="{719987F4-3B90-44B5-BC28-BCB01759B972}"/>
          </ac:cxnSpMkLst>
        </pc:cxnChg>
        <pc:cxnChg chg="del">
          <ac:chgData name="S A" userId="e69b40b6a433e3f8" providerId="LiveId" clId="{597E0DBF-605F-42FB-B2CC-C49C551FA63C}" dt="2023-04-19T14:22:55.510" v="2" actId="26606"/>
          <ac:cxnSpMkLst>
            <pc:docMk/>
            <pc:sldMk cId="0" sldId="274"/>
            <ac:cxnSpMk id="1131" creationId="{412BDC66-00FA-4A3F-9BC7-BE05FF7705F8}"/>
          </ac:cxnSpMkLst>
        </pc:cxnChg>
        <pc:cxnChg chg="add">
          <ac:chgData name="S A" userId="e69b40b6a433e3f8" providerId="LiveId" clId="{597E0DBF-605F-42FB-B2CC-C49C551FA63C}" dt="2023-04-19T14:22:55.510" v="2" actId="26606"/>
          <ac:cxnSpMkLst>
            <pc:docMk/>
            <pc:sldMk cId="0" sldId="274"/>
            <ac:cxnSpMk id="1142" creationId="{C156D5FE-EB26-4C38-8EC5-E5FFE1B3022E}"/>
          </ac:cxnSpMkLst>
        </pc:cxnChg>
        <pc:cxnChg chg="add">
          <ac:chgData name="S A" userId="e69b40b6a433e3f8" providerId="LiveId" clId="{597E0DBF-605F-42FB-B2CC-C49C551FA63C}" dt="2023-04-19T14:22:55.510" v="2" actId="26606"/>
          <ac:cxnSpMkLst>
            <pc:docMk/>
            <pc:sldMk cId="0" sldId="274"/>
            <ac:cxnSpMk id="1144" creationId="{719987F4-3B90-44B5-BC28-BCB01759B972}"/>
          </ac:cxnSpMkLst>
        </pc:cxnChg>
        <pc:cxnChg chg="add">
          <ac:chgData name="S A" userId="e69b40b6a433e3f8" providerId="LiveId" clId="{597E0DBF-605F-42FB-B2CC-C49C551FA63C}" dt="2023-04-19T14:22:55.510" v="2" actId="26606"/>
          <ac:cxnSpMkLst>
            <pc:docMk/>
            <pc:sldMk cId="0" sldId="274"/>
            <ac:cxnSpMk id="1154" creationId="{87F797D1-251E-41FE-9FF8-AD487DEF28AC}"/>
          </ac:cxnSpMkLst>
        </pc:cxnChg>
        <pc:cxnChg chg="add">
          <ac:chgData name="S A" userId="e69b40b6a433e3f8" providerId="LiveId" clId="{597E0DBF-605F-42FB-B2CC-C49C551FA63C}" dt="2023-04-19T14:22:55.510" v="2" actId="26606"/>
          <ac:cxnSpMkLst>
            <pc:docMk/>
            <pc:sldMk cId="0" sldId="274"/>
            <ac:cxnSpMk id="1156" creationId="{09A0CE28-0E59-4F4D-9855-8A8DCE9A8EFE}"/>
          </ac:cxnSpMkLst>
        </pc:cxnChg>
      </pc:sldChg>
      <pc:sldChg chg="addSp delSp modSp del mod">
        <pc:chgData name="S A" userId="e69b40b6a433e3f8" providerId="LiveId" clId="{597E0DBF-605F-42FB-B2CC-C49C551FA63C}" dt="2023-04-19T19:50:44.970" v="4013" actId="47"/>
        <pc:sldMkLst>
          <pc:docMk/>
          <pc:sldMk cId="625369500" sldId="349"/>
        </pc:sldMkLst>
        <pc:spChg chg="mod">
          <ac:chgData name="S A" userId="e69b40b6a433e3f8" providerId="LiveId" clId="{597E0DBF-605F-42FB-B2CC-C49C551FA63C}" dt="2023-04-19T19:41:39.970" v="4010" actId="20577"/>
          <ac:spMkLst>
            <pc:docMk/>
            <pc:sldMk cId="625369500" sldId="349"/>
            <ac:spMk id="1107" creationId="{00000000-0000-0000-0000-000000000000}"/>
          </ac:spMkLst>
        </pc:spChg>
        <pc:spChg chg="del">
          <ac:chgData name="S A" userId="e69b40b6a433e3f8" providerId="LiveId" clId="{597E0DBF-605F-42FB-B2CC-C49C551FA63C}" dt="2023-04-19T14:23:14.142" v="4" actId="26606"/>
          <ac:spMkLst>
            <pc:docMk/>
            <pc:sldMk cId="625369500" sldId="349"/>
            <ac:spMk id="1115" creationId="{DB56CED6-ACD4-43B1-BE53-1B579E8C6EFB}"/>
          </ac:spMkLst>
        </pc:spChg>
        <pc:spChg chg="del">
          <ac:chgData name="S A" userId="e69b40b6a433e3f8" providerId="LiveId" clId="{597E0DBF-605F-42FB-B2CC-C49C551FA63C}" dt="2023-04-19T14:23:14.142" v="4" actId="26606"/>
          <ac:spMkLst>
            <pc:docMk/>
            <pc:sldMk cId="625369500" sldId="349"/>
            <ac:spMk id="1123" creationId="{58A4B56A-28BF-494A-B9A0-7212483E8353}"/>
          </ac:spMkLst>
        </pc:spChg>
        <pc:spChg chg="del">
          <ac:chgData name="S A" userId="e69b40b6a433e3f8" providerId="LiveId" clId="{597E0DBF-605F-42FB-B2CC-C49C551FA63C}" dt="2023-04-19T14:23:14.142" v="4" actId="26606"/>
          <ac:spMkLst>
            <pc:docMk/>
            <pc:sldMk cId="625369500" sldId="349"/>
            <ac:spMk id="1125" creationId="{6A5EE248-87D5-4C83-A97D-C1754B546DA7}"/>
          </ac:spMkLst>
        </pc:spChg>
        <pc:spChg chg="add">
          <ac:chgData name="S A" userId="e69b40b6a433e3f8" providerId="LiveId" clId="{597E0DBF-605F-42FB-B2CC-C49C551FA63C}" dt="2023-04-19T14:23:14.142" v="4" actId="26606"/>
          <ac:spMkLst>
            <pc:docMk/>
            <pc:sldMk cId="625369500" sldId="349"/>
            <ac:spMk id="1136" creationId="{5E1F4DBB-EDCB-4A36-BAC5-52F39918F33A}"/>
          </ac:spMkLst>
        </pc:spChg>
        <pc:spChg chg="add">
          <ac:chgData name="S A" userId="e69b40b6a433e3f8" providerId="LiveId" clId="{597E0DBF-605F-42FB-B2CC-C49C551FA63C}" dt="2023-04-19T14:23:14.142" v="4" actId="26606"/>
          <ac:spMkLst>
            <pc:docMk/>
            <pc:sldMk cId="625369500" sldId="349"/>
            <ac:spMk id="1144" creationId="{FE6644B6-0F3B-434C-BC72-A25F2693C3AA}"/>
          </ac:spMkLst>
        </pc:spChg>
        <pc:spChg chg="add">
          <ac:chgData name="S A" userId="e69b40b6a433e3f8" providerId="LiveId" clId="{597E0DBF-605F-42FB-B2CC-C49C551FA63C}" dt="2023-04-19T14:23:14.142" v="4" actId="26606"/>
          <ac:spMkLst>
            <pc:docMk/>
            <pc:sldMk cId="625369500" sldId="349"/>
            <ac:spMk id="1146" creationId="{B4013C37-8DD9-4A04-A5D8-D7981B835832}"/>
          </ac:spMkLst>
        </pc:spChg>
        <pc:grpChg chg="add">
          <ac:chgData name="S A" userId="e69b40b6a433e3f8" providerId="LiveId" clId="{597E0DBF-605F-42FB-B2CC-C49C551FA63C}" dt="2023-04-19T14:23:14.142" v="4" actId="26606"/>
          <ac:grpSpMkLst>
            <pc:docMk/>
            <pc:sldMk cId="625369500" sldId="349"/>
            <ac:grpSpMk id="1148" creationId="{806DE7FF-8AF4-4B5F-90DF-E4683B9CAA03}"/>
          </ac:grpSpMkLst>
        </pc:grpChg>
        <pc:picChg chg="add mod">
          <ac:chgData name="S A" userId="e69b40b6a433e3f8" providerId="LiveId" clId="{597E0DBF-605F-42FB-B2CC-C49C551FA63C}" dt="2023-04-19T19:41:24.086" v="3994" actId="931"/>
          <ac:picMkLst>
            <pc:docMk/>
            <pc:sldMk cId="625369500" sldId="349"/>
            <ac:picMk id="3" creationId="{FCF3F5FB-3112-7CE8-57E1-2A9067C316A0}"/>
          </ac:picMkLst>
        </pc:picChg>
        <pc:picChg chg="mod">
          <ac:chgData name="S A" userId="e69b40b6a433e3f8" providerId="LiveId" clId="{597E0DBF-605F-42FB-B2CC-C49C551FA63C}" dt="2023-04-19T14:23:14.142" v="4" actId="26606"/>
          <ac:picMkLst>
            <pc:docMk/>
            <pc:sldMk cId="625369500" sldId="349"/>
            <ac:picMk id="1112" creationId="{5EC971C0-E787-67DF-58E8-0AD229252BF2}"/>
          </ac:picMkLst>
        </pc:picChg>
        <pc:picChg chg="del">
          <ac:chgData name="S A" userId="e69b40b6a433e3f8" providerId="LiveId" clId="{597E0DBF-605F-42FB-B2CC-C49C551FA63C}" dt="2023-04-19T14:23:14.142" v="4" actId="26606"/>
          <ac:picMkLst>
            <pc:docMk/>
            <pc:sldMk cId="625369500" sldId="349"/>
            <ac:picMk id="1117" creationId="{5B451061-F85B-40DB-92DA-1FD61C70C3F0}"/>
          </ac:picMkLst>
        </pc:picChg>
        <pc:picChg chg="del">
          <ac:chgData name="S A" userId="e69b40b6a433e3f8" providerId="LiveId" clId="{597E0DBF-605F-42FB-B2CC-C49C551FA63C}" dt="2023-04-19T14:23:14.142" v="4" actId="26606"/>
          <ac:picMkLst>
            <pc:docMk/>
            <pc:sldMk cId="625369500" sldId="349"/>
            <ac:picMk id="1129" creationId="{1A52E10F-3348-4997-8FD3-E6389D562141}"/>
          </ac:picMkLst>
        </pc:picChg>
        <pc:picChg chg="add">
          <ac:chgData name="S A" userId="e69b40b6a433e3f8" providerId="LiveId" clId="{597E0DBF-605F-42FB-B2CC-C49C551FA63C}" dt="2023-04-19T14:23:14.142" v="4" actId="26606"/>
          <ac:picMkLst>
            <pc:docMk/>
            <pc:sldMk cId="625369500" sldId="349"/>
            <ac:picMk id="1138" creationId="{5752FDBF-2103-408B-86DF-5390B4002D74}"/>
          </ac:picMkLst>
        </pc:picChg>
        <pc:picChg chg="add">
          <ac:chgData name="S A" userId="e69b40b6a433e3f8" providerId="LiveId" clId="{597E0DBF-605F-42FB-B2CC-C49C551FA63C}" dt="2023-04-19T14:23:14.142" v="4" actId="26606"/>
          <ac:picMkLst>
            <pc:docMk/>
            <pc:sldMk cId="625369500" sldId="349"/>
            <ac:picMk id="1154" creationId="{E36AC972-1CB6-460F-B07C-E6B260034292}"/>
          </ac:picMkLst>
        </pc:picChg>
        <pc:cxnChg chg="del">
          <ac:chgData name="S A" userId="e69b40b6a433e3f8" providerId="LiveId" clId="{597E0DBF-605F-42FB-B2CC-C49C551FA63C}" dt="2023-04-19T14:23:14.142" v="4" actId="26606"/>
          <ac:cxnSpMkLst>
            <pc:docMk/>
            <pc:sldMk cId="625369500" sldId="349"/>
            <ac:cxnSpMk id="1119" creationId="{D1F836F1-51D4-4090-8E0D-97877F036097}"/>
          </ac:cxnSpMkLst>
        </pc:cxnChg>
        <pc:cxnChg chg="del">
          <ac:chgData name="S A" userId="e69b40b6a433e3f8" providerId="LiveId" clId="{597E0DBF-605F-42FB-B2CC-C49C551FA63C}" dt="2023-04-19T14:23:14.142" v="4" actId="26606"/>
          <ac:cxnSpMkLst>
            <pc:docMk/>
            <pc:sldMk cId="625369500" sldId="349"/>
            <ac:cxnSpMk id="1121" creationId="{CDE33292-50BA-4AED-A315-7A6ADB4B100C}"/>
          </ac:cxnSpMkLst>
        </pc:cxnChg>
        <pc:cxnChg chg="del">
          <ac:chgData name="S A" userId="e69b40b6a433e3f8" providerId="LiveId" clId="{597E0DBF-605F-42FB-B2CC-C49C551FA63C}" dt="2023-04-19T14:23:14.142" v="4" actId="26606"/>
          <ac:cxnSpMkLst>
            <pc:docMk/>
            <pc:sldMk cId="625369500" sldId="349"/>
            <ac:cxnSpMk id="1127" creationId="{5D73BF24-D1F3-4181-8C60-4EA9D4CED503}"/>
          </ac:cxnSpMkLst>
        </pc:cxnChg>
        <pc:cxnChg chg="del">
          <ac:chgData name="S A" userId="e69b40b6a433e3f8" providerId="LiveId" clId="{597E0DBF-605F-42FB-B2CC-C49C551FA63C}" dt="2023-04-19T14:23:14.142" v="4" actId="26606"/>
          <ac:cxnSpMkLst>
            <pc:docMk/>
            <pc:sldMk cId="625369500" sldId="349"/>
            <ac:cxnSpMk id="1131" creationId="{BD381074-0101-41BB-98A9-EE3DC457CB03}"/>
          </ac:cxnSpMkLst>
        </pc:cxnChg>
        <pc:cxnChg chg="add">
          <ac:chgData name="S A" userId="e69b40b6a433e3f8" providerId="LiveId" clId="{597E0DBF-605F-42FB-B2CC-C49C551FA63C}" dt="2023-04-19T14:23:14.142" v="4" actId="26606"/>
          <ac:cxnSpMkLst>
            <pc:docMk/>
            <pc:sldMk cId="625369500" sldId="349"/>
            <ac:cxnSpMk id="1140" creationId="{2BFCFFBB-E11F-4217-B830-5A44E40B5081}"/>
          </ac:cxnSpMkLst>
        </pc:cxnChg>
        <pc:cxnChg chg="add">
          <ac:chgData name="S A" userId="e69b40b6a433e3f8" providerId="LiveId" clId="{597E0DBF-605F-42FB-B2CC-C49C551FA63C}" dt="2023-04-19T14:23:14.142" v="4" actId="26606"/>
          <ac:cxnSpMkLst>
            <pc:docMk/>
            <pc:sldMk cId="625369500" sldId="349"/>
            <ac:cxnSpMk id="1142" creationId="{6F83C12D-BC4E-439F-9A67-2A67EFC9212F}"/>
          </ac:cxnSpMkLst>
        </pc:cxnChg>
        <pc:cxnChg chg="add">
          <ac:chgData name="S A" userId="e69b40b6a433e3f8" providerId="LiveId" clId="{597E0DBF-605F-42FB-B2CC-C49C551FA63C}" dt="2023-04-19T14:23:14.142" v="4" actId="26606"/>
          <ac:cxnSpMkLst>
            <pc:docMk/>
            <pc:sldMk cId="625369500" sldId="349"/>
            <ac:cxnSpMk id="1152" creationId="{56F544FC-F8F1-4D2B-827B-47517BDC6EB9}"/>
          </ac:cxnSpMkLst>
        </pc:cxnChg>
        <pc:cxnChg chg="add">
          <ac:chgData name="S A" userId="e69b40b6a433e3f8" providerId="LiveId" clId="{597E0DBF-605F-42FB-B2CC-C49C551FA63C}" dt="2023-04-19T14:23:14.142" v="4" actId="26606"/>
          <ac:cxnSpMkLst>
            <pc:docMk/>
            <pc:sldMk cId="625369500" sldId="349"/>
            <ac:cxnSpMk id="1156" creationId="{F28CF871-5C1C-4DE9-A4B7-F5E10FB9B31F}"/>
          </ac:cxnSpMkLst>
        </pc:cxnChg>
      </pc:sldChg>
      <pc:sldChg chg="del">
        <pc:chgData name="S A" userId="e69b40b6a433e3f8" providerId="LiveId" clId="{597E0DBF-605F-42FB-B2CC-C49C551FA63C}" dt="2023-04-19T16:26:04.053" v="1179" actId="47"/>
        <pc:sldMkLst>
          <pc:docMk/>
          <pc:sldMk cId="3610372762" sldId="350"/>
        </pc:sldMkLst>
      </pc:sldChg>
      <pc:sldChg chg="addSp modSp del mod ord">
        <pc:chgData name="S A" userId="e69b40b6a433e3f8" providerId="LiveId" clId="{597E0DBF-605F-42FB-B2CC-C49C551FA63C}" dt="2023-04-19T16:25:50.757" v="1176" actId="47"/>
        <pc:sldMkLst>
          <pc:docMk/>
          <pc:sldMk cId="1163172947" sldId="351"/>
        </pc:sldMkLst>
        <pc:spChg chg="mod">
          <ac:chgData name="S A" userId="e69b40b6a433e3f8" providerId="LiveId" clId="{597E0DBF-605F-42FB-B2CC-C49C551FA63C}" dt="2023-04-19T14:34:05.919" v="232" actId="20577"/>
          <ac:spMkLst>
            <pc:docMk/>
            <pc:sldMk cId="1163172947" sldId="351"/>
            <ac:spMk id="1653" creationId="{00000000-0000-0000-0000-000000000000}"/>
          </ac:spMkLst>
        </pc:spChg>
        <pc:spChg chg="mod">
          <ac:chgData name="S A" userId="e69b40b6a433e3f8" providerId="LiveId" clId="{597E0DBF-605F-42FB-B2CC-C49C551FA63C}" dt="2023-04-19T14:28:05.807" v="22" actId="20577"/>
          <ac:spMkLst>
            <pc:docMk/>
            <pc:sldMk cId="1163172947" sldId="351"/>
            <ac:spMk id="1655" creationId="{00000000-0000-0000-0000-000000000000}"/>
          </ac:spMkLst>
        </pc:spChg>
        <pc:graphicFrameChg chg="mod modGraphic">
          <ac:chgData name="S A" userId="e69b40b6a433e3f8" providerId="LiveId" clId="{597E0DBF-605F-42FB-B2CC-C49C551FA63C}" dt="2023-04-19T14:30:09.824" v="226" actId="1076"/>
          <ac:graphicFrameMkLst>
            <pc:docMk/>
            <pc:sldMk cId="1163172947" sldId="351"/>
            <ac:graphicFrameMk id="1656" creationId="{00000000-0000-0000-0000-000000000000}"/>
          </ac:graphicFrameMkLst>
        </pc:graphicFrameChg>
        <pc:picChg chg="add mod">
          <ac:chgData name="S A" userId="e69b40b6a433e3f8" providerId="LiveId" clId="{597E0DBF-605F-42FB-B2CC-C49C551FA63C}" dt="2023-04-19T15:10:45.605" v="329"/>
          <ac:picMkLst>
            <pc:docMk/>
            <pc:sldMk cId="1163172947" sldId="351"/>
            <ac:picMk id="2" creationId="{5FFF5828-D983-C2AF-213E-665D525E5CAC}"/>
          </ac:picMkLst>
        </pc:picChg>
      </pc:sldChg>
      <pc:sldChg chg="del">
        <pc:chgData name="S A" userId="e69b40b6a433e3f8" providerId="LiveId" clId="{597E0DBF-605F-42FB-B2CC-C49C551FA63C}" dt="2023-04-19T16:26:05.422" v="1180" actId="47"/>
        <pc:sldMkLst>
          <pc:docMk/>
          <pc:sldMk cId="2609236518" sldId="352"/>
        </pc:sldMkLst>
      </pc:sldChg>
      <pc:sldChg chg="del">
        <pc:chgData name="S A" userId="e69b40b6a433e3f8" providerId="LiveId" clId="{597E0DBF-605F-42FB-B2CC-C49C551FA63C}" dt="2023-04-19T16:26:10.617" v="1181" actId="47"/>
        <pc:sldMkLst>
          <pc:docMk/>
          <pc:sldMk cId="1124111244" sldId="353"/>
        </pc:sldMkLst>
      </pc:sldChg>
      <pc:sldChg chg="modSp add del mod">
        <pc:chgData name="S A" userId="e69b40b6a433e3f8" providerId="LiveId" clId="{597E0DBF-605F-42FB-B2CC-C49C551FA63C}" dt="2023-04-19T16:25:53.899" v="1177" actId="47"/>
        <pc:sldMkLst>
          <pc:docMk/>
          <pc:sldMk cId="3795205430" sldId="354"/>
        </pc:sldMkLst>
        <pc:spChg chg="mod">
          <ac:chgData name="S A" userId="e69b40b6a433e3f8" providerId="LiveId" clId="{597E0DBF-605F-42FB-B2CC-C49C551FA63C}" dt="2023-04-19T14:34:30.321" v="277" actId="6549"/>
          <ac:spMkLst>
            <pc:docMk/>
            <pc:sldMk cId="3795205430" sldId="354"/>
            <ac:spMk id="1653" creationId="{00000000-0000-0000-0000-000000000000}"/>
          </ac:spMkLst>
        </pc:spChg>
        <pc:graphicFrameChg chg="modGraphic">
          <ac:chgData name="S A" userId="e69b40b6a433e3f8" providerId="LiveId" clId="{597E0DBF-605F-42FB-B2CC-C49C551FA63C}" dt="2023-04-19T15:06:31.034" v="326" actId="20577"/>
          <ac:graphicFrameMkLst>
            <pc:docMk/>
            <pc:sldMk cId="3795205430" sldId="354"/>
            <ac:graphicFrameMk id="1656" creationId="{00000000-0000-0000-0000-000000000000}"/>
          </ac:graphicFrameMkLst>
        </pc:graphicFrameChg>
      </pc:sldChg>
      <pc:sldChg chg="addSp delSp modSp new del mod ord">
        <pc:chgData name="S A" userId="e69b40b6a433e3f8" providerId="LiveId" clId="{597E0DBF-605F-42FB-B2CC-C49C551FA63C}" dt="2023-04-19T16:01:31.147" v="1022" actId="47"/>
        <pc:sldMkLst>
          <pc:docMk/>
          <pc:sldMk cId="3336125475" sldId="355"/>
        </pc:sldMkLst>
        <pc:graphicFrameChg chg="add del mod modGraphic">
          <ac:chgData name="S A" userId="e69b40b6a433e3f8" providerId="LiveId" clId="{597E0DBF-605F-42FB-B2CC-C49C551FA63C}" dt="2023-04-19T15:57:31.032" v="1019" actId="478"/>
          <ac:graphicFrameMkLst>
            <pc:docMk/>
            <pc:sldMk cId="3336125475" sldId="355"/>
            <ac:graphicFrameMk id="8" creationId="{9BF3A11F-7233-378A-B6D0-B14F6A35A734}"/>
          </ac:graphicFrameMkLst>
        </pc:graphicFrameChg>
        <pc:graphicFrameChg chg="add del mod modGraphic">
          <ac:chgData name="S A" userId="e69b40b6a433e3f8" providerId="LiveId" clId="{597E0DBF-605F-42FB-B2CC-C49C551FA63C}" dt="2023-04-19T15:48:31.304" v="921" actId="478"/>
          <ac:graphicFrameMkLst>
            <pc:docMk/>
            <pc:sldMk cId="3336125475" sldId="355"/>
            <ac:graphicFrameMk id="9" creationId="{1379C5D4-7E5C-F83C-7AAA-06ABF76300AC}"/>
          </ac:graphicFrameMkLst>
        </pc:graphicFrameChg>
        <pc:picChg chg="add del mod">
          <ac:chgData name="S A" userId="e69b40b6a433e3f8" providerId="LiveId" clId="{597E0DBF-605F-42FB-B2CC-C49C551FA63C}" dt="2023-04-19T15:47:49.807" v="918" actId="478"/>
          <ac:picMkLst>
            <pc:docMk/>
            <pc:sldMk cId="3336125475" sldId="355"/>
            <ac:picMk id="7" creationId="{4C287510-3E56-020E-A861-9D14A135C985}"/>
          </ac:picMkLst>
        </pc:picChg>
      </pc:sldChg>
      <pc:sldChg chg="addSp delSp modSp add mod ord setBg delDesignElem">
        <pc:chgData name="S A" userId="e69b40b6a433e3f8" providerId="LiveId" clId="{597E0DBF-605F-42FB-B2CC-C49C551FA63C}" dt="2023-04-19T16:09:19.482" v="1055"/>
        <pc:sldMkLst>
          <pc:docMk/>
          <pc:sldMk cId="4101754442" sldId="356"/>
        </pc:sldMkLst>
        <pc:spChg chg="mod">
          <ac:chgData name="S A" userId="e69b40b6a433e3f8" providerId="LiveId" clId="{597E0DBF-605F-42FB-B2CC-C49C551FA63C}" dt="2023-04-19T16:09:02.886" v="1054" actId="26606"/>
          <ac:spMkLst>
            <pc:docMk/>
            <pc:sldMk cId="4101754442" sldId="356"/>
            <ac:spMk id="7" creationId="{FE547C3A-BA91-03E1-0683-3A75A1D06FDB}"/>
          </ac:spMkLst>
        </pc:spChg>
        <pc:spChg chg="add del">
          <ac:chgData name="S A" userId="e69b40b6a433e3f8" providerId="LiveId" clId="{597E0DBF-605F-42FB-B2CC-C49C551FA63C}" dt="2023-04-19T15:12:51.079" v="365" actId="26606"/>
          <ac:spMkLst>
            <pc:docMk/>
            <pc:sldMk cId="4101754442" sldId="356"/>
            <ac:spMk id="12" creationId="{DB56CED6-ACD4-43B1-BE53-1B579E8C6EFB}"/>
          </ac:spMkLst>
        </pc:spChg>
        <pc:spChg chg="add del">
          <ac:chgData name="S A" userId="e69b40b6a433e3f8" providerId="LiveId" clId="{597E0DBF-605F-42FB-B2CC-C49C551FA63C}" dt="2023-04-19T15:12:51.079" v="365" actId="26606"/>
          <ac:spMkLst>
            <pc:docMk/>
            <pc:sldMk cId="4101754442" sldId="356"/>
            <ac:spMk id="20" creationId="{891C349B-8465-4DB5-BD88-247A2855ED19}"/>
          </ac:spMkLst>
        </pc:spChg>
        <pc:spChg chg="add del">
          <ac:chgData name="S A" userId="e69b40b6a433e3f8" providerId="LiveId" clId="{597E0DBF-605F-42FB-B2CC-C49C551FA63C}" dt="2023-04-19T15:12:51.079" v="365" actId="26606"/>
          <ac:spMkLst>
            <pc:docMk/>
            <pc:sldMk cId="4101754442" sldId="356"/>
            <ac:spMk id="22" creationId="{51D8A53C-C9F2-49FA-A54B-DDADA06A4483}"/>
          </ac:spMkLst>
        </pc:spChg>
        <pc:spChg chg="add del">
          <ac:chgData name="S A" userId="e69b40b6a433e3f8" providerId="LiveId" clId="{597E0DBF-605F-42FB-B2CC-C49C551FA63C}" dt="2023-04-19T15:12:51.079" v="365" actId="26606"/>
          <ac:spMkLst>
            <pc:docMk/>
            <pc:sldMk cId="4101754442" sldId="356"/>
            <ac:spMk id="28" creationId="{EBF78A70-A5D8-48AC-A9C0-B2D736A47390}"/>
          </ac:spMkLst>
        </pc:spChg>
        <pc:spChg chg="add del">
          <ac:chgData name="S A" userId="e69b40b6a433e3f8" providerId="LiveId" clId="{597E0DBF-605F-42FB-B2CC-C49C551FA63C}" dt="2023-04-19T15:15:01.019" v="380" actId="26606"/>
          <ac:spMkLst>
            <pc:docMk/>
            <pc:sldMk cId="4101754442" sldId="356"/>
            <ac:spMk id="39" creationId="{DB56CED6-ACD4-43B1-BE53-1B579E8C6EFB}"/>
          </ac:spMkLst>
        </pc:spChg>
        <pc:spChg chg="add del">
          <ac:chgData name="S A" userId="e69b40b6a433e3f8" providerId="LiveId" clId="{597E0DBF-605F-42FB-B2CC-C49C551FA63C}" dt="2023-04-19T15:15:01.019" v="380" actId="26606"/>
          <ac:spMkLst>
            <pc:docMk/>
            <pc:sldMk cId="4101754442" sldId="356"/>
            <ac:spMk id="47" creationId="{58A4B56A-28BF-494A-B9A0-7212483E8353}"/>
          </ac:spMkLst>
        </pc:spChg>
        <pc:spChg chg="add del">
          <ac:chgData name="S A" userId="e69b40b6a433e3f8" providerId="LiveId" clId="{597E0DBF-605F-42FB-B2CC-C49C551FA63C}" dt="2023-04-19T15:15:01.019" v="380" actId="26606"/>
          <ac:spMkLst>
            <pc:docMk/>
            <pc:sldMk cId="4101754442" sldId="356"/>
            <ac:spMk id="49" creationId="{6A5EE248-87D5-4C83-A97D-C1754B546DA7}"/>
          </ac:spMkLst>
        </pc:spChg>
        <pc:spChg chg="add del">
          <ac:chgData name="S A" userId="e69b40b6a433e3f8" providerId="LiveId" clId="{597E0DBF-605F-42FB-B2CC-C49C551FA63C}" dt="2023-04-19T15:25:02.357" v="808" actId="26606"/>
          <ac:spMkLst>
            <pc:docMk/>
            <pc:sldMk cId="4101754442" sldId="356"/>
            <ac:spMk id="60" creationId="{DB56CED6-ACD4-43B1-BE53-1B579E8C6EFB}"/>
          </ac:spMkLst>
        </pc:spChg>
        <pc:spChg chg="add del">
          <ac:chgData name="S A" userId="e69b40b6a433e3f8" providerId="LiveId" clId="{597E0DBF-605F-42FB-B2CC-C49C551FA63C}" dt="2023-04-19T15:25:02.357" v="808" actId="26606"/>
          <ac:spMkLst>
            <pc:docMk/>
            <pc:sldMk cId="4101754442" sldId="356"/>
            <ac:spMk id="68" creationId="{8FA6667A-4D96-43DD-B751-9148E9E21067}"/>
          </ac:spMkLst>
        </pc:spChg>
        <pc:spChg chg="add del">
          <ac:chgData name="S A" userId="e69b40b6a433e3f8" providerId="LiveId" clId="{597E0DBF-605F-42FB-B2CC-C49C551FA63C}" dt="2023-04-19T15:25:02.357" v="808" actId="26606"/>
          <ac:spMkLst>
            <pc:docMk/>
            <pc:sldMk cId="4101754442" sldId="356"/>
            <ac:spMk id="72" creationId="{AEFBD590-7D64-4B04-9FCD-3B817DF014A7}"/>
          </ac:spMkLst>
        </pc:spChg>
        <pc:spChg chg="add del">
          <ac:chgData name="S A" userId="e69b40b6a433e3f8" providerId="LiveId" clId="{597E0DBF-605F-42FB-B2CC-C49C551FA63C}" dt="2023-04-19T15:25:02.357" v="808" actId="26606"/>
          <ac:spMkLst>
            <pc:docMk/>
            <pc:sldMk cId="4101754442" sldId="356"/>
            <ac:spMk id="78" creationId="{EEC4378F-1C7E-406F-B079-3E4071670E7E}"/>
          </ac:spMkLst>
        </pc:spChg>
        <pc:spChg chg="add del">
          <ac:chgData name="S A" userId="e69b40b6a433e3f8" providerId="LiveId" clId="{597E0DBF-605F-42FB-B2CC-C49C551FA63C}" dt="2023-04-19T15:23:15.149" v="789" actId="26606"/>
          <ac:spMkLst>
            <pc:docMk/>
            <pc:sldMk cId="4101754442" sldId="356"/>
            <ac:spMk id="87" creationId="{DB56CED6-ACD4-43B1-BE53-1B579E8C6EFB}"/>
          </ac:spMkLst>
        </pc:spChg>
        <pc:spChg chg="add del">
          <ac:chgData name="S A" userId="e69b40b6a433e3f8" providerId="LiveId" clId="{597E0DBF-605F-42FB-B2CC-C49C551FA63C}" dt="2023-04-19T15:23:15.149" v="789" actId="26606"/>
          <ac:spMkLst>
            <pc:docMk/>
            <pc:sldMk cId="4101754442" sldId="356"/>
            <ac:spMk id="95" creationId="{4568A54B-9065-40B2-8753-8E0288E828A3}"/>
          </ac:spMkLst>
        </pc:spChg>
        <pc:spChg chg="add del">
          <ac:chgData name="S A" userId="e69b40b6a433e3f8" providerId="LiveId" clId="{597E0DBF-605F-42FB-B2CC-C49C551FA63C}" dt="2023-04-19T15:23:15.149" v="789" actId="26606"/>
          <ac:spMkLst>
            <pc:docMk/>
            <pc:sldMk cId="4101754442" sldId="356"/>
            <ac:spMk id="99" creationId="{A2BED43D-FF5E-4233-9D4F-A509B56034A5}"/>
          </ac:spMkLst>
        </pc:spChg>
        <pc:spChg chg="add del">
          <ac:chgData name="S A" userId="e69b40b6a433e3f8" providerId="LiveId" clId="{597E0DBF-605F-42FB-B2CC-C49C551FA63C}" dt="2023-04-19T15:23:22.730" v="791" actId="26606"/>
          <ac:spMkLst>
            <pc:docMk/>
            <pc:sldMk cId="4101754442" sldId="356"/>
            <ac:spMk id="105" creationId="{DB56CED6-ACD4-43B1-BE53-1B579E8C6EFB}"/>
          </ac:spMkLst>
        </pc:spChg>
        <pc:spChg chg="add del">
          <ac:chgData name="S A" userId="e69b40b6a433e3f8" providerId="LiveId" clId="{597E0DBF-605F-42FB-B2CC-C49C551FA63C}" dt="2023-04-19T15:23:22.730" v="791" actId="26606"/>
          <ac:spMkLst>
            <pc:docMk/>
            <pc:sldMk cId="4101754442" sldId="356"/>
            <ac:spMk id="109" creationId="{4568A54B-9065-40B2-8753-8E0288E828A3}"/>
          </ac:spMkLst>
        </pc:spChg>
        <pc:spChg chg="add del">
          <ac:chgData name="S A" userId="e69b40b6a433e3f8" providerId="LiveId" clId="{597E0DBF-605F-42FB-B2CC-C49C551FA63C}" dt="2023-04-19T15:23:22.730" v="791" actId="26606"/>
          <ac:spMkLst>
            <pc:docMk/>
            <pc:sldMk cId="4101754442" sldId="356"/>
            <ac:spMk id="111" creationId="{A2BED43D-FF5E-4233-9D4F-A509B56034A5}"/>
          </ac:spMkLst>
        </pc:spChg>
        <pc:spChg chg="add del">
          <ac:chgData name="S A" userId="e69b40b6a433e3f8" providerId="LiveId" clId="{597E0DBF-605F-42FB-B2CC-C49C551FA63C}" dt="2023-04-19T15:23:39.722" v="793" actId="26606"/>
          <ac:spMkLst>
            <pc:docMk/>
            <pc:sldMk cId="4101754442" sldId="356"/>
            <ac:spMk id="115" creationId="{DB56CED6-ACD4-43B1-BE53-1B579E8C6EFB}"/>
          </ac:spMkLst>
        </pc:spChg>
        <pc:spChg chg="add del">
          <ac:chgData name="S A" userId="e69b40b6a433e3f8" providerId="LiveId" clId="{597E0DBF-605F-42FB-B2CC-C49C551FA63C}" dt="2023-04-19T15:23:39.722" v="793" actId="26606"/>
          <ac:spMkLst>
            <pc:docMk/>
            <pc:sldMk cId="4101754442" sldId="356"/>
            <ac:spMk id="119" creationId="{8FA6667A-4D96-43DD-B751-9148E9E21067}"/>
          </ac:spMkLst>
        </pc:spChg>
        <pc:spChg chg="del">
          <ac:chgData name="S A" userId="e69b40b6a433e3f8" providerId="LiveId" clId="{597E0DBF-605F-42FB-B2CC-C49C551FA63C}" dt="2023-04-19T15:10:53.865" v="331"/>
          <ac:spMkLst>
            <pc:docMk/>
            <pc:sldMk cId="4101754442" sldId="356"/>
            <ac:spMk id="121" creationId="{1034510A-DB30-456D-9F45-F70101243FCB}"/>
          </ac:spMkLst>
        </pc:spChg>
        <pc:spChg chg="del">
          <ac:chgData name="S A" userId="e69b40b6a433e3f8" providerId="LiveId" clId="{597E0DBF-605F-42FB-B2CC-C49C551FA63C}" dt="2023-04-19T15:10:53.865" v="331"/>
          <ac:spMkLst>
            <pc:docMk/>
            <pc:sldMk cId="4101754442" sldId="356"/>
            <ac:spMk id="125" creationId="{6197630E-4D5A-46D7-81B6-AACF293DE481}"/>
          </ac:spMkLst>
        </pc:spChg>
        <pc:spChg chg="del">
          <ac:chgData name="S A" userId="e69b40b6a433e3f8" providerId="LiveId" clId="{597E0DBF-605F-42FB-B2CC-C49C551FA63C}" dt="2023-04-19T15:10:53.865" v="331"/>
          <ac:spMkLst>
            <pc:docMk/>
            <pc:sldMk cId="4101754442" sldId="356"/>
            <ac:spMk id="126" creationId="{DF55C1FB-AF64-47EC-9F76-92517C60B87D}"/>
          </ac:spMkLst>
        </pc:spChg>
        <pc:spChg chg="add del">
          <ac:chgData name="S A" userId="e69b40b6a433e3f8" providerId="LiveId" clId="{597E0DBF-605F-42FB-B2CC-C49C551FA63C}" dt="2023-04-19T15:23:39.722" v="793" actId="26606"/>
          <ac:spMkLst>
            <pc:docMk/>
            <pc:sldMk cId="4101754442" sldId="356"/>
            <ac:spMk id="129" creationId="{AEFBD590-7D64-4B04-9FCD-3B817DF014A7}"/>
          </ac:spMkLst>
        </pc:spChg>
        <pc:spChg chg="add del">
          <ac:chgData name="S A" userId="e69b40b6a433e3f8" providerId="LiveId" clId="{597E0DBF-605F-42FB-B2CC-C49C551FA63C}" dt="2023-04-19T15:23:39.722" v="793" actId="26606"/>
          <ac:spMkLst>
            <pc:docMk/>
            <pc:sldMk cId="4101754442" sldId="356"/>
            <ac:spMk id="134" creationId="{EEC4378F-1C7E-406F-B079-3E4071670E7E}"/>
          </ac:spMkLst>
        </pc:spChg>
        <pc:spChg chg="add del">
          <ac:chgData name="S A" userId="e69b40b6a433e3f8" providerId="LiveId" clId="{597E0DBF-605F-42FB-B2CC-C49C551FA63C}" dt="2023-04-19T15:23:48.668" v="795" actId="26606"/>
          <ac:spMkLst>
            <pc:docMk/>
            <pc:sldMk cId="4101754442" sldId="356"/>
            <ac:spMk id="138" creationId="{DB56CED6-ACD4-43B1-BE53-1B579E8C6EFB}"/>
          </ac:spMkLst>
        </pc:spChg>
        <pc:spChg chg="add del">
          <ac:chgData name="S A" userId="e69b40b6a433e3f8" providerId="LiveId" clId="{597E0DBF-605F-42FB-B2CC-C49C551FA63C}" dt="2023-04-19T15:23:48.668" v="795" actId="26606"/>
          <ac:spMkLst>
            <pc:docMk/>
            <pc:sldMk cId="4101754442" sldId="356"/>
            <ac:spMk id="142" creationId="{4568A54B-9065-40B2-8753-8E0288E828A3}"/>
          </ac:spMkLst>
        </pc:spChg>
        <pc:spChg chg="add del">
          <ac:chgData name="S A" userId="e69b40b6a433e3f8" providerId="LiveId" clId="{597E0DBF-605F-42FB-B2CC-C49C551FA63C}" dt="2023-04-19T15:23:48.668" v="795" actId="26606"/>
          <ac:spMkLst>
            <pc:docMk/>
            <pc:sldMk cId="4101754442" sldId="356"/>
            <ac:spMk id="144" creationId="{A2BED43D-FF5E-4233-9D4F-A509B56034A5}"/>
          </ac:spMkLst>
        </pc:spChg>
        <pc:spChg chg="add del">
          <ac:chgData name="S A" userId="e69b40b6a433e3f8" providerId="LiveId" clId="{597E0DBF-605F-42FB-B2CC-C49C551FA63C}" dt="2023-04-19T15:24:19.643" v="797" actId="26606"/>
          <ac:spMkLst>
            <pc:docMk/>
            <pc:sldMk cId="4101754442" sldId="356"/>
            <ac:spMk id="148" creationId="{DB56CED6-ACD4-43B1-BE53-1B579E8C6EFB}"/>
          </ac:spMkLst>
        </pc:spChg>
        <pc:spChg chg="add del">
          <ac:chgData name="S A" userId="e69b40b6a433e3f8" providerId="LiveId" clId="{597E0DBF-605F-42FB-B2CC-C49C551FA63C}" dt="2023-04-19T15:24:19.643" v="797" actId="26606"/>
          <ac:spMkLst>
            <pc:docMk/>
            <pc:sldMk cId="4101754442" sldId="356"/>
            <ac:spMk id="152" creationId="{8FA6667A-4D96-43DD-B751-9148E9E21067}"/>
          </ac:spMkLst>
        </pc:spChg>
        <pc:spChg chg="add del">
          <ac:chgData name="S A" userId="e69b40b6a433e3f8" providerId="LiveId" clId="{597E0DBF-605F-42FB-B2CC-C49C551FA63C}" dt="2023-04-19T15:24:19.643" v="797" actId="26606"/>
          <ac:spMkLst>
            <pc:docMk/>
            <pc:sldMk cId="4101754442" sldId="356"/>
            <ac:spMk id="154" creationId="{AEFBD590-7D64-4B04-9FCD-3B817DF014A7}"/>
          </ac:spMkLst>
        </pc:spChg>
        <pc:spChg chg="add del">
          <ac:chgData name="S A" userId="e69b40b6a433e3f8" providerId="LiveId" clId="{597E0DBF-605F-42FB-B2CC-C49C551FA63C}" dt="2023-04-19T15:24:19.643" v="797" actId="26606"/>
          <ac:spMkLst>
            <pc:docMk/>
            <pc:sldMk cId="4101754442" sldId="356"/>
            <ac:spMk id="158" creationId="{EEC4378F-1C7E-406F-B079-3E4071670E7E}"/>
          </ac:spMkLst>
        </pc:spChg>
        <pc:spChg chg="add del">
          <ac:chgData name="S A" userId="e69b40b6a433e3f8" providerId="LiveId" clId="{597E0DBF-605F-42FB-B2CC-C49C551FA63C}" dt="2023-04-19T15:24:24.108" v="799" actId="26606"/>
          <ac:spMkLst>
            <pc:docMk/>
            <pc:sldMk cId="4101754442" sldId="356"/>
            <ac:spMk id="162" creationId="{DB56CED6-ACD4-43B1-BE53-1B579E8C6EFB}"/>
          </ac:spMkLst>
        </pc:spChg>
        <pc:spChg chg="add del">
          <ac:chgData name="S A" userId="e69b40b6a433e3f8" providerId="LiveId" clId="{597E0DBF-605F-42FB-B2CC-C49C551FA63C}" dt="2023-04-19T15:24:24.108" v="799" actId="26606"/>
          <ac:spMkLst>
            <pc:docMk/>
            <pc:sldMk cId="4101754442" sldId="356"/>
            <ac:spMk id="166" creationId="{8FA6667A-4D96-43DD-B751-9148E9E21067}"/>
          </ac:spMkLst>
        </pc:spChg>
        <pc:spChg chg="add del">
          <ac:chgData name="S A" userId="e69b40b6a433e3f8" providerId="LiveId" clId="{597E0DBF-605F-42FB-B2CC-C49C551FA63C}" dt="2023-04-19T15:24:24.108" v="799" actId="26606"/>
          <ac:spMkLst>
            <pc:docMk/>
            <pc:sldMk cId="4101754442" sldId="356"/>
            <ac:spMk id="168" creationId="{AEFBD590-7D64-4B04-9FCD-3B817DF014A7}"/>
          </ac:spMkLst>
        </pc:spChg>
        <pc:spChg chg="add del">
          <ac:chgData name="S A" userId="e69b40b6a433e3f8" providerId="LiveId" clId="{597E0DBF-605F-42FB-B2CC-C49C551FA63C}" dt="2023-04-19T15:24:24.108" v="799" actId="26606"/>
          <ac:spMkLst>
            <pc:docMk/>
            <pc:sldMk cId="4101754442" sldId="356"/>
            <ac:spMk id="172" creationId="{EEC4378F-1C7E-406F-B079-3E4071670E7E}"/>
          </ac:spMkLst>
        </pc:spChg>
        <pc:spChg chg="add del">
          <ac:chgData name="S A" userId="e69b40b6a433e3f8" providerId="LiveId" clId="{597E0DBF-605F-42FB-B2CC-C49C551FA63C}" dt="2023-04-19T15:24:33.147" v="801" actId="26606"/>
          <ac:spMkLst>
            <pc:docMk/>
            <pc:sldMk cId="4101754442" sldId="356"/>
            <ac:spMk id="176" creationId="{DB56CED6-ACD4-43B1-BE53-1B579E8C6EFB}"/>
          </ac:spMkLst>
        </pc:spChg>
        <pc:spChg chg="add del">
          <ac:chgData name="S A" userId="e69b40b6a433e3f8" providerId="LiveId" clId="{597E0DBF-605F-42FB-B2CC-C49C551FA63C}" dt="2023-04-19T15:24:33.147" v="801" actId="26606"/>
          <ac:spMkLst>
            <pc:docMk/>
            <pc:sldMk cId="4101754442" sldId="356"/>
            <ac:spMk id="180" creationId="{8FA6667A-4D96-43DD-B751-9148E9E21067}"/>
          </ac:spMkLst>
        </pc:spChg>
        <pc:spChg chg="add del">
          <ac:chgData name="S A" userId="e69b40b6a433e3f8" providerId="LiveId" clId="{597E0DBF-605F-42FB-B2CC-C49C551FA63C}" dt="2023-04-19T15:24:33.147" v="801" actId="26606"/>
          <ac:spMkLst>
            <pc:docMk/>
            <pc:sldMk cId="4101754442" sldId="356"/>
            <ac:spMk id="182" creationId="{AEFBD590-7D64-4B04-9FCD-3B817DF014A7}"/>
          </ac:spMkLst>
        </pc:spChg>
        <pc:spChg chg="add del">
          <ac:chgData name="S A" userId="e69b40b6a433e3f8" providerId="LiveId" clId="{597E0DBF-605F-42FB-B2CC-C49C551FA63C}" dt="2023-04-19T15:24:33.147" v="801" actId="26606"/>
          <ac:spMkLst>
            <pc:docMk/>
            <pc:sldMk cId="4101754442" sldId="356"/>
            <ac:spMk id="186" creationId="{EEC4378F-1C7E-406F-B079-3E4071670E7E}"/>
          </ac:spMkLst>
        </pc:spChg>
        <pc:spChg chg="add del">
          <ac:chgData name="S A" userId="e69b40b6a433e3f8" providerId="LiveId" clId="{597E0DBF-605F-42FB-B2CC-C49C551FA63C}" dt="2023-04-19T15:24:36.831" v="803" actId="26606"/>
          <ac:spMkLst>
            <pc:docMk/>
            <pc:sldMk cId="4101754442" sldId="356"/>
            <ac:spMk id="190" creationId="{DB56CED6-ACD4-43B1-BE53-1B579E8C6EFB}"/>
          </ac:spMkLst>
        </pc:spChg>
        <pc:spChg chg="add del">
          <ac:chgData name="S A" userId="e69b40b6a433e3f8" providerId="LiveId" clId="{597E0DBF-605F-42FB-B2CC-C49C551FA63C}" dt="2023-04-19T15:24:36.831" v="803" actId="26606"/>
          <ac:spMkLst>
            <pc:docMk/>
            <pc:sldMk cId="4101754442" sldId="356"/>
            <ac:spMk id="194" creationId="{20641ECA-8117-495E-ABCF-645843D1FDB3}"/>
          </ac:spMkLst>
        </pc:spChg>
        <pc:spChg chg="add del">
          <ac:chgData name="S A" userId="e69b40b6a433e3f8" providerId="LiveId" clId="{597E0DBF-605F-42FB-B2CC-C49C551FA63C}" dt="2023-04-19T15:24:36.831" v="803" actId="26606"/>
          <ac:spMkLst>
            <pc:docMk/>
            <pc:sldMk cId="4101754442" sldId="356"/>
            <ac:spMk id="196" creationId="{592B8757-4D54-42A8-A0C8-A8C721DB5205}"/>
          </ac:spMkLst>
        </pc:spChg>
        <pc:spChg chg="add del">
          <ac:chgData name="S A" userId="e69b40b6a433e3f8" providerId="LiveId" clId="{597E0DBF-605F-42FB-B2CC-C49C551FA63C}" dt="2023-04-19T15:24:36.831" v="803" actId="26606"/>
          <ac:spMkLst>
            <pc:docMk/>
            <pc:sldMk cId="4101754442" sldId="356"/>
            <ac:spMk id="199" creationId="{00CB8AAC-6375-473B-BBB2-B928B95B6D98}"/>
          </ac:spMkLst>
        </pc:spChg>
        <pc:spChg chg="add del">
          <ac:chgData name="S A" userId="e69b40b6a433e3f8" providerId="LiveId" clId="{597E0DBF-605F-42FB-B2CC-C49C551FA63C}" dt="2023-04-19T15:24:48.964" v="805" actId="26606"/>
          <ac:spMkLst>
            <pc:docMk/>
            <pc:sldMk cId="4101754442" sldId="356"/>
            <ac:spMk id="203" creationId="{DB56CED6-ACD4-43B1-BE53-1B579E8C6EFB}"/>
          </ac:spMkLst>
        </pc:spChg>
        <pc:spChg chg="add del">
          <ac:chgData name="S A" userId="e69b40b6a433e3f8" providerId="LiveId" clId="{597E0DBF-605F-42FB-B2CC-C49C551FA63C}" dt="2023-04-19T15:24:48.964" v="805" actId="26606"/>
          <ac:spMkLst>
            <pc:docMk/>
            <pc:sldMk cId="4101754442" sldId="356"/>
            <ac:spMk id="207" creationId="{8FA6667A-4D96-43DD-B751-9148E9E21067}"/>
          </ac:spMkLst>
        </pc:spChg>
        <pc:spChg chg="add del">
          <ac:chgData name="S A" userId="e69b40b6a433e3f8" providerId="LiveId" clId="{597E0DBF-605F-42FB-B2CC-C49C551FA63C}" dt="2023-04-19T15:24:48.964" v="805" actId="26606"/>
          <ac:spMkLst>
            <pc:docMk/>
            <pc:sldMk cId="4101754442" sldId="356"/>
            <ac:spMk id="209" creationId="{AEFBD590-7D64-4B04-9FCD-3B817DF014A7}"/>
          </ac:spMkLst>
        </pc:spChg>
        <pc:spChg chg="add del">
          <ac:chgData name="S A" userId="e69b40b6a433e3f8" providerId="LiveId" clId="{597E0DBF-605F-42FB-B2CC-C49C551FA63C}" dt="2023-04-19T15:24:48.964" v="805" actId="26606"/>
          <ac:spMkLst>
            <pc:docMk/>
            <pc:sldMk cId="4101754442" sldId="356"/>
            <ac:spMk id="213" creationId="{EEC4378F-1C7E-406F-B079-3E4071670E7E}"/>
          </ac:spMkLst>
        </pc:spChg>
        <pc:spChg chg="add del">
          <ac:chgData name="S A" userId="e69b40b6a433e3f8" providerId="LiveId" clId="{597E0DBF-605F-42FB-B2CC-C49C551FA63C}" dt="2023-04-19T15:25:02.180" v="807" actId="26606"/>
          <ac:spMkLst>
            <pc:docMk/>
            <pc:sldMk cId="4101754442" sldId="356"/>
            <ac:spMk id="217" creationId="{DB56CED6-ACD4-43B1-BE53-1B579E8C6EFB}"/>
          </ac:spMkLst>
        </pc:spChg>
        <pc:spChg chg="add del">
          <ac:chgData name="S A" userId="e69b40b6a433e3f8" providerId="LiveId" clId="{597E0DBF-605F-42FB-B2CC-C49C551FA63C}" dt="2023-04-19T16:09:02.886" v="1054" actId="26606"/>
          <ac:spMkLst>
            <pc:docMk/>
            <pc:sldMk cId="4101754442" sldId="356"/>
            <ac:spMk id="224" creationId="{DB56CED6-ACD4-43B1-BE53-1B579E8C6EFB}"/>
          </ac:spMkLst>
        </pc:spChg>
        <pc:spChg chg="add">
          <ac:chgData name="S A" userId="e69b40b6a433e3f8" providerId="LiveId" clId="{597E0DBF-605F-42FB-B2CC-C49C551FA63C}" dt="2023-04-19T16:09:02.886" v="1054" actId="26606"/>
          <ac:spMkLst>
            <pc:docMk/>
            <pc:sldMk cId="4101754442" sldId="356"/>
            <ac:spMk id="229" creationId="{DB56CED6-ACD4-43B1-BE53-1B579E8C6EFB}"/>
          </ac:spMkLst>
        </pc:spChg>
        <pc:spChg chg="add del">
          <ac:chgData name="S A" userId="e69b40b6a433e3f8" providerId="LiveId" clId="{597E0DBF-605F-42FB-B2CC-C49C551FA63C}" dt="2023-04-19T16:06:19.620" v="1045" actId="26606"/>
          <ac:spMkLst>
            <pc:docMk/>
            <pc:sldMk cId="4101754442" sldId="356"/>
            <ac:spMk id="232" creationId="{E5A6235A-2550-420D-B3ED-1FE825378B58}"/>
          </ac:spMkLst>
        </pc:spChg>
        <pc:grpChg chg="add del">
          <ac:chgData name="S A" userId="e69b40b6a433e3f8" providerId="LiveId" clId="{597E0DBF-605F-42FB-B2CC-C49C551FA63C}" dt="2023-04-19T15:12:51.079" v="365" actId="26606"/>
          <ac:grpSpMkLst>
            <pc:docMk/>
            <pc:sldMk cId="4101754442" sldId="356"/>
            <ac:grpSpMk id="24" creationId="{C3357DC5-6E97-49DD-AE14-D958BC074E15}"/>
          </ac:grpSpMkLst>
        </pc:grpChg>
        <pc:grpChg chg="add del">
          <ac:chgData name="S A" userId="e69b40b6a433e3f8" providerId="LiveId" clId="{597E0DBF-605F-42FB-B2CC-C49C551FA63C}" dt="2023-04-19T15:25:02.357" v="808" actId="26606"/>
          <ac:grpSpMkLst>
            <pc:docMk/>
            <pc:sldMk cId="4101754442" sldId="356"/>
            <ac:grpSpMk id="74" creationId="{B714868C-C786-4A19-9634-7E254CDEF9FC}"/>
          </ac:grpSpMkLst>
        </pc:grpChg>
        <pc:grpChg chg="del">
          <ac:chgData name="S A" userId="e69b40b6a433e3f8" providerId="LiveId" clId="{597E0DBF-605F-42FB-B2CC-C49C551FA63C}" dt="2023-04-19T15:10:53.865" v="331"/>
          <ac:grpSpMkLst>
            <pc:docMk/>
            <pc:sldMk cId="4101754442" sldId="356"/>
            <ac:grpSpMk id="128" creationId="{D231400A-89D5-4788-B071-EDA807D6516A}"/>
          </ac:grpSpMkLst>
        </pc:grpChg>
        <pc:grpChg chg="add del">
          <ac:chgData name="S A" userId="e69b40b6a433e3f8" providerId="LiveId" clId="{597E0DBF-605F-42FB-B2CC-C49C551FA63C}" dt="2023-04-19T15:23:39.722" v="793" actId="26606"/>
          <ac:grpSpMkLst>
            <pc:docMk/>
            <pc:sldMk cId="4101754442" sldId="356"/>
            <ac:grpSpMk id="130" creationId="{B714868C-C786-4A19-9634-7E254CDEF9FC}"/>
          </ac:grpSpMkLst>
        </pc:grpChg>
        <pc:grpChg chg="add del">
          <ac:chgData name="S A" userId="e69b40b6a433e3f8" providerId="LiveId" clId="{597E0DBF-605F-42FB-B2CC-C49C551FA63C}" dt="2023-04-19T15:24:19.643" v="797" actId="26606"/>
          <ac:grpSpMkLst>
            <pc:docMk/>
            <pc:sldMk cId="4101754442" sldId="356"/>
            <ac:grpSpMk id="155" creationId="{B714868C-C786-4A19-9634-7E254CDEF9FC}"/>
          </ac:grpSpMkLst>
        </pc:grpChg>
        <pc:grpChg chg="add del">
          <ac:chgData name="S A" userId="e69b40b6a433e3f8" providerId="LiveId" clId="{597E0DBF-605F-42FB-B2CC-C49C551FA63C}" dt="2023-04-19T15:24:24.108" v="799" actId="26606"/>
          <ac:grpSpMkLst>
            <pc:docMk/>
            <pc:sldMk cId="4101754442" sldId="356"/>
            <ac:grpSpMk id="169" creationId="{B714868C-C786-4A19-9634-7E254CDEF9FC}"/>
          </ac:grpSpMkLst>
        </pc:grpChg>
        <pc:grpChg chg="add del">
          <ac:chgData name="S A" userId="e69b40b6a433e3f8" providerId="LiveId" clId="{597E0DBF-605F-42FB-B2CC-C49C551FA63C}" dt="2023-04-19T15:24:33.147" v="801" actId="26606"/>
          <ac:grpSpMkLst>
            <pc:docMk/>
            <pc:sldMk cId="4101754442" sldId="356"/>
            <ac:grpSpMk id="183" creationId="{B714868C-C786-4A19-9634-7E254CDEF9FC}"/>
          </ac:grpSpMkLst>
        </pc:grpChg>
        <pc:grpChg chg="add del">
          <ac:chgData name="S A" userId="e69b40b6a433e3f8" providerId="LiveId" clId="{597E0DBF-605F-42FB-B2CC-C49C551FA63C}" dt="2023-04-19T15:24:36.831" v="803" actId="26606"/>
          <ac:grpSpMkLst>
            <pc:docMk/>
            <pc:sldMk cId="4101754442" sldId="356"/>
            <ac:grpSpMk id="197" creationId="{2BD6F713-98E3-4226-80ED-0EFA2911E00C}"/>
          </ac:grpSpMkLst>
        </pc:grpChg>
        <pc:grpChg chg="add del">
          <ac:chgData name="S A" userId="e69b40b6a433e3f8" providerId="LiveId" clId="{597E0DBF-605F-42FB-B2CC-C49C551FA63C}" dt="2023-04-19T15:24:48.964" v="805" actId="26606"/>
          <ac:grpSpMkLst>
            <pc:docMk/>
            <pc:sldMk cId="4101754442" sldId="356"/>
            <ac:grpSpMk id="210" creationId="{B714868C-C786-4A19-9634-7E254CDEF9FC}"/>
          </ac:grpSpMkLst>
        </pc:grpChg>
        <pc:grpChg chg="add del">
          <ac:chgData name="S A" userId="e69b40b6a433e3f8" providerId="LiveId" clId="{597E0DBF-605F-42FB-B2CC-C49C551FA63C}" dt="2023-04-19T15:25:02.180" v="807" actId="26606"/>
          <ac:grpSpMkLst>
            <pc:docMk/>
            <pc:sldMk cId="4101754442" sldId="356"/>
            <ac:grpSpMk id="221" creationId="{BD56C487-BBBE-4F82-901B-5A8DE021F479}"/>
          </ac:grpSpMkLst>
        </pc:grpChg>
        <pc:graphicFrameChg chg="add del mod modGraphic">
          <ac:chgData name="S A" userId="e69b40b6a433e3f8" providerId="LiveId" clId="{597E0DBF-605F-42FB-B2CC-C49C551FA63C}" dt="2023-04-19T15:12:31.869" v="363" actId="478"/>
          <ac:graphicFrameMkLst>
            <pc:docMk/>
            <pc:sldMk cId="4101754442" sldId="356"/>
            <ac:graphicFrameMk id="3" creationId="{545299C7-E492-659D-6483-9D0C4FE5AD08}"/>
          </ac:graphicFrameMkLst>
        </pc:graphicFrameChg>
        <pc:graphicFrameChg chg="add mod ord modGraphic">
          <ac:chgData name="S A" userId="e69b40b6a433e3f8" providerId="LiveId" clId="{597E0DBF-605F-42FB-B2CC-C49C551FA63C}" dt="2023-04-19T16:09:19.482" v="1055"/>
          <ac:graphicFrameMkLst>
            <pc:docMk/>
            <pc:sldMk cId="4101754442" sldId="356"/>
            <ac:graphicFrameMk id="4" creationId="{201C63EE-D569-3B85-A6F0-99BEA922E71F}"/>
          </ac:graphicFrameMkLst>
        </pc:graphicFrameChg>
        <pc:picChg chg="add del mod ord">
          <ac:chgData name="S A" userId="e69b40b6a433e3f8" providerId="LiveId" clId="{597E0DBF-605F-42FB-B2CC-C49C551FA63C}" dt="2023-04-19T16:08:05.091" v="1048" actId="478"/>
          <ac:picMkLst>
            <pc:docMk/>
            <pc:sldMk cId="4101754442" sldId="356"/>
            <ac:picMk id="2" creationId="{913838D5-88CD-AD01-0113-0A6CA9777FB7}"/>
          </ac:picMkLst>
        </pc:picChg>
        <pc:picChg chg="add del mod ord">
          <ac:chgData name="S A" userId="e69b40b6a433e3f8" providerId="LiveId" clId="{597E0DBF-605F-42FB-B2CC-C49C551FA63C}" dt="2023-04-19T16:06:53.397" v="1046" actId="478"/>
          <ac:picMkLst>
            <pc:docMk/>
            <pc:sldMk cId="4101754442" sldId="356"/>
            <ac:picMk id="6" creationId="{6FC0A842-18AE-429B-F986-35A8C81DBEC5}"/>
          </ac:picMkLst>
        </pc:picChg>
        <pc:picChg chg="del">
          <ac:chgData name="S A" userId="e69b40b6a433e3f8" providerId="LiveId" clId="{597E0DBF-605F-42FB-B2CC-C49C551FA63C}" dt="2023-04-19T15:11:35.230" v="335" actId="478"/>
          <ac:picMkLst>
            <pc:docMk/>
            <pc:sldMk cId="4101754442" sldId="356"/>
            <ac:picMk id="9" creationId="{C745E1FD-901A-0499-5758-40C9FBCD1870}"/>
          </ac:picMkLst>
        </pc:picChg>
        <pc:picChg chg="add del mod">
          <ac:chgData name="S A" userId="e69b40b6a433e3f8" providerId="LiveId" clId="{597E0DBF-605F-42FB-B2CC-C49C551FA63C}" dt="2023-04-19T16:06:53.397" v="1046" actId="478"/>
          <ac:picMkLst>
            <pc:docMk/>
            <pc:sldMk cId="4101754442" sldId="356"/>
            <ac:picMk id="10" creationId="{6E7350B2-AD61-7FF9-57A0-E1C1B2B7F05D}"/>
          </ac:picMkLst>
        </pc:picChg>
        <pc:picChg chg="add del mod">
          <ac:chgData name="S A" userId="e69b40b6a433e3f8" providerId="LiveId" clId="{597E0DBF-605F-42FB-B2CC-C49C551FA63C}" dt="2023-04-19T16:06:53.397" v="1046" actId="478"/>
          <ac:picMkLst>
            <pc:docMk/>
            <pc:sldMk cId="4101754442" sldId="356"/>
            <ac:picMk id="13" creationId="{A0B0D3BC-AE9A-140E-0097-4FC663434552}"/>
          </ac:picMkLst>
        </pc:picChg>
        <pc:picChg chg="add del">
          <ac:chgData name="S A" userId="e69b40b6a433e3f8" providerId="LiveId" clId="{597E0DBF-605F-42FB-B2CC-C49C551FA63C}" dt="2023-04-19T15:12:51.079" v="365" actId="26606"/>
          <ac:picMkLst>
            <pc:docMk/>
            <pc:sldMk cId="4101754442" sldId="356"/>
            <ac:picMk id="14" creationId="{5B451061-F85B-40DB-92DA-1FD61C70C3F0}"/>
          </ac:picMkLst>
        </pc:picChg>
        <pc:picChg chg="add mod">
          <ac:chgData name="S A" userId="e69b40b6a433e3f8" providerId="LiveId" clId="{597E0DBF-605F-42FB-B2CC-C49C551FA63C}" dt="2023-04-19T16:09:02.886" v="1054" actId="26606"/>
          <ac:picMkLst>
            <pc:docMk/>
            <pc:sldMk cId="4101754442" sldId="356"/>
            <ac:picMk id="17" creationId="{BC7833FF-58A6-21F6-0BB8-F12F202EBF98}"/>
          </ac:picMkLst>
        </pc:picChg>
        <pc:picChg chg="add del">
          <ac:chgData name="S A" userId="e69b40b6a433e3f8" providerId="LiveId" clId="{597E0DBF-605F-42FB-B2CC-C49C551FA63C}" dt="2023-04-19T15:12:51.079" v="365" actId="26606"/>
          <ac:picMkLst>
            <pc:docMk/>
            <pc:sldMk cId="4101754442" sldId="356"/>
            <ac:picMk id="32" creationId="{E3BA82C3-6C29-485D-B450-1748C57873BD}"/>
          </ac:picMkLst>
        </pc:picChg>
        <pc:picChg chg="add del">
          <ac:chgData name="S A" userId="e69b40b6a433e3f8" providerId="LiveId" clId="{597E0DBF-605F-42FB-B2CC-C49C551FA63C}" dt="2023-04-19T15:15:01.019" v="380" actId="26606"/>
          <ac:picMkLst>
            <pc:docMk/>
            <pc:sldMk cId="4101754442" sldId="356"/>
            <ac:picMk id="41" creationId="{5B451061-F85B-40DB-92DA-1FD61C70C3F0}"/>
          </ac:picMkLst>
        </pc:picChg>
        <pc:picChg chg="add del">
          <ac:chgData name="S A" userId="e69b40b6a433e3f8" providerId="LiveId" clId="{597E0DBF-605F-42FB-B2CC-C49C551FA63C}" dt="2023-04-19T15:15:01.019" v="380" actId="26606"/>
          <ac:picMkLst>
            <pc:docMk/>
            <pc:sldMk cId="4101754442" sldId="356"/>
            <ac:picMk id="53" creationId="{1A52E10F-3348-4997-8FD3-E6389D562141}"/>
          </ac:picMkLst>
        </pc:picChg>
        <pc:picChg chg="add del">
          <ac:chgData name="S A" userId="e69b40b6a433e3f8" providerId="LiveId" clId="{597E0DBF-605F-42FB-B2CC-C49C551FA63C}" dt="2023-04-19T15:25:02.357" v="808" actId="26606"/>
          <ac:picMkLst>
            <pc:docMk/>
            <pc:sldMk cId="4101754442" sldId="356"/>
            <ac:picMk id="62" creationId="{5B451061-F85B-40DB-92DA-1FD61C70C3F0}"/>
          </ac:picMkLst>
        </pc:picChg>
        <pc:picChg chg="add del">
          <ac:chgData name="S A" userId="e69b40b6a433e3f8" providerId="LiveId" clId="{597E0DBF-605F-42FB-B2CC-C49C551FA63C}" dt="2023-04-19T15:25:02.357" v="808" actId="26606"/>
          <ac:picMkLst>
            <pc:docMk/>
            <pc:sldMk cId="4101754442" sldId="356"/>
            <ac:picMk id="80" creationId="{53C3DC53-9A76-405B-8E26-288104344C4F}"/>
          </ac:picMkLst>
        </pc:picChg>
        <pc:picChg chg="add del">
          <ac:chgData name="S A" userId="e69b40b6a433e3f8" providerId="LiveId" clId="{597E0DBF-605F-42FB-B2CC-C49C551FA63C}" dt="2023-04-19T15:23:15.149" v="789" actId="26606"/>
          <ac:picMkLst>
            <pc:docMk/>
            <pc:sldMk cId="4101754442" sldId="356"/>
            <ac:picMk id="89" creationId="{5B451061-F85B-40DB-92DA-1FD61C70C3F0}"/>
          </ac:picMkLst>
        </pc:picChg>
        <pc:picChg chg="add del">
          <ac:chgData name="S A" userId="e69b40b6a433e3f8" providerId="LiveId" clId="{597E0DBF-605F-42FB-B2CC-C49C551FA63C}" dt="2023-04-19T15:23:15.149" v="789" actId="26606"/>
          <ac:picMkLst>
            <pc:docMk/>
            <pc:sldMk cId="4101754442" sldId="356"/>
            <ac:picMk id="101" creationId="{051D0F8B-A6FE-4009-88A1-49ABE7CEF2AC}"/>
          </ac:picMkLst>
        </pc:picChg>
        <pc:picChg chg="add del">
          <ac:chgData name="S A" userId="e69b40b6a433e3f8" providerId="LiveId" clId="{597E0DBF-605F-42FB-B2CC-C49C551FA63C}" dt="2023-04-19T15:23:22.730" v="791" actId="26606"/>
          <ac:picMkLst>
            <pc:docMk/>
            <pc:sldMk cId="4101754442" sldId="356"/>
            <ac:picMk id="106" creationId="{5B451061-F85B-40DB-92DA-1FD61C70C3F0}"/>
          </ac:picMkLst>
        </pc:picChg>
        <pc:picChg chg="add del">
          <ac:chgData name="S A" userId="e69b40b6a433e3f8" providerId="LiveId" clId="{597E0DBF-605F-42FB-B2CC-C49C551FA63C}" dt="2023-04-19T15:23:22.730" v="791" actId="26606"/>
          <ac:picMkLst>
            <pc:docMk/>
            <pc:sldMk cId="4101754442" sldId="356"/>
            <ac:picMk id="112" creationId="{051D0F8B-A6FE-4009-88A1-49ABE7CEF2AC}"/>
          </ac:picMkLst>
        </pc:picChg>
        <pc:picChg chg="add del">
          <ac:chgData name="S A" userId="e69b40b6a433e3f8" providerId="LiveId" clId="{597E0DBF-605F-42FB-B2CC-C49C551FA63C}" dt="2023-04-19T15:23:39.722" v="793" actId="26606"/>
          <ac:picMkLst>
            <pc:docMk/>
            <pc:sldMk cId="4101754442" sldId="356"/>
            <ac:picMk id="116" creationId="{5B451061-F85B-40DB-92DA-1FD61C70C3F0}"/>
          </ac:picMkLst>
        </pc:picChg>
        <pc:picChg chg="del">
          <ac:chgData name="S A" userId="e69b40b6a433e3f8" providerId="LiveId" clId="{597E0DBF-605F-42FB-B2CC-C49C551FA63C}" dt="2023-04-19T15:10:53.865" v="331"/>
          <ac:picMkLst>
            <pc:docMk/>
            <pc:sldMk cId="4101754442" sldId="356"/>
            <ac:picMk id="122" creationId="{D9E3E4AB-D495-4E09-86D0-3C3F1CD33C2A}"/>
          </ac:picMkLst>
        </pc:picChg>
        <pc:picChg chg="del">
          <ac:chgData name="S A" userId="e69b40b6a433e3f8" providerId="LiveId" clId="{597E0DBF-605F-42FB-B2CC-C49C551FA63C}" dt="2023-04-19T15:10:53.865" v="331"/>
          <ac:picMkLst>
            <pc:docMk/>
            <pc:sldMk cId="4101754442" sldId="356"/>
            <ac:picMk id="131" creationId="{6DB21661-E71D-4919-863E-4DAF7C88D4F9}"/>
          </ac:picMkLst>
        </pc:picChg>
        <pc:picChg chg="add del">
          <ac:chgData name="S A" userId="e69b40b6a433e3f8" providerId="LiveId" clId="{597E0DBF-605F-42FB-B2CC-C49C551FA63C}" dt="2023-04-19T15:23:39.722" v="793" actId="26606"/>
          <ac:picMkLst>
            <pc:docMk/>
            <pc:sldMk cId="4101754442" sldId="356"/>
            <ac:picMk id="135" creationId="{53C3DC53-9A76-405B-8E26-288104344C4F}"/>
          </ac:picMkLst>
        </pc:picChg>
        <pc:picChg chg="add del">
          <ac:chgData name="S A" userId="e69b40b6a433e3f8" providerId="LiveId" clId="{597E0DBF-605F-42FB-B2CC-C49C551FA63C}" dt="2023-04-19T15:23:48.668" v="795" actId="26606"/>
          <ac:picMkLst>
            <pc:docMk/>
            <pc:sldMk cId="4101754442" sldId="356"/>
            <ac:picMk id="139" creationId="{5B451061-F85B-40DB-92DA-1FD61C70C3F0}"/>
          </ac:picMkLst>
        </pc:picChg>
        <pc:picChg chg="add del">
          <ac:chgData name="S A" userId="e69b40b6a433e3f8" providerId="LiveId" clId="{597E0DBF-605F-42FB-B2CC-C49C551FA63C}" dt="2023-04-19T15:23:48.668" v="795" actId="26606"/>
          <ac:picMkLst>
            <pc:docMk/>
            <pc:sldMk cId="4101754442" sldId="356"/>
            <ac:picMk id="145" creationId="{051D0F8B-A6FE-4009-88A1-49ABE7CEF2AC}"/>
          </ac:picMkLst>
        </pc:picChg>
        <pc:picChg chg="add del">
          <ac:chgData name="S A" userId="e69b40b6a433e3f8" providerId="LiveId" clId="{597E0DBF-605F-42FB-B2CC-C49C551FA63C}" dt="2023-04-19T15:24:19.643" v="797" actId="26606"/>
          <ac:picMkLst>
            <pc:docMk/>
            <pc:sldMk cId="4101754442" sldId="356"/>
            <ac:picMk id="149" creationId="{5B451061-F85B-40DB-92DA-1FD61C70C3F0}"/>
          </ac:picMkLst>
        </pc:picChg>
        <pc:picChg chg="add del">
          <ac:chgData name="S A" userId="e69b40b6a433e3f8" providerId="LiveId" clId="{597E0DBF-605F-42FB-B2CC-C49C551FA63C}" dt="2023-04-19T15:24:19.643" v="797" actId="26606"/>
          <ac:picMkLst>
            <pc:docMk/>
            <pc:sldMk cId="4101754442" sldId="356"/>
            <ac:picMk id="159" creationId="{53C3DC53-9A76-405B-8E26-288104344C4F}"/>
          </ac:picMkLst>
        </pc:picChg>
        <pc:picChg chg="add del">
          <ac:chgData name="S A" userId="e69b40b6a433e3f8" providerId="LiveId" clId="{597E0DBF-605F-42FB-B2CC-C49C551FA63C}" dt="2023-04-19T15:24:24.108" v="799" actId="26606"/>
          <ac:picMkLst>
            <pc:docMk/>
            <pc:sldMk cId="4101754442" sldId="356"/>
            <ac:picMk id="163" creationId="{5B451061-F85B-40DB-92DA-1FD61C70C3F0}"/>
          </ac:picMkLst>
        </pc:picChg>
        <pc:picChg chg="add del">
          <ac:chgData name="S A" userId="e69b40b6a433e3f8" providerId="LiveId" clId="{597E0DBF-605F-42FB-B2CC-C49C551FA63C}" dt="2023-04-19T15:24:24.108" v="799" actId="26606"/>
          <ac:picMkLst>
            <pc:docMk/>
            <pc:sldMk cId="4101754442" sldId="356"/>
            <ac:picMk id="173" creationId="{53C3DC53-9A76-405B-8E26-288104344C4F}"/>
          </ac:picMkLst>
        </pc:picChg>
        <pc:picChg chg="add del">
          <ac:chgData name="S A" userId="e69b40b6a433e3f8" providerId="LiveId" clId="{597E0DBF-605F-42FB-B2CC-C49C551FA63C}" dt="2023-04-19T15:24:33.147" v="801" actId="26606"/>
          <ac:picMkLst>
            <pc:docMk/>
            <pc:sldMk cId="4101754442" sldId="356"/>
            <ac:picMk id="177" creationId="{5B451061-F85B-40DB-92DA-1FD61C70C3F0}"/>
          </ac:picMkLst>
        </pc:picChg>
        <pc:picChg chg="add del">
          <ac:chgData name="S A" userId="e69b40b6a433e3f8" providerId="LiveId" clId="{597E0DBF-605F-42FB-B2CC-C49C551FA63C}" dt="2023-04-19T15:24:33.147" v="801" actId="26606"/>
          <ac:picMkLst>
            <pc:docMk/>
            <pc:sldMk cId="4101754442" sldId="356"/>
            <ac:picMk id="187" creationId="{53C3DC53-9A76-405B-8E26-288104344C4F}"/>
          </ac:picMkLst>
        </pc:picChg>
        <pc:picChg chg="add del">
          <ac:chgData name="S A" userId="e69b40b6a433e3f8" providerId="LiveId" clId="{597E0DBF-605F-42FB-B2CC-C49C551FA63C}" dt="2023-04-19T15:24:36.831" v="803" actId="26606"/>
          <ac:picMkLst>
            <pc:docMk/>
            <pc:sldMk cId="4101754442" sldId="356"/>
            <ac:picMk id="191" creationId="{5B451061-F85B-40DB-92DA-1FD61C70C3F0}"/>
          </ac:picMkLst>
        </pc:picChg>
        <pc:picChg chg="add del">
          <ac:chgData name="S A" userId="e69b40b6a433e3f8" providerId="LiveId" clId="{597E0DBF-605F-42FB-B2CC-C49C551FA63C}" dt="2023-04-19T15:24:36.831" v="803" actId="26606"/>
          <ac:picMkLst>
            <pc:docMk/>
            <pc:sldMk cId="4101754442" sldId="356"/>
            <ac:picMk id="200" creationId="{D664991B-CFDF-48B3-86CE-4AEBBF0EFDAA}"/>
          </ac:picMkLst>
        </pc:picChg>
        <pc:picChg chg="add del">
          <ac:chgData name="S A" userId="e69b40b6a433e3f8" providerId="LiveId" clId="{597E0DBF-605F-42FB-B2CC-C49C551FA63C}" dt="2023-04-19T15:24:48.964" v="805" actId="26606"/>
          <ac:picMkLst>
            <pc:docMk/>
            <pc:sldMk cId="4101754442" sldId="356"/>
            <ac:picMk id="204" creationId="{5B451061-F85B-40DB-92DA-1FD61C70C3F0}"/>
          </ac:picMkLst>
        </pc:picChg>
        <pc:picChg chg="add del">
          <ac:chgData name="S A" userId="e69b40b6a433e3f8" providerId="LiveId" clId="{597E0DBF-605F-42FB-B2CC-C49C551FA63C}" dt="2023-04-19T15:24:48.964" v="805" actId="26606"/>
          <ac:picMkLst>
            <pc:docMk/>
            <pc:sldMk cId="4101754442" sldId="356"/>
            <ac:picMk id="214" creationId="{53C3DC53-9A76-405B-8E26-288104344C4F}"/>
          </ac:picMkLst>
        </pc:picChg>
        <pc:picChg chg="add del">
          <ac:chgData name="S A" userId="e69b40b6a433e3f8" providerId="LiveId" clId="{597E0DBF-605F-42FB-B2CC-C49C551FA63C}" dt="2023-04-19T15:25:02.180" v="807" actId="26606"/>
          <ac:picMkLst>
            <pc:docMk/>
            <pc:sldMk cId="4101754442" sldId="356"/>
            <ac:picMk id="218" creationId="{5B451061-F85B-40DB-92DA-1FD61C70C3F0}"/>
          </ac:picMkLst>
        </pc:picChg>
        <pc:picChg chg="add del">
          <ac:chgData name="S A" userId="e69b40b6a433e3f8" providerId="LiveId" clId="{597E0DBF-605F-42FB-B2CC-C49C551FA63C}" dt="2023-04-19T16:09:02.886" v="1054" actId="26606"/>
          <ac:picMkLst>
            <pc:docMk/>
            <pc:sldMk cId="4101754442" sldId="356"/>
            <ac:picMk id="225" creationId="{5B451061-F85B-40DB-92DA-1FD61C70C3F0}"/>
          </ac:picMkLst>
        </pc:picChg>
        <pc:picChg chg="add">
          <ac:chgData name="S A" userId="e69b40b6a433e3f8" providerId="LiveId" clId="{597E0DBF-605F-42FB-B2CC-C49C551FA63C}" dt="2023-04-19T16:09:02.886" v="1054" actId="26606"/>
          <ac:picMkLst>
            <pc:docMk/>
            <pc:sldMk cId="4101754442" sldId="356"/>
            <ac:picMk id="230" creationId="{5B451061-F85B-40DB-92DA-1FD61C70C3F0}"/>
          </ac:picMkLst>
        </pc:picChg>
        <pc:picChg chg="add del">
          <ac:chgData name="S A" userId="e69b40b6a433e3f8" providerId="LiveId" clId="{597E0DBF-605F-42FB-B2CC-C49C551FA63C}" dt="2023-04-19T16:06:19.620" v="1045" actId="26606"/>
          <ac:picMkLst>
            <pc:docMk/>
            <pc:sldMk cId="4101754442" sldId="356"/>
            <ac:picMk id="234" creationId="{F5AB2177-9C71-428F-A999-69AFFF9DBBA8}"/>
          </ac:picMkLst>
        </pc:picChg>
        <pc:cxnChg chg="add del">
          <ac:chgData name="S A" userId="e69b40b6a433e3f8" providerId="LiveId" clId="{597E0DBF-605F-42FB-B2CC-C49C551FA63C}" dt="2023-04-19T15:12:51.079" v="365" actId="26606"/>
          <ac:cxnSpMkLst>
            <pc:docMk/>
            <pc:sldMk cId="4101754442" sldId="356"/>
            <ac:cxnSpMk id="16" creationId="{D1F836F1-51D4-4090-8E0D-97877F036097}"/>
          </ac:cxnSpMkLst>
        </pc:cxnChg>
        <pc:cxnChg chg="add del">
          <ac:chgData name="S A" userId="e69b40b6a433e3f8" providerId="LiveId" clId="{597E0DBF-605F-42FB-B2CC-C49C551FA63C}" dt="2023-04-19T15:12:51.079" v="365" actId="26606"/>
          <ac:cxnSpMkLst>
            <pc:docMk/>
            <pc:sldMk cId="4101754442" sldId="356"/>
            <ac:cxnSpMk id="18" creationId="{CDE33292-50BA-4AED-A315-7A6ADB4B100C}"/>
          </ac:cxnSpMkLst>
        </pc:cxnChg>
        <pc:cxnChg chg="add del">
          <ac:chgData name="S A" userId="e69b40b6a433e3f8" providerId="LiveId" clId="{597E0DBF-605F-42FB-B2CC-C49C551FA63C}" dt="2023-04-19T15:12:51.079" v="365" actId="26606"/>
          <ac:cxnSpMkLst>
            <pc:docMk/>
            <pc:sldMk cId="4101754442" sldId="356"/>
            <ac:cxnSpMk id="30" creationId="{C67D0B9A-9E66-4D0D-ADF3-3160D804E4BD}"/>
          </ac:cxnSpMkLst>
        </pc:cxnChg>
        <pc:cxnChg chg="add del">
          <ac:chgData name="S A" userId="e69b40b6a433e3f8" providerId="LiveId" clId="{597E0DBF-605F-42FB-B2CC-C49C551FA63C}" dt="2023-04-19T15:12:51.079" v="365" actId="26606"/>
          <ac:cxnSpMkLst>
            <pc:docMk/>
            <pc:sldMk cId="4101754442" sldId="356"/>
            <ac:cxnSpMk id="34" creationId="{C00759F6-381B-4869-AEC4-2D7420009BDF}"/>
          </ac:cxnSpMkLst>
        </pc:cxnChg>
        <pc:cxnChg chg="add del">
          <ac:chgData name="S A" userId="e69b40b6a433e3f8" providerId="LiveId" clId="{597E0DBF-605F-42FB-B2CC-C49C551FA63C}" dt="2023-04-19T15:15:01.019" v="380" actId="26606"/>
          <ac:cxnSpMkLst>
            <pc:docMk/>
            <pc:sldMk cId="4101754442" sldId="356"/>
            <ac:cxnSpMk id="43" creationId="{D1F836F1-51D4-4090-8E0D-97877F036097}"/>
          </ac:cxnSpMkLst>
        </pc:cxnChg>
        <pc:cxnChg chg="add del">
          <ac:chgData name="S A" userId="e69b40b6a433e3f8" providerId="LiveId" clId="{597E0DBF-605F-42FB-B2CC-C49C551FA63C}" dt="2023-04-19T15:15:01.019" v="380" actId="26606"/>
          <ac:cxnSpMkLst>
            <pc:docMk/>
            <pc:sldMk cId="4101754442" sldId="356"/>
            <ac:cxnSpMk id="45" creationId="{CDE33292-50BA-4AED-A315-7A6ADB4B100C}"/>
          </ac:cxnSpMkLst>
        </pc:cxnChg>
        <pc:cxnChg chg="add del">
          <ac:chgData name="S A" userId="e69b40b6a433e3f8" providerId="LiveId" clId="{597E0DBF-605F-42FB-B2CC-C49C551FA63C}" dt="2023-04-19T15:15:01.019" v="380" actId="26606"/>
          <ac:cxnSpMkLst>
            <pc:docMk/>
            <pc:sldMk cId="4101754442" sldId="356"/>
            <ac:cxnSpMk id="51" creationId="{5D73BF24-D1F3-4181-8C60-4EA9D4CED503}"/>
          </ac:cxnSpMkLst>
        </pc:cxnChg>
        <pc:cxnChg chg="add del">
          <ac:chgData name="S A" userId="e69b40b6a433e3f8" providerId="LiveId" clId="{597E0DBF-605F-42FB-B2CC-C49C551FA63C}" dt="2023-04-19T15:15:01.019" v="380" actId="26606"/>
          <ac:cxnSpMkLst>
            <pc:docMk/>
            <pc:sldMk cId="4101754442" sldId="356"/>
            <ac:cxnSpMk id="55" creationId="{BD381074-0101-41BB-98A9-EE3DC457CB03}"/>
          </ac:cxnSpMkLst>
        </pc:cxnChg>
        <pc:cxnChg chg="add del">
          <ac:chgData name="S A" userId="e69b40b6a433e3f8" providerId="LiveId" clId="{597E0DBF-605F-42FB-B2CC-C49C551FA63C}" dt="2023-04-19T15:25:02.357" v="808" actId="26606"/>
          <ac:cxnSpMkLst>
            <pc:docMk/>
            <pc:sldMk cId="4101754442" sldId="356"/>
            <ac:cxnSpMk id="64" creationId="{D1F836F1-51D4-4090-8E0D-97877F036097}"/>
          </ac:cxnSpMkLst>
        </pc:cxnChg>
        <pc:cxnChg chg="add del">
          <ac:chgData name="S A" userId="e69b40b6a433e3f8" providerId="LiveId" clId="{597E0DBF-605F-42FB-B2CC-C49C551FA63C}" dt="2023-04-19T15:25:02.357" v="808" actId="26606"/>
          <ac:cxnSpMkLst>
            <pc:docMk/>
            <pc:sldMk cId="4101754442" sldId="356"/>
            <ac:cxnSpMk id="66" creationId="{6A01027E-B10F-4212-8A7C-18D3714617FA}"/>
          </ac:cxnSpMkLst>
        </pc:cxnChg>
        <pc:cxnChg chg="add del">
          <ac:chgData name="S A" userId="e69b40b6a433e3f8" providerId="LiveId" clId="{597E0DBF-605F-42FB-B2CC-C49C551FA63C}" dt="2023-04-19T15:25:02.357" v="808" actId="26606"/>
          <ac:cxnSpMkLst>
            <pc:docMk/>
            <pc:sldMk cId="4101754442" sldId="356"/>
            <ac:cxnSpMk id="70" creationId="{37407F98-9989-4161-8760-59CB100E1335}"/>
          </ac:cxnSpMkLst>
        </pc:cxnChg>
        <pc:cxnChg chg="add del">
          <ac:chgData name="S A" userId="e69b40b6a433e3f8" providerId="LiveId" clId="{597E0DBF-605F-42FB-B2CC-C49C551FA63C}" dt="2023-04-19T15:25:02.357" v="808" actId="26606"/>
          <ac:cxnSpMkLst>
            <pc:docMk/>
            <pc:sldMk cId="4101754442" sldId="356"/>
            <ac:cxnSpMk id="82" creationId="{01D6852A-228F-4B9A-A8F8-3617243673D9}"/>
          </ac:cxnSpMkLst>
        </pc:cxnChg>
        <pc:cxnChg chg="add del">
          <ac:chgData name="S A" userId="e69b40b6a433e3f8" providerId="LiveId" clId="{597E0DBF-605F-42FB-B2CC-C49C551FA63C}" dt="2023-04-19T15:23:15.149" v="789" actId="26606"/>
          <ac:cxnSpMkLst>
            <pc:docMk/>
            <pc:sldMk cId="4101754442" sldId="356"/>
            <ac:cxnSpMk id="91" creationId="{D1F836F1-51D4-4090-8E0D-97877F036097}"/>
          </ac:cxnSpMkLst>
        </pc:cxnChg>
        <pc:cxnChg chg="add del">
          <ac:chgData name="S A" userId="e69b40b6a433e3f8" providerId="LiveId" clId="{597E0DBF-605F-42FB-B2CC-C49C551FA63C}" dt="2023-04-19T15:23:15.149" v="789" actId="26606"/>
          <ac:cxnSpMkLst>
            <pc:docMk/>
            <pc:sldMk cId="4101754442" sldId="356"/>
            <ac:cxnSpMk id="93" creationId="{6A01027E-B10F-4212-8A7C-18D3714617FA}"/>
          </ac:cxnSpMkLst>
        </pc:cxnChg>
        <pc:cxnChg chg="add del">
          <ac:chgData name="S A" userId="e69b40b6a433e3f8" providerId="LiveId" clId="{597E0DBF-605F-42FB-B2CC-C49C551FA63C}" dt="2023-04-19T15:23:15.149" v="789" actId="26606"/>
          <ac:cxnSpMkLst>
            <pc:docMk/>
            <pc:sldMk cId="4101754442" sldId="356"/>
            <ac:cxnSpMk id="97" creationId="{515F3B72-790F-4B1A-90DE-5EC31C829B9E}"/>
          </ac:cxnSpMkLst>
        </pc:cxnChg>
        <pc:cxnChg chg="add del">
          <ac:chgData name="S A" userId="e69b40b6a433e3f8" providerId="LiveId" clId="{597E0DBF-605F-42FB-B2CC-C49C551FA63C}" dt="2023-04-19T15:23:15.149" v="789" actId="26606"/>
          <ac:cxnSpMkLst>
            <pc:docMk/>
            <pc:sldMk cId="4101754442" sldId="356"/>
            <ac:cxnSpMk id="103" creationId="{4C5057B3-E936-43A2-9EEE-514EF0434FE2}"/>
          </ac:cxnSpMkLst>
        </pc:cxnChg>
        <pc:cxnChg chg="add del">
          <ac:chgData name="S A" userId="e69b40b6a433e3f8" providerId="LiveId" clId="{597E0DBF-605F-42FB-B2CC-C49C551FA63C}" dt="2023-04-19T15:23:22.730" v="791" actId="26606"/>
          <ac:cxnSpMkLst>
            <pc:docMk/>
            <pc:sldMk cId="4101754442" sldId="356"/>
            <ac:cxnSpMk id="107" creationId="{D1F836F1-51D4-4090-8E0D-97877F036097}"/>
          </ac:cxnSpMkLst>
        </pc:cxnChg>
        <pc:cxnChg chg="add del">
          <ac:chgData name="S A" userId="e69b40b6a433e3f8" providerId="LiveId" clId="{597E0DBF-605F-42FB-B2CC-C49C551FA63C}" dt="2023-04-19T15:23:22.730" v="791" actId="26606"/>
          <ac:cxnSpMkLst>
            <pc:docMk/>
            <pc:sldMk cId="4101754442" sldId="356"/>
            <ac:cxnSpMk id="108" creationId="{6A01027E-B10F-4212-8A7C-18D3714617FA}"/>
          </ac:cxnSpMkLst>
        </pc:cxnChg>
        <pc:cxnChg chg="add del">
          <ac:chgData name="S A" userId="e69b40b6a433e3f8" providerId="LiveId" clId="{597E0DBF-605F-42FB-B2CC-C49C551FA63C}" dt="2023-04-19T15:23:22.730" v="791" actId="26606"/>
          <ac:cxnSpMkLst>
            <pc:docMk/>
            <pc:sldMk cId="4101754442" sldId="356"/>
            <ac:cxnSpMk id="110" creationId="{515F3B72-790F-4B1A-90DE-5EC31C829B9E}"/>
          </ac:cxnSpMkLst>
        </pc:cxnChg>
        <pc:cxnChg chg="add del">
          <ac:chgData name="S A" userId="e69b40b6a433e3f8" providerId="LiveId" clId="{597E0DBF-605F-42FB-B2CC-C49C551FA63C}" dt="2023-04-19T15:23:22.730" v="791" actId="26606"/>
          <ac:cxnSpMkLst>
            <pc:docMk/>
            <pc:sldMk cId="4101754442" sldId="356"/>
            <ac:cxnSpMk id="113" creationId="{4C5057B3-E936-43A2-9EEE-514EF0434FE2}"/>
          </ac:cxnSpMkLst>
        </pc:cxnChg>
        <pc:cxnChg chg="add del">
          <ac:chgData name="S A" userId="e69b40b6a433e3f8" providerId="LiveId" clId="{597E0DBF-605F-42FB-B2CC-C49C551FA63C}" dt="2023-04-19T15:23:39.722" v="793" actId="26606"/>
          <ac:cxnSpMkLst>
            <pc:docMk/>
            <pc:sldMk cId="4101754442" sldId="356"/>
            <ac:cxnSpMk id="117" creationId="{D1F836F1-51D4-4090-8E0D-97877F036097}"/>
          </ac:cxnSpMkLst>
        </pc:cxnChg>
        <pc:cxnChg chg="add del">
          <ac:chgData name="S A" userId="e69b40b6a433e3f8" providerId="LiveId" clId="{597E0DBF-605F-42FB-B2CC-C49C551FA63C}" dt="2023-04-19T15:23:39.722" v="793" actId="26606"/>
          <ac:cxnSpMkLst>
            <pc:docMk/>
            <pc:sldMk cId="4101754442" sldId="356"/>
            <ac:cxnSpMk id="118" creationId="{6A01027E-B10F-4212-8A7C-18D3714617FA}"/>
          </ac:cxnSpMkLst>
        </pc:cxnChg>
        <pc:cxnChg chg="add del">
          <ac:chgData name="S A" userId="e69b40b6a433e3f8" providerId="LiveId" clId="{597E0DBF-605F-42FB-B2CC-C49C551FA63C}" dt="2023-04-19T15:23:39.722" v="793" actId="26606"/>
          <ac:cxnSpMkLst>
            <pc:docMk/>
            <pc:sldMk cId="4101754442" sldId="356"/>
            <ac:cxnSpMk id="120" creationId="{37407F98-9989-4161-8760-59CB100E1335}"/>
          </ac:cxnSpMkLst>
        </pc:cxnChg>
        <pc:cxnChg chg="del">
          <ac:chgData name="S A" userId="e69b40b6a433e3f8" providerId="LiveId" clId="{597E0DBF-605F-42FB-B2CC-C49C551FA63C}" dt="2023-04-19T15:10:53.865" v="331"/>
          <ac:cxnSpMkLst>
            <pc:docMk/>
            <pc:sldMk cId="4101754442" sldId="356"/>
            <ac:cxnSpMk id="123" creationId="{59D48945-BEE9-473E-9443-A1CE317E2D69}"/>
          </ac:cxnSpMkLst>
        </pc:cxnChg>
        <pc:cxnChg chg="del">
          <ac:chgData name="S A" userId="e69b40b6a433e3f8" providerId="LiveId" clId="{597E0DBF-605F-42FB-B2CC-C49C551FA63C}" dt="2023-04-19T15:10:53.865" v="331"/>
          <ac:cxnSpMkLst>
            <pc:docMk/>
            <pc:sldMk cId="4101754442" sldId="356"/>
            <ac:cxnSpMk id="124" creationId="{2DD6752A-2411-44BF-8C92-DF55B95F3ACA}"/>
          </ac:cxnSpMkLst>
        </pc:cxnChg>
        <pc:cxnChg chg="del">
          <ac:chgData name="S A" userId="e69b40b6a433e3f8" providerId="LiveId" clId="{597E0DBF-605F-42FB-B2CC-C49C551FA63C}" dt="2023-04-19T15:10:53.865" v="331"/>
          <ac:cxnSpMkLst>
            <pc:docMk/>
            <pc:sldMk cId="4101754442" sldId="356"/>
            <ac:cxnSpMk id="127" creationId="{2BDBCFA8-87D3-44D6-ACCC-2B1A9C34EE87}"/>
          </ac:cxnSpMkLst>
        </pc:cxnChg>
        <pc:cxnChg chg="del">
          <ac:chgData name="S A" userId="e69b40b6a433e3f8" providerId="LiveId" clId="{597E0DBF-605F-42FB-B2CC-C49C551FA63C}" dt="2023-04-19T15:10:53.865" v="331"/>
          <ac:cxnSpMkLst>
            <pc:docMk/>
            <pc:sldMk cId="4101754442" sldId="356"/>
            <ac:cxnSpMk id="132" creationId="{1F7CAD9E-0068-4D78-AC4D-5A0EE804CC4E}"/>
          </ac:cxnSpMkLst>
        </pc:cxnChg>
        <pc:cxnChg chg="add del">
          <ac:chgData name="S A" userId="e69b40b6a433e3f8" providerId="LiveId" clId="{597E0DBF-605F-42FB-B2CC-C49C551FA63C}" dt="2023-04-19T15:23:39.722" v="793" actId="26606"/>
          <ac:cxnSpMkLst>
            <pc:docMk/>
            <pc:sldMk cId="4101754442" sldId="356"/>
            <ac:cxnSpMk id="136" creationId="{01D6852A-228F-4B9A-A8F8-3617243673D9}"/>
          </ac:cxnSpMkLst>
        </pc:cxnChg>
        <pc:cxnChg chg="add del">
          <ac:chgData name="S A" userId="e69b40b6a433e3f8" providerId="LiveId" clId="{597E0DBF-605F-42FB-B2CC-C49C551FA63C}" dt="2023-04-19T15:23:48.668" v="795" actId="26606"/>
          <ac:cxnSpMkLst>
            <pc:docMk/>
            <pc:sldMk cId="4101754442" sldId="356"/>
            <ac:cxnSpMk id="140" creationId="{D1F836F1-51D4-4090-8E0D-97877F036097}"/>
          </ac:cxnSpMkLst>
        </pc:cxnChg>
        <pc:cxnChg chg="add del">
          <ac:chgData name="S A" userId="e69b40b6a433e3f8" providerId="LiveId" clId="{597E0DBF-605F-42FB-B2CC-C49C551FA63C}" dt="2023-04-19T15:23:48.668" v="795" actId="26606"/>
          <ac:cxnSpMkLst>
            <pc:docMk/>
            <pc:sldMk cId="4101754442" sldId="356"/>
            <ac:cxnSpMk id="141" creationId="{6A01027E-B10F-4212-8A7C-18D3714617FA}"/>
          </ac:cxnSpMkLst>
        </pc:cxnChg>
        <pc:cxnChg chg="add del">
          <ac:chgData name="S A" userId="e69b40b6a433e3f8" providerId="LiveId" clId="{597E0DBF-605F-42FB-B2CC-C49C551FA63C}" dt="2023-04-19T15:23:48.668" v="795" actId="26606"/>
          <ac:cxnSpMkLst>
            <pc:docMk/>
            <pc:sldMk cId="4101754442" sldId="356"/>
            <ac:cxnSpMk id="143" creationId="{515F3B72-790F-4B1A-90DE-5EC31C829B9E}"/>
          </ac:cxnSpMkLst>
        </pc:cxnChg>
        <pc:cxnChg chg="add del">
          <ac:chgData name="S A" userId="e69b40b6a433e3f8" providerId="LiveId" clId="{597E0DBF-605F-42FB-B2CC-C49C551FA63C}" dt="2023-04-19T15:23:48.668" v="795" actId="26606"/>
          <ac:cxnSpMkLst>
            <pc:docMk/>
            <pc:sldMk cId="4101754442" sldId="356"/>
            <ac:cxnSpMk id="146" creationId="{4C5057B3-E936-43A2-9EEE-514EF0434FE2}"/>
          </ac:cxnSpMkLst>
        </pc:cxnChg>
        <pc:cxnChg chg="add del">
          <ac:chgData name="S A" userId="e69b40b6a433e3f8" providerId="LiveId" clId="{597E0DBF-605F-42FB-B2CC-C49C551FA63C}" dt="2023-04-19T15:24:19.643" v="797" actId="26606"/>
          <ac:cxnSpMkLst>
            <pc:docMk/>
            <pc:sldMk cId="4101754442" sldId="356"/>
            <ac:cxnSpMk id="150" creationId="{D1F836F1-51D4-4090-8E0D-97877F036097}"/>
          </ac:cxnSpMkLst>
        </pc:cxnChg>
        <pc:cxnChg chg="add del">
          <ac:chgData name="S A" userId="e69b40b6a433e3f8" providerId="LiveId" clId="{597E0DBF-605F-42FB-B2CC-C49C551FA63C}" dt="2023-04-19T15:24:19.643" v="797" actId="26606"/>
          <ac:cxnSpMkLst>
            <pc:docMk/>
            <pc:sldMk cId="4101754442" sldId="356"/>
            <ac:cxnSpMk id="151" creationId="{6A01027E-B10F-4212-8A7C-18D3714617FA}"/>
          </ac:cxnSpMkLst>
        </pc:cxnChg>
        <pc:cxnChg chg="add del">
          <ac:chgData name="S A" userId="e69b40b6a433e3f8" providerId="LiveId" clId="{597E0DBF-605F-42FB-B2CC-C49C551FA63C}" dt="2023-04-19T15:24:19.643" v="797" actId="26606"/>
          <ac:cxnSpMkLst>
            <pc:docMk/>
            <pc:sldMk cId="4101754442" sldId="356"/>
            <ac:cxnSpMk id="153" creationId="{37407F98-9989-4161-8760-59CB100E1335}"/>
          </ac:cxnSpMkLst>
        </pc:cxnChg>
        <pc:cxnChg chg="add del">
          <ac:chgData name="S A" userId="e69b40b6a433e3f8" providerId="LiveId" clId="{597E0DBF-605F-42FB-B2CC-C49C551FA63C}" dt="2023-04-19T15:24:19.643" v="797" actId="26606"/>
          <ac:cxnSpMkLst>
            <pc:docMk/>
            <pc:sldMk cId="4101754442" sldId="356"/>
            <ac:cxnSpMk id="160" creationId="{01D6852A-228F-4B9A-A8F8-3617243673D9}"/>
          </ac:cxnSpMkLst>
        </pc:cxnChg>
        <pc:cxnChg chg="add del">
          <ac:chgData name="S A" userId="e69b40b6a433e3f8" providerId="LiveId" clId="{597E0DBF-605F-42FB-B2CC-C49C551FA63C}" dt="2023-04-19T15:24:24.108" v="799" actId="26606"/>
          <ac:cxnSpMkLst>
            <pc:docMk/>
            <pc:sldMk cId="4101754442" sldId="356"/>
            <ac:cxnSpMk id="164" creationId="{D1F836F1-51D4-4090-8E0D-97877F036097}"/>
          </ac:cxnSpMkLst>
        </pc:cxnChg>
        <pc:cxnChg chg="add del">
          <ac:chgData name="S A" userId="e69b40b6a433e3f8" providerId="LiveId" clId="{597E0DBF-605F-42FB-B2CC-C49C551FA63C}" dt="2023-04-19T15:24:24.108" v="799" actId="26606"/>
          <ac:cxnSpMkLst>
            <pc:docMk/>
            <pc:sldMk cId="4101754442" sldId="356"/>
            <ac:cxnSpMk id="165" creationId="{6A01027E-B10F-4212-8A7C-18D3714617FA}"/>
          </ac:cxnSpMkLst>
        </pc:cxnChg>
        <pc:cxnChg chg="add del">
          <ac:chgData name="S A" userId="e69b40b6a433e3f8" providerId="LiveId" clId="{597E0DBF-605F-42FB-B2CC-C49C551FA63C}" dt="2023-04-19T15:24:24.108" v="799" actId="26606"/>
          <ac:cxnSpMkLst>
            <pc:docMk/>
            <pc:sldMk cId="4101754442" sldId="356"/>
            <ac:cxnSpMk id="167" creationId="{37407F98-9989-4161-8760-59CB100E1335}"/>
          </ac:cxnSpMkLst>
        </pc:cxnChg>
        <pc:cxnChg chg="add del">
          <ac:chgData name="S A" userId="e69b40b6a433e3f8" providerId="LiveId" clId="{597E0DBF-605F-42FB-B2CC-C49C551FA63C}" dt="2023-04-19T15:24:24.108" v="799" actId="26606"/>
          <ac:cxnSpMkLst>
            <pc:docMk/>
            <pc:sldMk cId="4101754442" sldId="356"/>
            <ac:cxnSpMk id="174" creationId="{01D6852A-228F-4B9A-A8F8-3617243673D9}"/>
          </ac:cxnSpMkLst>
        </pc:cxnChg>
        <pc:cxnChg chg="add del">
          <ac:chgData name="S A" userId="e69b40b6a433e3f8" providerId="LiveId" clId="{597E0DBF-605F-42FB-B2CC-C49C551FA63C}" dt="2023-04-19T15:24:33.147" v="801" actId="26606"/>
          <ac:cxnSpMkLst>
            <pc:docMk/>
            <pc:sldMk cId="4101754442" sldId="356"/>
            <ac:cxnSpMk id="178" creationId="{D1F836F1-51D4-4090-8E0D-97877F036097}"/>
          </ac:cxnSpMkLst>
        </pc:cxnChg>
        <pc:cxnChg chg="add del">
          <ac:chgData name="S A" userId="e69b40b6a433e3f8" providerId="LiveId" clId="{597E0DBF-605F-42FB-B2CC-C49C551FA63C}" dt="2023-04-19T15:24:33.147" v="801" actId="26606"/>
          <ac:cxnSpMkLst>
            <pc:docMk/>
            <pc:sldMk cId="4101754442" sldId="356"/>
            <ac:cxnSpMk id="179" creationId="{6A01027E-B10F-4212-8A7C-18D3714617FA}"/>
          </ac:cxnSpMkLst>
        </pc:cxnChg>
        <pc:cxnChg chg="add del">
          <ac:chgData name="S A" userId="e69b40b6a433e3f8" providerId="LiveId" clId="{597E0DBF-605F-42FB-B2CC-C49C551FA63C}" dt="2023-04-19T15:24:33.147" v="801" actId="26606"/>
          <ac:cxnSpMkLst>
            <pc:docMk/>
            <pc:sldMk cId="4101754442" sldId="356"/>
            <ac:cxnSpMk id="181" creationId="{37407F98-9989-4161-8760-59CB100E1335}"/>
          </ac:cxnSpMkLst>
        </pc:cxnChg>
        <pc:cxnChg chg="add del">
          <ac:chgData name="S A" userId="e69b40b6a433e3f8" providerId="LiveId" clId="{597E0DBF-605F-42FB-B2CC-C49C551FA63C}" dt="2023-04-19T15:24:33.147" v="801" actId="26606"/>
          <ac:cxnSpMkLst>
            <pc:docMk/>
            <pc:sldMk cId="4101754442" sldId="356"/>
            <ac:cxnSpMk id="188" creationId="{01D6852A-228F-4B9A-A8F8-3617243673D9}"/>
          </ac:cxnSpMkLst>
        </pc:cxnChg>
        <pc:cxnChg chg="add del">
          <ac:chgData name="S A" userId="e69b40b6a433e3f8" providerId="LiveId" clId="{597E0DBF-605F-42FB-B2CC-C49C551FA63C}" dt="2023-04-19T15:24:36.831" v="803" actId="26606"/>
          <ac:cxnSpMkLst>
            <pc:docMk/>
            <pc:sldMk cId="4101754442" sldId="356"/>
            <ac:cxnSpMk id="192" creationId="{D1F836F1-51D4-4090-8E0D-97877F036097}"/>
          </ac:cxnSpMkLst>
        </pc:cxnChg>
        <pc:cxnChg chg="add del">
          <ac:chgData name="S A" userId="e69b40b6a433e3f8" providerId="LiveId" clId="{597E0DBF-605F-42FB-B2CC-C49C551FA63C}" dt="2023-04-19T15:24:36.831" v="803" actId="26606"/>
          <ac:cxnSpMkLst>
            <pc:docMk/>
            <pc:sldMk cId="4101754442" sldId="356"/>
            <ac:cxnSpMk id="193" creationId="{6A01027E-B10F-4212-8A7C-18D3714617FA}"/>
          </ac:cxnSpMkLst>
        </pc:cxnChg>
        <pc:cxnChg chg="add del">
          <ac:chgData name="S A" userId="e69b40b6a433e3f8" providerId="LiveId" clId="{597E0DBF-605F-42FB-B2CC-C49C551FA63C}" dt="2023-04-19T15:24:36.831" v="803" actId="26606"/>
          <ac:cxnSpMkLst>
            <pc:docMk/>
            <pc:sldMk cId="4101754442" sldId="356"/>
            <ac:cxnSpMk id="195" creationId="{EC09478D-860E-478F-AA3E-4BA6F95D9C9B}"/>
          </ac:cxnSpMkLst>
        </pc:cxnChg>
        <pc:cxnChg chg="add del">
          <ac:chgData name="S A" userId="e69b40b6a433e3f8" providerId="LiveId" clId="{597E0DBF-605F-42FB-B2CC-C49C551FA63C}" dt="2023-04-19T15:24:36.831" v="803" actId="26606"/>
          <ac:cxnSpMkLst>
            <pc:docMk/>
            <pc:sldMk cId="4101754442" sldId="356"/>
            <ac:cxnSpMk id="201" creationId="{8AEA7E20-E946-4DF8-9C61-A299D92742FB}"/>
          </ac:cxnSpMkLst>
        </pc:cxnChg>
        <pc:cxnChg chg="add del">
          <ac:chgData name="S A" userId="e69b40b6a433e3f8" providerId="LiveId" clId="{597E0DBF-605F-42FB-B2CC-C49C551FA63C}" dt="2023-04-19T15:24:48.964" v="805" actId="26606"/>
          <ac:cxnSpMkLst>
            <pc:docMk/>
            <pc:sldMk cId="4101754442" sldId="356"/>
            <ac:cxnSpMk id="205" creationId="{D1F836F1-51D4-4090-8E0D-97877F036097}"/>
          </ac:cxnSpMkLst>
        </pc:cxnChg>
        <pc:cxnChg chg="add del">
          <ac:chgData name="S A" userId="e69b40b6a433e3f8" providerId="LiveId" clId="{597E0DBF-605F-42FB-B2CC-C49C551FA63C}" dt="2023-04-19T15:24:48.964" v="805" actId="26606"/>
          <ac:cxnSpMkLst>
            <pc:docMk/>
            <pc:sldMk cId="4101754442" sldId="356"/>
            <ac:cxnSpMk id="206" creationId="{6A01027E-B10F-4212-8A7C-18D3714617FA}"/>
          </ac:cxnSpMkLst>
        </pc:cxnChg>
        <pc:cxnChg chg="add del">
          <ac:chgData name="S A" userId="e69b40b6a433e3f8" providerId="LiveId" clId="{597E0DBF-605F-42FB-B2CC-C49C551FA63C}" dt="2023-04-19T15:24:48.964" v="805" actId="26606"/>
          <ac:cxnSpMkLst>
            <pc:docMk/>
            <pc:sldMk cId="4101754442" sldId="356"/>
            <ac:cxnSpMk id="208" creationId="{37407F98-9989-4161-8760-59CB100E1335}"/>
          </ac:cxnSpMkLst>
        </pc:cxnChg>
        <pc:cxnChg chg="add del">
          <ac:chgData name="S A" userId="e69b40b6a433e3f8" providerId="LiveId" clId="{597E0DBF-605F-42FB-B2CC-C49C551FA63C}" dt="2023-04-19T15:24:48.964" v="805" actId="26606"/>
          <ac:cxnSpMkLst>
            <pc:docMk/>
            <pc:sldMk cId="4101754442" sldId="356"/>
            <ac:cxnSpMk id="215" creationId="{01D6852A-228F-4B9A-A8F8-3617243673D9}"/>
          </ac:cxnSpMkLst>
        </pc:cxnChg>
        <pc:cxnChg chg="add del">
          <ac:chgData name="S A" userId="e69b40b6a433e3f8" providerId="LiveId" clId="{597E0DBF-605F-42FB-B2CC-C49C551FA63C}" dt="2023-04-19T15:25:02.180" v="807" actId="26606"/>
          <ac:cxnSpMkLst>
            <pc:docMk/>
            <pc:sldMk cId="4101754442" sldId="356"/>
            <ac:cxnSpMk id="219" creationId="{D1F836F1-51D4-4090-8E0D-97877F036097}"/>
          </ac:cxnSpMkLst>
        </pc:cxnChg>
        <pc:cxnChg chg="add del">
          <ac:chgData name="S A" userId="e69b40b6a433e3f8" providerId="LiveId" clId="{597E0DBF-605F-42FB-B2CC-C49C551FA63C}" dt="2023-04-19T15:25:02.180" v="807" actId="26606"/>
          <ac:cxnSpMkLst>
            <pc:docMk/>
            <pc:sldMk cId="4101754442" sldId="356"/>
            <ac:cxnSpMk id="220" creationId="{6A01027E-B10F-4212-8A7C-18D3714617FA}"/>
          </ac:cxnSpMkLst>
        </pc:cxnChg>
        <pc:cxnChg chg="add del">
          <ac:chgData name="S A" userId="e69b40b6a433e3f8" providerId="LiveId" clId="{597E0DBF-605F-42FB-B2CC-C49C551FA63C}" dt="2023-04-19T16:09:02.886" v="1054" actId="26606"/>
          <ac:cxnSpMkLst>
            <pc:docMk/>
            <pc:sldMk cId="4101754442" sldId="356"/>
            <ac:cxnSpMk id="226" creationId="{D1F836F1-51D4-4090-8E0D-97877F036097}"/>
          </ac:cxnSpMkLst>
        </pc:cxnChg>
        <pc:cxnChg chg="add del">
          <ac:chgData name="S A" userId="e69b40b6a433e3f8" providerId="LiveId" clId="{597E0DBF-605F-42FB-B2CC-C49C551FA63C}" dt="2023-04-19T16:09:02.886" v="1054" actId="26606"/>
          <ac:cxnSpMkLst>
            <pc:docMk/>
            <pc:sldMk cId="4101754442" sldId="356"/>
            <ac:cxnSpMk id="227" creationId="{6A01027E-B10F-4212-8A7C-18D3714617FA}"/>
          </ac:cxnSpMkLst>
        </pc:cxnChg>
        <pc:cxnChg chg="add">
          <ac:chgData name="S A" userId="e69b40b6a433e3f8" providerId="LiveId" clId="{597E0DBF-605F-42FB-B2CC-C49C551FA63C}" dt="2023-04-19T16:09:02.886" v="1054" actId="26606"/>
          <ac:cxnSpMkLst>
            <pc:docMk/>
            <pc:sldMk cId="4101754442" sldId="356"/>
            <ac:cxnSpMk id="231" creationId="{D1F836F1-51D4-4090-8E0D-97877F036097}"/>
          </ac:cxnSpMkLst>
        </pc:cxnChg>
        <pc:cxnChg chg="add">
          <ac:chgData name="S A" userId="e69b40b6a433e3f8" providerId="LiveId" clId="{597E0DBF-605F-42FB-B2CC-C49C551FA63C}" dt="2023-04-19T16:09:02.886" v="1054" actId="26606"/>
          <ac:cxnSpMkLst>
            <pc:docMk/>
            <pc:sldMk cId="4101754442" sldId="356"/>
            <ac:cxnSpMk id="233" creationId="{6A01027E-B10F-4212-8A7C-18D3714617FA}"/>
          </ac:cxnSpMkLst>
        </pc:cxnChg>
        <pc:cxnChg chg="add del">
          <ac:chgData name="S A" userId="e69b40b6a433e3f8" providerId="LiveId" clId="{597E0DBF-605F-42FB-B2CC-C49C551FA63C}" dt="2023-04-19T16:06:19.620" v="1045" actId="26606"/>
          <ac:cxnSpMkLst>
            <pc:docMk/>
            <pc:sldMk cId="4101754442" sldId="356"/>
            <ac:cxnSpMk id="236" creationId="{C71A0FE3-5275-4031-B79E-1C19EF091430}"/>
          </ac:cxnSpMkLst>
        </pc:cxnChg>
        <pc:cxnChg chg="add del">
          <ac:chgData name="S A" userId="e69b40b6a433e3f8" providerId="LiveId" clId="{597E0DBF-605F-42FB-B2CC-C49C551FA63C}" dt="2023-04-19T16:06:19.620" v="1045" actId="26606"/>
          <ac:cxnSpMkLst>
            <pc:docMk/>
            <pc:sldMk cId="4101754442" sldId="356"/>
            <ac:cxnSpMk id="238" creationId="{672E5C12-1DDB-4EDA-92F4-CBE9931435AC}"/>
          </ac:cxnSpMkLst>
        </pc:cxnChg>
      </pc:sldChg>
      <pc:sldChg chg="addSp delSp modSp add mod ord setBg delDesignElem">
        <pc:chgData name="S A" userId="e69b40b6a433e3f8" providerId="LiveId" clId="{597E0DBF-605F-42FB-B2CC-C49C551FA63C}" dt="2023-04-19T19:17:55.112" v="3807"/>
        <pc:sldMkLst>
          <pc:docMk/>
          <pc:sldMk cId="2399929787" sldId="357"/>
        </pc:sldMkLst>
        <pc:spChg chg="mod">
          <ac:chgData name="S A" userId="e69b40b6a433e3f8" providerId="LiveId" clId="{597E0DBF-605F-42FB-B2CC-C49C551FA63C}" dt="2023-04-19T19:00:06.823" v="3736" actId="26606"/>
          <ac:spMkLst>
            <pc:docMk/>
            <pc:sldMk cId="2399929787" sldId="357"/>
            <ac:spMk id="7" creationId="{FE547C3A-BA91-03E1-0683-3A75A1D06FDB}"/>
          </ac:spMkLst>
        </pc:spChg>
        <pc:spChg chg="add del">
          <ac:chgData name="S A" userId="e69b40b6a433e3f8" providerId="LiveId" clId="{597E0DBF-605F-42FB-B2CC-C49C551FA63C}" dt="2023-04-19T16:25:21.172" v="1175" actId="26606"/>
          <ac:spMkLst>
            <pc:docMk/>
            <pc:sldMk cId="2399929787" sldId="357"/>
            <ac:spMk id="12" creationId="{DB56CED6-ACD4-43B1-BE53-1B579E8C6EFB}"/>
          </ac:spMkLst>
        </pc:spChg>
        <pc:spChg chg="add del">
          <ac:chgData name="S A" userId="e69b40b6a433e3f8" providerId="LiveId" clId="{597E0DBF-605F-42FB-B2CC-C49C551FA63C}" dt="2023-04-19T16:25:16.650" v="1172" actId="26606"/>
          <ac:spMkLst>
            <pc:docMk/>
            <pc:sldMk cId="2399929787" sldId="357"/>
            <ac:spMk id="23" creationId="{DB56CED6-ACD4-43B1-BE53-1B579E8C6EFB}"/>
          </ac:spMkLst>
        </pc:spChg>
        <pc:spChg chg="add del">
          <ac:chgData name="S A" userId="e69b40b6a433e3f8" providerId="LiveId" clId="{597E0DBF-605F-42FB-B2CC-C49C551FA63C}" dt="2023-04-19T16:25:21.126" v="1174" actId="26606"/>
          <ac:spMkLst>
            <pc:docMk/>
            <pc:sldMk cId="2399929787" sldId="357"/>
            <ac:spMk id="24" creationId="{DB56CED6-ACD4-43B1-BE53-1B579E8C6EFB}"/>
          </ac:spMkLst>
        </pc:spChg>
        <pc:spChg chg="add del">
          <ac:chgData name="S A" userId="e69b40b6a433e3f8" providerId="LiveId" clId="{597E0DBF-605F-42FB-B2CC-C49C551FA63C}" dt="2023-04-19T16:25:21.126" v="1174" actId="26606"/>
          <ac:spMkLst>
            <pc:docMk/>
            <pc:sldMk cId="2399929787" sldId="357"/>
            <ac:spMk id="32" creationId="{4568A54B-9065-40B2-8753-8E0288E828A3}"/>
          </ac:spMkLst>
        </pc:spChg>
        <pc:spChg chg="add del">
          <ac:chgData name="S A" userId="e69b40b6a433e3f8" providerId="LiveId" clId="{597E0DBF-605F-42FB-B2CC-C49C551FA63C}" dt="2023-04-19T16:25:21.126" v="1174" actId="26606"/>
          <ac:spMkLst>
            <pc:docMk/>
            <pc:sldMk cId="2399929787" sldId="357"/>
            <ac:spMk id="36" creationId="{A2BED43D-FF5E-4233-9D4F-A509B56034A5}"/>
          </ac:spMkLst>
        </pc:spChg>
        <pc:spChg chg="add del">
          <ac:chgData name="S A" userId="e69b40b6a433e3f8" providerId="LiveId" clId="{597E0DBF-605F-42FB-B2CC-C49C551FA63C}" dt="2023-04-19T17:00:26.865" v="2393" actId="26606"/>
          <ac:spMkLst>
            <pc:docMk/>
            <pc:sldMk cId="2399929787" sldId="357"/>
            <ac:spMk id="42" creationId="{DB56CED6-ACD4-43B1-BE53-1B579E8C6EFB}"/>
          </ac:spMkLst>
        </pc:spChg>
        <pc:spChg chg="add del">
          <ac:chgData name="S A" userId="e69b40b6a433e3f8" providerId="LiveId" clId="{597E0DBF-605F-42FB-B2CC-C49C551FA63C}" dt="2023-04-19T17:00:08.043" v="2390" actId="26606"/>
          <ac:spMkLst>
            <pc:docMk/>
            <pc:sldMk cId="2399929787" sldId="357"/>
            <ac:spMk id="50" creationId="{DB56CED6-ACD4-43B1-BE53-1B579E8C6EFB}"/>
          </ac:spMkLst>
        </pc:spChg>
        <pc:spChg chg="add del">
          <ac:chgData name="S A" userId="e69b40b6a433e3f8" providerId="LiveId" clId="{597E0DBF-605F-42FB-B2CC-C49C551FA63C}" dt="2023-04-19T17:00:26.677" v="2392" actId="26606"/>
          <ac:spMkLst>
            <pc:docMk/>
            <pc:sldMk cId="2399929787" sldId="357"/>
            <ac:spMk id="62" creationId="{DB56CED6-ACD4-43B1-BE53-1B579E8C6EFB}"/>
          </ac:spMkLst>
        </pc:spChg>
        <pc:spChg chg="add del">
          <ac:chgData name="S A" userId="e69b40b6a433e3f8" providerId="LiveId" clId="{597E0DBF-605F-42FB-B2CC-C49C551FA63C}" dt="2023-04-19T17:01:44.805" v="2401" actId="26606"/>
          <ac:spMkLst>
            <pc:docMk/>
            <pc:sldMk cId="2399929787" sldId="357"/>
            <ac:spMk id="67" creationId="{DB56CED6-ACD4-43B1-BE53-1B579E8C6EFB}"/>
          </ac:spMkLst>
        </pc:spChg>
        <pc:spChg chg="add del">
          <ac:chgData name="S A" userId="e69b40b6a433e3f8" providerId="LiveId" clId="{597E0DBF-605F-42FB-B2CC-C49C551FA63C}" dt="2023-04-19T17:01:44.687" v="2400" actId="26606"/>
          <ac:spMkLst>
            <pc:docMk/>
            <pc:sldMk cId="2399929787" sldId="357"/>
            <ac:spMk id="76" creationId="{DB56CED6-ACD4-43B1-BE53-1B579E8C6EFB}"/>
          </ac:spMkLst>
        </pc:spChg>
        <pc:spChg chg="add del">
          <ac:chgData name="S A" userId="e69b40b6a433e3f8" providerId="LiveId" clId="{597E0DBF-605F-42FB-B2CC-C49C551FA63C}" dt="2023-04-19T17:01:44.687" v="2400" actId="26606"/>
          <ac:spMkLst>
            <pc:docMk/>
            <pc:sldMk cId="2399929787" sldId="357"/>
            <ac:spMk id="84" creationId="{5C12E2FF-C760-4DA4-B811-12EA27477695}"/>
          </ac:spMkLst>
        </pc:spChg>
        <pc:spChg chg="add del">
          <ac:chgData name="S A" userId="e69b40b6a433e3f8" providerId="LiveId" clId="{597E0DBF-605F-42FB-B2CC-C49C551FA63C}" dt="2023-04-19T17:01:44.687" v="2400" actId="26606"/>
          <ac:spMkLst>
            <pc:docMk/>
            <pc:sldMk cId="2399929787" sldId="357"/>
            <ac:spMk id="86" creationId="{E2F7B935-BA3A-4130-AD6A-48736F08DFAC}"/>
          </ac:spMkLst>
        </pc:spChg>
        <pc:spChg chg="add del">
          <ac:chgData name="S A" userId="e69b40b6a433e3f8" providerId="LiveId" clId="{597E0DBF-605F-42FB-B2CC-C49C551FA63C}" dt="2023-04-19T17:01:44.687" v="2400" actId="26606"/>
          <ac:spMkLst>
            <pc:docMk/>
            <pc:sldMk cId="2399929787" sldId="357"/>
            <ac:spMk id="92" creationId="{CA041E4A-ACB0-4E47-AC35-2A049DDF24CB}"/>
          </ac:spMkLst>
        </pc:spChg>
        <pc:spChg chg="add del">
          <ac:chgData name="S A" userId="e69b40b6a433e3f8" providerId="LiveId" clId="{597E0DBF-605F-42FB-B2CC-C49C551FA63C}" dt="2023-04-19T17:13:00.806" v="2620" actId="26606"/>
          <ac:spMkLst>
            <pc:docMk/>
            <pc:sldMk cId="2399929787" sldId="357"/>
            <ac:spMk id="100" creationId="{DB56CED6-ACD4-43B1-BE53-1B579E8C6EFB}"/>
          </ac:spMkLst>
        </pc:spChg>
        <pc:spChg chg="add del">
          <ac:chgData name="S A" userId="e69b40b6a433e3f8" providerId="LiveId" clId="{597E0DBF-605F-42FB-B2CC-C49C551FA63C}" dt="2023-04-19T17:12:52.303" v="2617" actId="26606"/>
          <ac:spMkLst>
            <pc:docMk/>
            <pc:sldMk cId="2399929787" sldId="357"/>
            <ac:spMk id="108" creationId="{DB56CED6-ACD4-43B1-BE53-1B579E8C6EFB}"/>
          </ac:spMkLst>
        </pc:spChg>
        <pc:spChg chg="add del">
          <ac:chgData name="S A" userId="e69b40b6a433e3f8" providerId="LiveId" clId="{597E0DBF-605F-42FB-B2CC-C49C551FA63C}" dt="2023-04-19T17:13:00.681" v="2619" actId="26606"/>
          <ac:spMkLst>
            <pc:docMk/>
            <pc:sldMk cId="2399929787" sldId="357"/>
            <ac:spMk id="116" creationId="{DB56CED6-ACD4-43B1-BE53-1B579E8C6EFB}"/>
          </ac:spMkLst>
        </pc:spChg>
        <pc:spChg chg="add del">
          <ac:chgData name="S A" userId="e69b40b6a433e3f8" providerId="LiveId" clId="{597E0DBF-605F-42FB-B2CC-C49C551FA63C}" dt="2023-04-19T17:19:45.653" v="2677" actId="26606"/>
          <ac:spMkLst>
            <pc:docMk/>
            <pc:sldMk cId="2399929787" sldId="357"/>
            <ac:spMk id="121" creationId="{DB56CED6-ACD4-43B1-BE53-1B579E8C6EFB}"/>
          </ac:spMkLst>
        </pc:spChg>
        <pc:spChg chg="add del">
          <ac:chgData name="S A" userId="e69b40b6a433e3f8" providerId="LiveId" clId="{597E0DBF-605F-42FB-B2CC-C49C551FA63C}" dt="2023-04-19T17:30:25.868" v="2922" actId="26606"/>
          <ac:spMkLst>
            <pc:docMk/>
            <pc:sldMk cId="2399929787" sldId="357"/>
            <ac:spMk id="126" creationId="{DB56CED6-ACD4-43B1-BE53-1B579E8C6EFB}"/>
          </ac:spMkLst>
        </pc:spChg>
        <pc:spChg chg="add del">
          <ac:chgData name="S A" userId="e69b40b6a433e3f8" providerId="LiveId" clId="{597E0DBF-605F-42FB-B2CC-C49C551FA63C}" dt="2023-04-19T17:19:15.258" v="2672" actId="26606"/>
          <ac:spMkLst>
            <pc:docMk/>
            <pc:sldMk cId="2399929787" sldId="357"/>
            <ac:spMk id="129" creationId="{DB56CED6-ACD4-43B1-BE53-1B579E8C6EFB}"/>
          </ac:spMkLst>
        </pc:spChg>
        <pc:spChg chg="add del">
          <ac:chgData name="S A" userId="e69b40b6a433e3f8" providerId="LiveId" clId="{597E0DBF-605F-42FB-B2CC-C49C551FA63C}" dt="2023-04-19T17:30:25.868" v="2922" actId="26606"/>
          <ac:spMkLst>
            <pc:docMk/>
            <pc:sldMk cId="2399929787" sldId="357"/>
            <ac:spMk id="132" creationId="{4568A54B-9065-40B2-8753-8E0288E828A3}"/>
          </ac:spMkLst>
        </pc:spChg>
        <pc:spChg chg="add del">
          <ac:chgData name="S A" userId="e69b40b6a433e3f8" providerId="LiveId" clId="{597E0DBF-605F-42FB-B2CC-C49C551FA63C}" dt="2023-04-19T17:30:25.868" v="2922" actId="26606"/>
          <ac:spMkLst>
            <pc:docMk/>
            <pc:sldMk cId="2399929787" sldId="357"/>
            <ac:spMk id="136" creationId="{A2BED43D-FF5E-4233-9D4F-A509B56034A5}"/>
          </ac:spMkLst>
        </pc:spChg>
        <pc:spChg chg="add del">
          <ac:chgData name="S A" userId="e69b40b6a433e3f8" providerId="LiveId" clId="{597E0DBF-605F-42FB-B2CC-C49C551FA63C}" dt="2023-04-19T17:19:15.258" v="2672" actId="26606"/>
          <ac:spMkLst>
            <pc:docMk/>
            <pc:sldMk cId="2399929787" sldId="357"/>
            <ac:spMk id="137" creationId="{4568A54B-9065-40B2-8753-8E0288E828A3}"/>
          </ac:spMkLst>
        </pc:spChg>
        <pc:spChg chg="add del">
          <ac:chgData name="S A" userId="e69b40b6a433e3f8" providerId="LiveId" clId="{597E0DBF-605F-42FB-B2CC-C49C551FA63C}" dt="2023-04-19T17:19:15.258" v="2672" actId="26606"/>
          <ac:spMkLst>
            <pc:docMk/>
            <pc:sldMk cId="2399929787" sldId="357"/>
            <ac:spMk id="141" creationId="{A2BED43D-FF5E-4233-9D4F-A509B56034A5}"/>
          </ac:spMkLst>
        </pc:spChg>
        <pc:spChg chg="add del">
          <ac:chgData name="S A" userId="e69b40b6a433e3f8" providerId="LiveId" clId="{597E0DBF-605F-42FB-B2CC-C49C551FA63C}" dt="2023-04-19T19:00:06.823" v="3736" actId="26606"/>
          <ac:spMkLst>
            <pc:docMk/>
            <pc:sldMk cId="2399929787" sldId="357"/>
            <ac:spMk id="142" creationId="{DB56CED6-ACD4-43B1-BE53-1B579E8C6EFB}"/>
          </ac:spMkLst>
        </pc:spChg>
        <pc:spChg chg="add del">
          <ac:chgData name="S A" userId="e69b40b6a433e3f8" providerId="LiveId" clId="{597E0DBF-605F-42FB-B2CC-C49C551FA63C}" dt="2023-04-19T19:00:06.823" v="3736" actId="26606"/>
          <ac:spMkLst>
            <pc:docMk/>
            <pc:sldMk cId="2399929787" sldId="357"/>
            <ac:spMk id="153" creationId="{DB56CED6-ACD4-43B1-BE53-1B579E8C6EFB}"/>
          </ac:spMkLst>
        </pc:spChg>
        <pc:spChg chg="add del">
          <ac:chgData name="S A" userId="e69b40b6a433e3f8" providerId="LiveId" clId="{597E0DBF-605F-42FB-B2CC-C49C551FA63C}" dt="2023-04-19T17:30:51.808" v="2924" actId="26606"/>
          <ac:spMkLst>
            <pc:docMk/>
            <pc:sldMk cId="2399929787" sldId="357"/>
            <ac:spMk id="156" creationId="{DB56CED6-ACD4-43B1-BE53-1B579E8C6EFB}"/>
          </ac:spMkLst>
        </pc:spChg>
        <pc:spChg chg="add del">
          <ac:chgData name="S A" userId="e69b40b6a433e3f8" providerId="LiveId" clId="{597E0DBF-605F-42FB-B2CC-C49C551FA63C}" dt="2023-04-19T19:00:06.823" v="3736" actId="26606"/>
          <ac:spMkLst>
            <pc:docMk/>
            <pc:sldMk cId="2399929787" sldId="357"/>
            <ac:spMk id="159" creationId="{58A4B56A-28BF-494A-B9A0-7212483E8353}"/>
          </ac:spMkLst>
        </pc:spChg>
        <pc:spChg chg="add del">
          <ac:chgData name="S A" userId="e69b40b6a433e3f8" providerId="LiveId" clId="{597E0DBF-605F-42FB-B2CC-C49C551FA63C}" dt="2023-04-19T19:00:06.823" v="3736" actId="26606"/>
          <ac:spMkLst>
            <pc:docMk/>
            <pc:sldMk cId="2399929787" sldId="357"/>
            <ac:spMk id="166" creationId="{6A5EE248-87D5-4C83-A97D-C1754B546DA7}"/>
          </ac:spMkLst>
        </pc:spChg>
        <pc:spChg chg="del">
          <ac:chgData name="S A" userId="e69b40b6a433e3f8" providerId="LiveId" clId="{597E0DBF-605F-42FB-B2CC-C49C551FA63C}" dt="2023-04-19T15:36:04.059" v="865"/>
          <ac:spMkLst>
            <pc:docMk/>
            <pc:sldMk cId="2399929787" sldId="357"/>
            <ac:spMk id="224" creationId="{DB56CED6-ACD4-43B1-BE53-1B579E8C6EFB}"/>
          </ac:spMkLst>
        </pc:spChg>
        <pc:grpChg chg="add del">
          <ac:chgData name="S A" userId="e69b40b6a433e3f8" providerId="LiveId" clId="{597E0DBF-605F-42FB-B2CC-C49C551FA63C}" dt="2023-04-19T17:00:08.043" v="2390" actId="26606"/>
          <ac:grpSpMkLst>
            <pc:docMk/>
            <pc:sldMk cId="2399929787" sldId="357"/>
            <ac:grpSpMk id="58" creationId="{BD56C487-BBBE-4F82-901B-5A8DE021F479}"/>
          </ac:grpSpMkLst>
        </pc:grpChg>
        <pc:grpChg chg="add del">
          <ac:chgData name="S A" userId="e69b40b6a433e3f8" providerId="LiveId" clId="{597E0DBF-605F-42FB-B2CC-C49C551FA63C}" dt="2023-04-19T17:01:44.805" v="2401" actId="26606"/>
          <ac:grpSpMkLst>
            <pc:docMk/>
            <pc:sldMk cId="2399929787" sldId="357"/>
            <ac:grpSpMk id="71" creationId="{BD56C487-BBBE-4F82-901B-5A8DE021F479}"/>
          </ac:grpSpMkLst>
        </pc:grpChg>
        <pc:grpChg chg="add del">
          <ac:chgData name="S A" userId="e69b40b6a433e3f8" providerId="LiveId" clId="{597E0DBF-605F-42FB-B2CC-C49C551FA63C}" dt="2023-04-19T17:01:44.687" v="2400" actId="26606"/>
          <ac:grpSpMkLst>
            <pc:docMk/>
            <pc:sldMk cId="2399929787" sldId="357"/>
            <ac:grpSpMk id="88" creationId="{2CB353AF-757F-4A96-B761-B9786689390F}"/>
          </ac:grpSpMkLst>
        </pc:grpChg>
        <pc:grpChg chg="add del">
          <ac:chgData name="S A" userId="e69b40b6a433e3f8" providerId="LiveId" clId="{597E0DBF-605F-42FB-B2CC-C49C551FA63C}" dt="2023-04-19T17:30:51.808" v="2924" actId="26606"/>
          <ac:grpSpMkLst>
            <pc:docMk/>
            <pc:sldMk cId="2399929787" sldId="357"/>
            <ac:grpSpMk id="164" creationId="{B5736473-4FFB-4F4F-A9A2-62355CC9BBBF}"/>
          </ac:grpSpMkLst>
        </pc:grpChg>
        <pc:graphicFrameChg chg="add del mod modGraphic">
          <ac:chgData name="S A" userId="e69b40b6a433e3f8" providerId="LiveId" clId="{597E0DBF-605F-42FB-B2CC-C49C551FA63C}" dt="2023-04-19T16:25:21.172" v="1175" actId="26606"/>
          <ac:graphicFrameMkLst>
            <pc:docMk/>
            <pc:sldMk cId="2399929787" sldId="357"/>
            <ac:graphicFrameMk id="3" creationId="{F83CAEE2-6915-625F-59A0-7F55CA8E37D9}"/>
          </ac:graphicFrameMkLst>
        </pc:graphicFrameChg>
        <pc:graphicFrameChg chg="del mod modGraphic">
          <ac:chgData name="S A" userId="e69b40b6a433e3f8" providerId="LiveId" clId="{597E0DBF-605F-42FB-B2CC-C49C551FA63C}" dt="2023-04-19T16:23:18.454" v="1162" actId="21"/>
          <ac:graphicFrameMkLst>
            <pc:docMk/>
            <pc:sldMk cId="2399929787" sldId="357"/>
            <ac:graphicFrameMk id="4" creationId="{201C63EE-D569-3B85-A6F0-99BEA922E71F}"/>
          </ac:graphicFrameMkLst>
        </pc:graphicFrameChg>
        <pc:graphicFrameChg chg="add del mod modGraphic">
          <ac:chgData name="S A" userId="e69b40b6a433e3f8" providerId="LiveId" clId="{597E0DBF-605F-42FB-B2CC-C49C551FA63C}" dt="2023-04-19T18:57:36.090" v="3731" actId="478"/>
          <ac:graphicFrameMkLst>
            <pc:docMk/>
            <pc:sldMk cId="2399929787" sldId="357"/>
            <ac:graphicFrameMk id="5" creationId="{C0D80049-18CE-2DF1-9069-33EB2BDBCE1F}"/>
          </ac:graphicFrameMkLst>
        </pc:graphicFrameChg>
        <pc:graphicFrameChg chg="add mod modGraphic">
          <ac:chgData name="S A" userId="e69b40b6a433e3f8" providerId="LiveId" clId="{597E0DBF-605F-42FB-B2CC-C49C551FA63C}" dt="2023-04-19T19:00:54.470" v="3744" actId="13782"/>
          <ac:graphicFrameMkLst>
            <pc:docMk/>
            <pc:sldMk cId="2399929787" sldId="357"/>
            <ac:graphicFrameMk id="9" creationId="{13776703-452F-CD71-9EE0-9937456C9AFD}"/>
          </ac:graphicFrameMkLst>
        </pc:graphicFrameChg>
        <pc:graphicFrameChg chg="add del">
          <ac:chgData name="S A" userId="e69b40b6a433e3f8" providerId="LiveId" clId="{597E0DBF-605F-42FB-B2CC-C49C551FA63C}" dt="2023-04-19T16:25:21.126" v="1174" actId="26606"/>
          <ac:graphicFrameMkLst>
            <pc:docMk/>
            <pc:sldMk cId="2399929787" sldId="357"/>
            <ac:graphicFrameMk id="20" creationId="{FC200BF8-18CA-8BD2-6A26-815371BCE438}"/>
          </ac:graphicFrameMkLst>
        </pc:graphicFrameChg>
        <pc:graphicFrameChg chg="add del">
          <ac:chgData name="S A" userId="e69b40b6a433e3f8" providerId="LiveId" clId="{597E0DBF-605F-42FB-B2CC-C49C551FA63C}" dt="2023-04-19T16:35:13.958" v="1201" actId="478"/>
          <ac:graphicFrameMkLst>
            <pc:docMk/>
            <pc:sldMk cId="2399929787" sldId="357"/>
            <ac:graphicFrameMk id="46" creationId="{F83CAEE2-6915-625F-59A0-7F55CA8E37D9}"/>
          </ac:graphicFrameMkLst>
        </pc:graphicFrameChg>
        <pc:picChg chg="del mod">
          <ac:chgData name="S A" userId="e69b40b6a433e3f8" providerId="LiveId" clId="{597E0DBF-605F-42FB-B2CC-C49C551FA63C}" dt="2023-04-19T18:57:40.587" v="3732" actId="478"/>
          <ac:picMkLst>
            <pc:docMk/>
            <pc:sldMk cId="2399929787" sldId="357"/>
            <ac:picMk id="2" creationId="{913838D5-88CD-AD01-0113-0A6CA9777FB7}"/>
          </ac:picMkLst>
        </pc:picChg>
        <pc:picChg chg="add mod">
          <ac:chgData name="S A" userId="e69b40b6a433e3f8" providerId="LiveId" clId="{597E0DBF-605F-42FB-B2CC-C49C551FA63C}" dt="2023-04-19T19:00:06.823" v="3736" actId="26606"/>
          <ac:picMkLst>
            <pc:docMk/>
            <pc:sldMk cId="2399929787" sldId="357"/>
            <ac:picMk id="8" creationId="{BB39B895-A51C-3A04-E277-633D486ADA27}"/>
          </ac:picMkLst>
        </pc:picChg>
        <pc:picChg chg="add del">
          <ac:chgData name="S A" userId="e69b40b6a433e3f8" providerId="LiveId" clId="{597E0DBF-605F-42FB-B2CC-C49C551FA63C}" dt="2023-04-19T16:25:21.172" v="1175" actId="26606"/>
          <ac:picMkLst>
            <pc:docMk/>
            <pc:sldMk cId="2399929787" sldId="357"/>
            <ac:picMk id="14" creationId="{5B451061-F85B-40DB-92DA-1FD61C70C3F0}"/>
          </ac:picMkLst>
        </pc:picChg>
        <pc:picChg chg="add del">
          <ac:chgData name="S A" userId="e69b40b6a433e3f8" providerId="LiveId" clId="{597E0DBF-605F-42FB-B2CC-C49C551FA63C}" dt="2023-04-19T16:25:16.650" v="1172" actId="26606"/>
          <ac:picMkLst>
            <pc:docMk/>
            <pc:sldMk cId="2399929787" sldId="357"/>
            <ac:picMk id="25" creationId="{5B451061-F85B-40DB-92DA-1FD61C70C3F0}"/>
          </ac:picMkLst>
        </pc:picChg>
        <pc:picChg chg="add del">
          <ac:chgData name="S A" userId="e69b40b6a433e3f8" providerId="LiveId" clId="{597E0DBF-605F-42FB-B2CC-C49C551FA63C}" dt="2023-04-19T16:25:21.126" v="1174" actId="26606"/>
          <ac:picMkLst>
            <pc:docMk/>
            <pc:sldMk cId="2399929787" sldId="357"/>
            <ac:picMk id="26" creationId="{5B451061-F85B-40DB-92DA-1FD61C70C3F0}"/>
          </ac:picMkLst>
        </pc:picChg>
        <pc:picChg chg="add del">
          <ac:chgData name="S A" userId="e69b40b6a433e3f8" providerId="LiveId" clId="{597E0DBF-605F-42FB-B2CC-C49C551FA63C}" dt="2023-04-19T16:25:21.126" v="1174" actId="26606"/>
          <ac:picMkLst>
            <pc:docMk/>
            <pc:sldMk cId="2399929787" sldId="357"/>
            <ac:picMk id="38" creationId="{051D0F8B-A6FE-4009-88A1-49ABE7CEF2AC}"/>
          </ac:picMkLst>
        </pc:picChg>
        <pc:picChg chg="add del">
          <ac:chgData name="S A" userId="e69b40b6a433e3f8" providerId="LiveId" clId="{597E0DBF-605F-42FB-B2CC-C49C551FA63C}" dt="2023-04-19T17:00:26.865" v="2393" actId="26606"/>
          <ac:picMkLst>
            <pc:docMk/>
            <pc:sldMk cId="2399929787" sldId="357"/>
            <ac:picMk id="43" creationId="{5B451061-F85B-40DB-92DA-1FD61C70C3F0}"/>
          </ac:picMkLst>
        </pc:picChg>
        <pc:picChg chg="add del">
          <ac:chgData name="S A" userId="e69b40b6a433e3f8" providerId="LiveId" clId="{597E0DBF-605F-42FB-B2CC-C49C551FA63C}" dt="2023-04-19T17:00:08.043" v="2390" actId="26606"/>
          <ac:picMkLst>
            <pc:docMk/>
            <pc:sldMk cId="2399929787" sldId="357"/>
            <ac:picMk id="52" creationId="{5B451061-F85B-40DB-92DA-1FD61C70C3F0}"/>
          </ac:picMkLst>
        </pc:picChg>
        <pc:picChg chg="add del">
          <ac:chgData name="S A" userId="e69b40b6a433e3f8" providerId="LiveId" clId="{597E0DBF-605F-42FB-B2CC-C49C551FA63C}" dt="2023-04-19T17:00:26.677" v="2392" actId="26606"/>
          <ac:picMkLst>
            <pc:docMk/>
            <pc:sldMk cId="2399929787" sldId="357"/>
            <ac:picMk id="63" creationId="{5B451061-F85B-40DB-92DA-1FD61C70C3F0}"/>
          </ac:picMkLst>
        </pc:picChg>
        <pc:picChg chg="add del">
          <ac:chgData name="S A" userId="e69b40b6a433e3f8" providerId="LiveId" clId="{597E0DBF-605F-42FB-B2CC-C49C551FA63C}" dt="2023-04-19T17:01:44.805" v="2401" actId="26606"/>
          <ac:picMkLst>
            <pc:docMk/>
            <pc:sldMk cId="2399929787" sldId="357"/>
            <ac:picMk id="68" creationId="{5B451061-F85B-40DB-92DA-1FD61C70C3F0}"/>
          </ac:picMkLst>
        </pc:picChg>
        <pc:picChg chg="add del">
          <ac:chgData name="S A" userId="e69b40b6a433e3f8" providerId="LiveId" clId="{597E0DBF-605F-42FB-B2CC-C49C551FA63C}" dt="2023-04-19T17:01:44.687" v="2400" actId="26606"/>
          <ac:picMkLst>
            <pc:docMk/>
            <pc:sldMk cId="2399929787" sldId="357"/>
            <ac:picMk id="78" creationId="{5B451061-F85B-40DB-92DA-1FD61C70C3F0}"/>
          </ac:picMkLst>
        </pc:picChg>
        <pc:picChg chg="add del">
          <ac:chgData name="S A" userId="e69b40b6a433e3f8" providerId="LiveId" clId="{597E0DBF-605F-42FB-B2CC-C49C551FA63C}" dt="2023-04-19T17:01:44.687" v="2400" actId="26606"/>
          <ac:picMkLst>
            <pc:docMk/>
            <pc:sldMk cId="2399929787" sldId="357"/>
            <ac:picMk id="96" creationId="{2C1CF8A3-93C6-4A8C-A589-C3A46CB1B4F9}"/>
          </ac:picMkLst>
        </pc:picChg>
        <pc:picChg chg="add del">
          <ac:chgData name="S A" userId="e69b40b6a433e3f8" providerId="LiveId" clId="{597E0DBF-605F-42FB-B2CC-C49C551FA63C}" dt="2023-04-19T17:13:00.806" v="2620" actId="26606"/>
          <ac:picMkLst>
            <pc:docMk/>
            <pc:sldMk cId="2399929787" sldId="357"/>
            <ac:picMk id="101" creationId="{5B451061-F85B-40DB-92DA-1FD61C70C3F0}"/>
          </ac:picMkLst>
        </pc:picChg>
        <pc:picChg chg="add del">
          <ac:chgData name="S A" userId="e69b40b6a433e3f8" providerId="LiveId" clId="{597E0DBF-605F-42FB-B2CC-C49C551FA63C}" dt="2023-04-19T17:12:52.303" v="2617" actId="26606"/>
          <ac:picMkLst>
            <pc:docMk/>
            <pc:sldMk cId="2399929787" sldId="357"/>
            <ac:picMk id="110" creationId="{5B451061-F85B-40DB-92DA-1FD61C70C3F0}"/>
          </ac:picMkLst>
        </pc:picChg>
        <pc:picChg chg="add del">
          <ac:chgData name="S A" userId="e69b40b6a433e3f8" providerId="LiveId" clId="{597E0DBF-605F-42FB-B2CC-C49C551FA63C}" dt="2023-04-19T17:13:00.681" v="2619" actId="26606"/>
          <ac:picMkLst>
            <pc:docMk/>
            <pc:sldMk cId="2399929787" sldId="357"/>
            <ac:picMk id="117" creationId="{5B451061-F85B-40DB-92DA-1FD61C70C3F0}"/>
          </ac:picMkLst>
        </pc:picChg>
        <pc:picChg chg="add del">
          <ac:chgData name="S A" userId="e69b40b6a433e3f8" providerId="LiveId" clId="{597E0DBF-605F-42FB-B2CC-C49C551FA63C}" dt="2023-04-19T17:19:45.653" v="2677" actId="26606"/>
          <ac:picMkLst>
            <pc:docMk/>
            <pc:sldMk cId="2399929787" sldId="357"/>
            <ac:picMk id="122" creationId="{5B451061-F85B-40DB-92DA-1FD61C70C3F0}"/>
          </ac:picMkLst>
        </pc:picChg>
        <pc:picChg chg="add del">
          <ac:chgData name="S A" userId="e69b40b6a433e3f8" providerId="LiveId" clId="{597E0DBF-605F-42FB-B2CC-C49C551FA63C}" dt="2023-04-19T17:30:25.868" v="2922" actId="26606"/>
          <ac:picMkLst>
            <pc:docMk/>
            <pc:sldMk cId="2399929787" sldId="357"/>
            <ac:picMk id="127" creationId="{5B451061-F85B-40DB-92DA-1FD61C70C3F0}"/>
          </ac:picMkLst>
        </pc:picChg>
        <pc:picChg chg="add del">
          <ac:chgData name="S A" userId="e69b40b6a433e3f8" providerId="LiveId" clId="{597E0DBF-605F-42FB-B2CC-C49C551FA63C}" dt="2023-04-19T17:19:15.258" v="2672" actId="26606"/>
          <ac:picMkLst>
            <pc:docMk/>
            <pc:sldMk cId="2399929787" sldId="357"/>
            <ac:picMk id="131" creationId="{5B451061-F85B-40DB-92DA-1FD61C70C3F0}"/>
          </ac:picMkLst>
        </pc:picChg>
        <pc:picChg chg="add del">
          <ac:chgData name="S A" userId="e69b40b6a433e3f8" providerId="LiveId" clId="{597E0DBF-605F-42FB-B2CC-C49C551FA63C}" dt="2023-04-19T17:30:25.868" v="2922" actId="26606"/>
          <ac:picMkLst>
            <pc:docMk/>
            <pc:sldMk cId="2399929787" sldId="357"/>
            <ac:picMk id="138" creationId="{051D0F8B-A6FE-4009-88A1-49ABE7CEF2AC}"/>
          </ac:picMkLst>
        </pc:picChg>
        <pc:picChg chg="add del">
          <ac:chgData name="S A" userId="e69b40b6a433e3f8" providerId="LiveId" clId="{597E0DBF-605F-42FB-B2CC-C49C551FA63C}" dt="2023-04-19T17:19:15.258" v="2672" actId="26606"/>
          <ac:picMkLst>
            <pc:docMk/>
            <pc:sldMk cId="2399929787" sldId="357"/>
            <ac:picMk id="143" creationId="{051D0F8B-A6FE-4009-88A1-49ABE7CEF2AC}"/>
          </ac:picMkLst>
        </pc:picChg>
        <pc:picChg chg="add del">
          <ac:chgData name="S A" userId="e69b40b6a433e3f8" providerId="LiveId" clId="{597E0DBF-605F-42FB-B2CC-C49C551FA63C}" dt="2023-04-19T19:00:06.823" v="3736" actId="26606"/>
          <ac:picMkLst>
            <pc:docMk/>
            <pc:sldMk cId="2399929787" sldId="357"/>
            <ac:picMk id="147" creationId="{5B451061-F85B-40DB-92DA-1FD61C70C3F0}"/>
          </ac:picMkLst>
        </pc:picChg>
        <pc:picChg chg="add del">
          <ac:chgData name="S A" userId="e69b40b6a433e3f8" providerId="LiveId" clId="{597E0DBF-605F-42FB-B2CC-C49C551FA63C}" dt="2023-04-19T19:00:06.823" v="3736" actId="26606"/>
          <ac:picMkLst>
            <pc:docMk/>
            <pc:sldMk cId="2399929787" sldId="357"/>
            <ac:picMk id="154" creationId="{5B451061-F85B-40DB-92DA-1FD61C70C3F0}"/>
          </ac:picMkLst>
        </pc:picChg>
        <pc:picChg chg="add del">
          <ac:chgData name="S A" userId="e69b40b6a433e3f8" providerId="LiveId" clId="{597E0DBF-605F-42FB-B2CC-C49C551FA63C}" dt="2023-04-19T17:30:51.808" v="2924" actId="26606"/>
          <ac:picMkLst>
            <pc:docMk/>
            <pc:sldMk cId="2399929787" sldId="357"/>
            <ac:picMk id="158" creationId="{5B451061-F85B-40DB-92DA-1FD61C70C3F0}"/>
          </ac:picMkLst>
        </pc:picChg>
        <pc:picChg chg="add del">
          <ac:chgData name="S A" userId="e69b40b6a433e3f8" providerId="LiveId" clId="{597E0DBF-605F-42FB-B2CC-C49C551FA63C}" dt="2023-04-19T19:00:06.823" v="3736" actId="26606"/>
          <ac:picMkLst>
            <pc:docMk/>
            <pc:sldMk cId="2399929787" sldId="357"/>
            <ac:picMk id="170" creationId="{1A52E10F-3348-4997-8FD3-E6389D562141}"/>
          </ac:picMkLst>
        </pc:picChg>
        <pc:picChg chg="del">
          <ac:chgData name="S A" userId="e69b40b6a433e3f8" providerId="LiveId" clId="{597E0DBF-605F-42FB-B2CC-C49C551FA63C}" dt="2023-04-19T15:36:04.059" v="865"/>
          <ac:picMkLst>
            <pc:docMk/>
            <pc:sldMk cId="2399929787" sldId="357"/>
            <ac:picMk id="225" creationId="{5B451061-F85B-40DB-92DA-1FD61C70C3F0}"/>
          </ac:picMkLst>
        </pc:picChg>
        <pc:cxnChg chg="add del">
          <ac:chgData name="S A" userId="e69b40b6a433e3f8" providerId="LiveId" clId="{597E0DBF-605F-42FB-B2CC-C49C551FA63C}" dt="2023-04-19T16:25:21.172" v="1175" actId="26606"/>
          <ac:cxnSpMkLst>
            <pc:docMk/>
            <pc:sldMk cId="2399929787" sldId="357"/>
            <ac:cxnSpMk id="16" creationId="{D1F836F1-51D4-4090-8E0D-97877F036097}"/>
          </ac:cxnSpMkLst>
        </pc:cxnChg>
        <pc:cxnChg chg="add del">
          <ac:chgData name="S A" userId="e69b40b6a433e3f8" providerId="LiveId" clId="{597E0DBF-605F-42FB-B2CC-C49C551FA63C}" dt="2023-04-19T16:25:21.172" v="1175" actId="26606"/>
          <ac:cxnSpMkLst>
            <pc:docMk/>
            <pc:sldMk cId="2399929787" sldId="357"/>
            <ac:cxnSpMk id="18" creationId="{6A01027E-B10F-4212-8A7C-18D3714617FA}"/>
          </ac:cxnSpMkLst>
        </pc:cxnChg>
        <pc:cxnChg chg="add del">
          <ac:chgData name="S A" userId="e69b40b6a433e3f8" providerId="LiveId" clId="{597E0DBF-605F-42FB-B2CC-C49C551FA63C}" dt="2023-04-19T16:25:16.650" v="1172" actId="26606"/>
          <ac:cxnSpMkLst>
            <pc:docMk/>
            <pc:sldMk cId="2399929787" sldId="357"/>
            <ac:cxnSpMk id="27" creationId="{D1F836F1-51D4-4090-8E0D-97877F036097}"/>
          </ac:cxnSpMkLst>
        </pc:cxnChg>
        <pc:cxnChg chg="add del">
          <ac:chgData name="S A" userId="e69b40b6a433e3f8" providerId="LiveId" clId="{597E0DBF-605F-42FB-B2CC-C49C551FA63C}" dt="2023-04-19T16:25:21.126" v="1174" actId="26606"/>
          <ac:cxnSpMkLst>
            <pc:docMk/>
            <pc:sldMk cId="2399929787" sldId="357"/>
            <ac:cxnSpMk id="28" creationId="{D1F836F1-51D4-4090-8E0D-97877F036097}"/>
          </ac:cxnSpMkLst>
        </pc:cxnChg>
        <pc:cxnChg chg="add del">
          <ac:chgData name="S A" userId="e69b40b6a433e3f8" providerId="LiveId" clId="{597E0DBF-605F-42FB-B2CC-C49C551FA63C}" dt="2023-04-19T16:25:16.650" v="1172" actId="26606"/>
          <ac:cxnSpMkLst>
            <pc:docMk/>
            <pc:sldMk cId="2399929787" sldId="357"/>
            <ac:cxnSpMk id="29" creationId="{6A01027E-B10F-4212-8A7C-18D3714617FA}"/>
          </ac:cxnSpMkLst>
        </pc:cxnChg>
        <pc:cxnChg chg="add del">
          <ac:chgData name="S A" userId="e69b40b6a433e3f8" providerId="LiveId" clId="{597E0DBF-605F-42FB-B2CC-C49C551FA63C}" dt="2023-04-19T16:25:21.126" v="1174" actId="26606"/>
          <ac:cxnSpMkLst>
            <pc:docMk/>
            <pc:sldMk cId="2399929787" sldId="357"/>
            <ac:cxnSpMk id="30" creationId="{6A01027E-B10F-4212-8A7C-18D3714617FA}"/>
          </ac:cxnSpMkLst>
        </pc:cxnChg>
        <pc:cxnChg chg="add del">
          <ac:chgData name="S A" userId="e69b40b6a433e3f8" providerId="LiveId" clId="{597E0DBF-605F-42FB-B2CC-C49C551FA63C}" dt="2023-04-19T16:25:21.126" v="1174" actId="26606"/>
          <ac:cxnSpMkLst>
            <pc:docMk/>
            <pc:sldMk cId="2399929787" sldId="357"/>
            <ac:cxnSpMk id="34" creationId="{515F3B72-790F-4B1A-90DE-5EC31C829B9E}"/>
          </ac:cxnSpMkLst>
        </pc:cxnChg>
        <pc:cxnChg chg="add del">
          <ac:chgData name="S A" userId="e69b40b6a433e3f8" providerId="LiveId" clId="{597E0DBF-605F-42FB-B2CC-C49C551FA63C}" dt="2023-04-19T16:25:21.126" v="1174" actId="26606"/>
          <ac:cxnSpMkLst>
            <pc:docMk/>
            <pc:sldMk cId="2399929787" sldId="357"/>
            <ac:cxnSpMk id="40" creationId="{4C5057B3-E936-43A2-9EEE-514EF0434FE2}"/>
          </ac:cxnSpMkLst>
        </pc:cxnChg>
        <pc:cxnChg chg="add del">
          <ac:chgData name="S A" userId="e69b40b6a433e3f8" providerId="LiveId" clId="{597E0DBF-605F-42FB-B2CC-C49C551FA63C}" dt="2023-04-19T17:00:26.865" v="2393" actId="26606"/>
          <ac:cxnSpMkLst>
            <pc:docMk/>
            <pc:sldMk cId="2399929787" sldId="357"/>
            <ac:cxnSpMk id="44" creationId="{D1F836F1-51D4-4090-8E0D-97877F036097}"/>
          </ac:cxnSpMkLst>
        </pc:cxnChg>
        <pc:cxnChg chg="add del">
          <ac:chgData name="S A" userId="e69b40b6a433e3f8" providerId="LiveId" clId="{597E0DBF-605F-42FB-B2CC-C49C551FA63C}" dt="2023-04-19T17:00:26.865" v="2393" actId="26606"/>
          <ac:cxnSpMkLst>
            <pc:docMk/>
            <pc:sldMk cId="2399929787" sldId="357"/>
            <ac:cxnSpMk id="45" creationId="{6A01027E-B10F-4212-8A7C-18D3714617FA}"/>
          </ac:cxnSpMkLst>
        </pc:cxnChg>
        <pc:cxnChg chg="add del">
          <ac:chgData name="S A" userId="e69b40b6a433e3f8" providerId="LiveId" clId="{597E0DBF-605F-42FB-B2CC-C49C551FA63C}" dt="2023-04-19T17:00:08.043" v="2390" actId="26606"/>
          <ac:cxnSpMkLst>
            <pc:docMk/>
            <pc:sldMk cId="2399929787" sldId="357"/>
            <ac:cxnSpMk id="54" creationId="{D1F836F1-51D4-4090-8E0D-97877F036097}"/>
          </ac:cxnSpMkLst>
        </pc:cxnChg>
        <pc:cxnChg chg="add del">
          <ac:chgData name="S A" userId="e69b40b6a433e3f8" providerId="LiveId" clId="{597E0DBF-605F-42FB-B2CC-C49C551FA63C}" dt="2023-04-19T17:00:08.043" v="2390" actId="26606"/>
          <ac:cxnSpMkLst>
            <pc:docMk/>
            <pc:sldMk cId="2399929787" sldId="357"/>
            <ac:cxnSpMk id="56" creationId="{6A01027E-B10F-4212-8A7C-18D3714617FA}"/>
          </ac:cxnSpMkLst>
        </pc:cxnChg>
        <pc:cxnChg chg="add del">
          <ac:chgData name="S A" userId="e69b40b6a433e3f8" providerId="LiveId" clId="{597E0DBF-605F-42FB-B2CC-C49C551FA63C}" dt="2023-04-19T17:00:26.677" v="2392" actId="26606"/>
          <ac:cxnSpMkLst>
            <pc:docMk/>
            <pc:sldMk cId="2399929787" sldId="357"/>
            <ac:cxnSpMk id="64" creationId="{D1F836F1-51D4-4090-8E0D-97877F036097}"/>
          </ac:cxnSpMkLst>
        </pc:cxnChg>
        <pc:cxnChg chg="add del">
          <ac:chgData name="S A" userId="e69b40b6a433e3f8" providerId="LiveId" clId="{597E0DBF-605F-42FB-B2CC-C49C551FA63C}" dt="2023-04-19T17:00:26.677" v="2392" actId="26606"/>
          <ac:cxnSpMkLst>
            <pc:docMk/>
            <pc:sldMk cId="2399929787" sldId="357"/>
            <ac:cxnSpMk id="65" creationId="{6A01027E-B10F-4212-8A7C-18D3714617FA}"/>
          </ac:cxnSpMkLst>
        </pc:cxnChg>
        <pc:cxnChg chg="add del">
          <ac:chgData name="S A" userId="e69b40b6a433e3f8" providerId="LiveId" clId="{597E0DBF-605F-42FB-B2CC-C49C551FA63C}" dt="2023-04-19T17:01:44.805" v="2401" actId="26606"/>
          <ac:cxnSpMkLst>
            <pc:docMk/>
            <pc:sldMk cId="2399929787" sldId="357"/>
            <ac:cxnSpMk id="69" creationId="{D1F836F1-51D4-4090-8E0D-97877F036097}"/>
          </ac:cxnSpMkLst>
        </pc:cxnChg>
        <pc:cxnChg chg="add del">
          <ac:chgData name="S A" userId="e69b40b6a433e3f8" providerId="LiveId" clId="{597E0DBF-605F-42FB-B2CC-C49C551FA63C}" dt="2023-04-19T17:01:44.805" v="2401" actId="26606"/>
          <ac:cxnSpMkLst>
            <pc:docMk/>
            <pc:sldMk cId="2399929787" sldId="357"/>
            <ac:cxnSpMk id="70" creationId="{6A01027E-B10F-4212-8A7C-18D3714617FA}"/>
          </ac:cxnSpMkLst>
        </pc:cxnChg>
        <pc:cxnChg chg="add del">
          <ac:chgData name="S A" userId="e69b40b6a433e3f8" providerId="LiveId" clId="{597E0DBF-605F-42FB-B2CC-C49C551FA63C}" dt="2023-04-19T17:01:44.687" v="2400" actId="26606"/>
          <ac:cxnSpMkLst>
            <pc:docMk/>
            <pc:sldMk cId="2399929787" sldId="357"/>
            <ac:cxnSpMk id="80" creationId="{D1F836F1-51D4-4090-8E0D-97877F036097}"/>
          </ac:cxnSpMkLst>
        </pc:cxnChg>
        <pc:cxnChg chg="add del">
          <ac:chgData name="S A" userId="e69b40b6a433e3f8" providerId="LiveId" clId="{597E0DBF-605F-42FB-B2CC-C49C551FA63C}" dt="2023-04-19T17:01:44.687" v="2400" actId="26606"/>
          <ac:cxnSpMkLst>
            <pc:docMk/>
            <pc:sldMk cId="2399929787" sldId="357"/>
            <ac:cxnSpMk id="82" creationId="{6A01027E-B10F-4212-8A7C-18D3714617FA}"/>
          </ac:cxnSpMkLst>
        </pc:cxnChg>
        <pc:cxnChg chg="add del">
          <ac:chgData name="S A" userId="e69b40b6a433e3f8" providerId="LiveId" clId="{597E0DBF-605F-42FB-B2CC-C49C551FA63C}" dt="2023-04-19T17:01:44.687" v="2400" actId="26606"/>
          <ac:cxnSpMkLst>
            <pc:docMk/>
            <pc:sldMk cId="2399929787" sldId="357"/>
            <ac:cxnSpMk id="94" creationId="{B4C603E5-79F8-40E5-91A8-0A01D35329D2}"/>
          </ac:cxnSpMkLst>
        </pc:cxnChg>
        <pc:cxnChg chg="add del">
          <ac:chgData name="S A" userId="e69b40b6a433e3f8" providerId="LiveId" clId="{597E0DBF-605F-42FB-B2CC-C49C551FA63C}" dt="2023-04-19T17:01:44.687" v="2400" actId="26606"/>
          <ac:cxnSpMkLst>
            <pc:docMk/>
            <pc:sldMk cId="2399929787" sldId="357"/>
            <ac:cxnSpMk id="98" creationId="{9F6E0820-E6B8-456E-AF16-37012F0EC95C}"/>
          </ac:cxnSpMkLst>
        </pc:cxnChg>
        <pc:cxnChg chg="add del">
          <ac:chgData name="S A" userId="e69b40b6a433e3f8" providerId="LiveId" clId="{597E0DBF-605F-42FB-B2CC-C49C551FA63C}" dt="2023-04-19T17:13:00.806" v="2620" actId="26606"/>
          <ac:cxnSpMkLst>
            <pc:docMk/>
            <pc:sldMk cId="2399929787" sldId="357"/>
            <ac:cxnSpMk id="102" creationId="{D1F836F1-51D4-4090-8E0D-97877F036097}"/>
          </ac:cxnSpMkLst>
        </pc:cxnChg>
        <pc:cxnChg chg="add del">
          <ac:chgData name="S A" userId="e69b40b6a433e3f8" providerId="LiveId" clId="{597E0DBF-605F-42FB-B2CC-C49C551FA63C}" dt="2023-04-19T17:13:00.806" v="2620" actId="26606"/>
          <ac:cxnSpMkLst>
            <pc:docMk/>
            <pc:sldMk cId="2399929787" sldId="357"/>
            <ac:cxnSpMk id="103" creationId="{6A01027E-B10F-4212-8A7C-18D3714617FA}"/>
          </ac:cxnSpMkLst>
        </pc:cxnChg>
        <pc:cxnChg chg="add del">
          <ac:chgData name="S A" userId="e69b40b6a433e3f8" providerId="LiveId" clId="{597E0DBF-605F-42FB-B2CC-C49C551FA63C}" dt="2023-04-19T17:12:52.303" v="2617" actId="26606"/>
          <ac:cxnSpMkLst>
            <pc:docMk/>
            <pc:sldMk cId="2399929787" sldId="357"/>
            <ac:cxnSpMk id="112" creationId="{D1F836F1-51D4-4090-8E0D-97877F036097}"/>
          </ac:cxnSpMkLst>
        </pc:cxnChg>
        <pc:cxnChg chg="add del">
          <ac:chgData name="S A" userId="e69b40b6a433e3f8" providerId="LiveId" clId="{597E0DBF-605F-42FB-B2CC-C49C551FA63C}" dt="2023-04-19T17:12:52.303" v="2617" actId="26606"/>
          <ac:cxnSpMkLst>
            <pc:docMk/>
            <pc:sldMk cId="2399929787" sldId="357"/>
            <ac:cxnSpMk id="114" creationId="{6A01027E-B10F-4212-8A7C-18D3714617FA}"/>
          </ac:cxnSpMkLst>
        </pc:cxnChg>
        <pc:cxnChg chg="add del">
          <ac:chgData name="S A" userId="e69b40b6a433e3f8" providerId="LiveId" clId="{597E0DBF-605F-42FB-B2CC-C49C551FA63C}" dt="2023-04-19T17:13:00.681" v="2619" actId="26606"/>
          <ac:cxnSpMkLst>
            <pc:docMk/>
            <pc:sldMk cId="2399929787" sldId="357"/>
            <ac:cxnSpMk id="118" creationId="{D1F836F1-51D4-4090-8E0D-97877F036097}"/>
          </ac:cxnSpMkLst>
        </pc:cxnChg>
        <pc:cxnChg chg="add del">
          <ac:chgData name="S A" userId="e69b40b6a433e3f8" providerId="LiveId" clId="{597E0DBF-605F-42FB-B2CC-C49C551FA63C}" dt="2023-04-19T17:13:00.681" v="2619" actId="26606"/>
          <ac:cxnSpMkLst>
            <pc:docMk/>
            <pc:sldMk cId="2399929787" sldId="357"/>
            <ac:cxnSpMk id="119" creationId="{6A01027E-B10F-4212-8A7C-18D3714617FA}"/>
          </ac:cxnSpMkLst>
        </pc:cxnChg>
        <pc:cxnChg chg="add del">
          <ac:chgData name="S A" userId="e69b40b6a433e3f8" providerId="LiveId" clId="{597E0DBF-605F-42FB-B2CC-C49C551FA63C}" dt="2023-04-19T17:19:45.653" v="2677" actId="26606"/>
          <ac:cxnSpMkLst>
            <pc:docMk/>
            <pc:sldMk cId="2399929787" sldId="357"/>
            <ac:cxnSpMk id="123" creationId="{D1F836F1-51D4-4090-8E0D-97877F036097}"/>
          </ac:cxnSpMkLst>
        </pc:cxnChg>
        <pc:cxnChg chg="add del">
          <ac:chgData name="S A" userId="e69b40b6a433e3f8" providerId="LiveId" clId="{597E0DBF-605F-42FB-B2CC-C49C551FA63C}" dt="2023-04-19T17:19:45.653" v="2677" actId="26606"/>
          <ac:cxnSpMkLst>
            <pc:docMk/>
            <pc:sldMk cId="2399929787" sldId="357"/>
            <ac:cxnSpMk id="124" creationId="{6A01027E-B10F-4212-8A7C-18D3714617FA}"/>
          </ac:cxnSpMkLst>
        </pc:cxnChg>
        <pc:cxnChg chg="add del">
          <ac:chgData name="S A" userId="e69b40b6a433e3f8" providerId="LiveId" clId="{597E0DBF-605F-42FB-B2CC-C49C551FA63C}" dt="2023-04-19T17:30:25.868" v="2922" actId="26606"/>
          <ac:cxnSpMkLst>
            <pc:docMk/>
            <pc:sldMk cId="2399929787" sldId="357"/>
            <ac:cxnSpMk id="128" creationId="{D1F836F1-51D4-4090-8E0D-97877F036097}"/>
          </ac:cxnSpMkLst>
        </pc:cxnChg>
        <pc:cxnChg chg="add del">
          <ac:chgData name="S A" userId="e69b40b6a433e3f8" providerId="LiveId" clId="{597E0DBF-605F-42FB-B2CC-C49C551FA63C}" dt="2023-04-19T17:30:25.868" v="2922" actId="26606"/>
          <ac:cxnSpMkLst>
            <pc:docMk/>
            <pc:sldMk cId="2399929787" sldId="357"/>
            <ac:cxnSpMk id="130" creationId="{6A01027E-B10F-4212-8A7C-18D3714617FA}"/>
          </ac:cxnSpMkLst>
        </pc:cxnChg>
        <pc:cxnChg chg="add del">
          <ac:chgData name="S A" userId="e69b40b6a433e3f8" providerId="LiveId" clId="{597E0DBF-605F-42FB-B2CC-C49C551FA63C}" dt="2023-04-19T17:19:15.258" v="2672" actId="26606"/>
          <ac:cxnSpMkLst>
            <pc:docMk/>
            <pc:sldMk cId="2399929787" sldId="357"/>
            <ac:cxnSpMk id="133" creationId="{D1F836F1-51D4-4090-8E0D-97877F036097}"/>
          </ac:cxnSpMkLst>
        </pc:cxnChg>
        <pc:cxnChg chg="add del">
          <ac:chgData name="S A" userId="e69b40b6a433e3f8" providerId="LiveId" clId="{597E0DBF-605F-42FB-B2CC-C49C551FA63C}" dt="2023-04-19T17:30:25.868" v="2922" actId="26606"/>
          <ac:cxnSpMkLst>
            <pc:docMk/>
            <pc:sldMk cId="2399929787" sldId="357"/>
            <ac:cxnSpMk id="134" creationId="{515F3B72-790F-4B1A-90DE-5EC31C829B9E}"/>
          </ac:cxnSpMkLst>
        </pc:cxnChg>
        <pc:cxnChg chg="add del">
          <ac:chgData name="S A" userId="e69b40b6a433e3f8" providerId="LiveId" clId="{597E0DBF-605F-42FB-B2CC-C49C551FA63C}" dt="2023-04-19T17:19:15.258" v="2672" actId="26606"/>
          <ac:cxnSpMkLst>
            <pc:docMk/>
            <pc:sldMk cId="2399929787" sldId="357"/>
            <ac:cxnSpMk id="135" creationId="{6A01027E-B10F-4212-8A7C-18D3714617FA}"/>
          </ac:cxnSpMkLst>
        </pc:cxnChg>
        <pc:cxnChg chg="add del">
          <ac:chgData name="S A" userId="e69b40b6a433e3f8" providerId="LiveId" clId="{597E0DBF-605F-42FB-B2CC-C49C551FA63C}" dt="2023-04-19T17:19:15.258" v="2672" actId="26606"/>
          <ac:cxnSpMkLst>
            <pc:docMk/>
            <pc:sldMk cId="2399929787" sldId="357"/>
            <ac:cxnSpMk id="139" creationId="{515F3B72-790F-4B1A-90DE-5EC31C829B9E}"/>
          </ac:cxnSpMkLst>
        </pc:cxnChg>
        <pc:cxnChg chg="add del">
          <ac:chgData name="S A" userId="e69b40b6a433e3f8" providerId="LiveId" clId="{597E0DBF-605F-42FB-B2CC-C49C551FA63C}" dt="2023-04-19T17:30:25.868" v="2922" actId="26606"/>
          <ac:cxnSpMkLst>
            <pc:docMk/>
            <pc:sldMk cId="2399929787" sldId="357"/>
            <ac:cxnSpMk id="140" creationId="{4C5057B3-E936-43A2-9EEE-514EF0434FE2}"/>
          </ac:cxnSpMkLst>
        </pc:cxnChg>
        <pc:cxnChg chg="add del">
          <ac:chgData name="S A" userId="e69b40b6a433e3f8" providerId="LiveId" clId="{597E0DBF-605F-42FB-B2CC-C49C551FA63C}" dt="2023-04-19T17:19:15.258" v="2672" actId="26606"/>
          <ac:cxnSpMkLst>
            <pc:docMk/>
            <pc:sldMk cId="2399929787" sldId="357"/>
            <ac:cxnSpMk id="145" creationId="{4C5057B3-E936-43A2-9EEE-514EF0434FE2}"/>
          </ac:cxnSpMkLst>
        </pc:cxnChg>
        <pc:cxnChg chg="add del">
          <ac:chgData name="S A" userId="e69b40b6a433e3f8" providerId="LiveId" clId="{597E0DBF-605F-42FB-B2CC-C49C551FA63C}" dt="2023-04-19T19:00:06.823" v="3736" actId="26606"/>
          <ac:cxnSpMkLst>
            <pc:docMk/>
            <pc:sldMk cId="2399929787" sldId="357"/>
            <ac:cxnSpMk id="149" creationId="{D1F836F1-51D4-4090-8E0D-97877F036097}"/>
          </ac:cxnSpMkLst>
        </pc:cxnChg>
        <pc:cxnChg chg="add del">
          <ac:chgData name="S A" userId="e69b40b6a433e3f8" providerId="LiveId" clId="{597E0DBF-605F-42FB-B2CC-C49C551FA63C}" dt="2023-04-19T19:00:06.823" v="3736" actId="26606"/>
          <ac:cxnSpMkLst>
            <pc:docMk/>
            <pc:sldMk cId="2399929787" sldId="357"/>
            <ac:cxnSpMk id="151" creationId="{6A01027E-B10F-4212-8A7C-18D3714617FA}"/>
          </ac:cxnSpMkLst>
        </pc:cxnChg>
        <pc:cxnChg chg="add del">
          <ac:chgData name="S A" userId="e69b40b6a433e3f8" providerId="LiveId" clId="{597E0DBF-605F-42FB-B2CC-C49C551FA63C}" dt="2023-04-19T19:00:06.823" v="3736" actId="26606"/>
          <ac:cxnSpMkLst>
            <pc:docMk/>
            <pc:sldMk cId="2399929787" sldId="357"/>
            <ac:cxnSpMk id="155" creationId="{D1F836F1-51D4-4090-8E0D-97877F036097}"/>
          </ac:cxnSpMkLst>
        </pc:cxnChg>
        <pc:cxnChg chg="add del">
          <ac:chgData name="S A" userId="e69b40b6a433e3f8" providerId="LiveId" clId="{597E0DBF-605F-42FB-B2CC-C49C551FA63C}" dt="2023-04-19T19:00:06.823" v="3736" actId="26606"/>
          <ac:cxnSpMkLst>
            <pc:docMk/>
            <pc:sldMk cId="2399929787" sldId="357"/>
            <ac:cxnSpMk id="157" creationId="{CDE33292-50BA-4AED-A315-7A6ADB4B100C}"/>
          </ac:cxnSpMkLst>
        </pc:cxnChg>
        <pc:cxnChg chg="add del">
          <ac:chgData name="S A" userId="e69b40b6a433e3f8" providerId="LiveId" clId="{597E0DBF-605F-42FB-B2CC-C49C551FA63C}" dt="2023-04-19T17:30:51.808" v="2924" actId="26606"/>
          <ac:cxnSpMkLst>
            <pc:docMk/>
            <pc:sldMk cId="2399929787" sldId="357"/>
            <ac:cxnSpMk id="160" creationId="{D1F836F1-51D4-4090-8E0D-97877F036097}"/>
          </ac:cxnSpMkLst>
        </pc:cxnChg>
        <pc:cxnChg chg="add del">
          <ac:chgData name="S A" userId="e69b40b6a433e3f8" providerId="LiveId" clId="{597E0DBF-605F-42FB-B2CC-C49C551FA63C}" dt="2023-04-19T17:30:51.808" v="2924" actId="26606"/>
          <ac:cxnSpMkLst>
            <pc:docMk/>
            <pc:sldMk cId="2399929787" sldId="357"/>
            <ac:cxnSpMk id="162" creationId="{6A01027E-B10F-4212-8A7C-18D3714617FA}"/>
          </ac:cxnSpMkLst>
        </pc:cxnChg>
        <pc:cxnChg chg="add del">
          <ac:chgData name="S A" userId="e69b40b6a433e3f8" providerId="LiveId" clId="{597E0DBF-605F-42FB-B2CC-C49C551FA63C}" dt="2023-04-19T19:00:06.823" v="3736" actId="26606"/>
          <ac:cxnSpMkLst>
            <pc:docMk/>
            <pc:sldMk cId="2399929787" sldId="357"/>
            <ac:cxnSpMk id="168" creationId="{5D73BF24-D1F3-4181-8C60-4EA9D4CED503}"/>
          </ac:cxnSpMkLst>
        </pc:cxnChg>
        <pc:cxnChg chg="add del">
          <ac:chgData name="S A" userId="e69b40b6a433e3f8" providerId="LiveId" clId="{597E0DBF-605F-42FB-B2CC-C49C551FA63C}" dt="2023-04-19T19:00:06.823" v="3736" actId="26606"/>
          <ac:cxnSpMkLst>
            <pc:docMk/>
            <pc:sldMk cId="2399929787" sldId="357"/>
            <ac:cxnSpMk id="172" creationId="{BD381074-0101-41BB-98A9-EE3DC457CB03}"/>
          </ac:cxnSpMkLst>
        </pc:cxnChg>
        <pc:cxnChg chg="del">
          <ac:chgData name="S A" userId="e69b40b6a433e3f8" providerId="LiveId" clId="{597E0DBF-605F-42FB-B2CC-C49C551FA63C}" dt="2023-04-19T15:36:04.059" v="865"/>
          <ac:cxnSpMkLst>
            <pc:docMk/>
            <pc:sldMk cId="2399929787" sldId="357"/>
            <ac:cxnSpMk id="226" creationId="{D1F836F1-51D4-4090-8E0D-97877F036097}"/>
          </ac:cxnSpMkLst>
        </pc:cxnChg>
        <pc:cxnChg chg="del">
          <ac:chgData name="S A" userId="e69b40b6a433e3f8" providerId="LiveId" clId="{597E0DBF-605F-42FB-B2CC-C49C551FA63C}" dt="2023-04-19T15:36:04.059" v="865"/>
          <ac:cxnSpMkLst>
            <pc:docMk/>
            <pc:sldMk cId="2399929787" sldId="357"/>
            <ac:cxnSpMk id="227" creationId="{6A01027E-B10F-4212-8A7C-18D3714617FA}"/>
          </ac:cxnSpMkLst>
        </pc:cxnChg>
      </pc:sldChg>
      <pc:sldChg chg="addSp delSp modSp add mod setBg delDesignElem">
        <pc:chgData name="S A" userId="e69b40b6a433e3f8" providerId="LiveId" clId="{597E0DBF-605F-42FB-B2CC-C49C551FA63C}" dt="2023-04-19T15:43:31.865" v="912" actId="27636"/>
        <pc:sldMkLst>
          <pc:docMk/>
          <pc:sldMk cId="2972520274" sldId="358"/>
        </pc:sldMkLst>
        <pc:spChg chg="mod">
          <ac:chgData name="S A" userId="e69b40b6a433e3f8" providerId="LiveId" clId="{597E0DBF-605F-42FB-B2CC-C49C551FA63C}" dt="2023-04-19T15:42:56.955" v="902" actId="20577"/>
          <ac:spMkLst>
            <pc:docMk/>
            <pc:sldMk cId="2972520274" sldId="358"/>
            <ac:spMk id="1027" creationId="{00000000-0000-0000-0000-000000000000}"/>
          </ac:spMkLst>
        </pc:spChg>
        <pc:spChg chg="mod ord">
          <ac:chgData name="S A" userId="e69b40b6a433e3f8" providerId="LiveId" clId="{597E0DBF-605F-42FB-B2CC-C49C551FA63C}" dt="2023-04-19T15:43:31.865" v="912" actId="27636"/>
          <ac:spMkLst>
            <pc:docMk/>
            <pc:sldMk cId="2972520274" sldId="358"/>
            <ac:spMk id="1028" creationId="{00000000-0000-0000-0000-000000000000}"/>
          </ac:spMkLst>
        </pc:spChg>
        <pc:spChg chg="add del">
          <ac:chgData name="S A" userId="e69b40b6a433e3f8" providerId="LiveId" clId="{597E0DBF-605F-42FB-B2CC-C49C551FA63C}" dt="2023-04-19T15:38:12.275" v="874" actId="26606"/>
          <ac:spMkLst>
            <pc:docMk/>
            <pc:sldMk cId="2972520274" sldId="358"/>
            <ac:spMk id="1033" creationId="{1034510A-DB30-456D-9F45-F70101243FCB}"/>
          </ac:spMkLst>
        </pc:spChg>
        <pc:spChg chg="add del">
          <ac:chgData name="S A" userId="e69b40b6a433e3f8" providerId="LiveId" clId="{597E0DBF-605F-42FB-B2CC-C49C551FA63C}" dt="2023-04-19T15:38:12.275" v="874" actId="26606"/>
          <ac:spMkLst>
            <pc:docMk/>
            <pc:sldMk cId="2972520274" sldId="358"/>
            <ac:spMk id="1041" creationId="{38BB920B-B87F-4576-861E-2EB1F9DBC748}"/>
          </ac:spMkLst>
        </pc:spChg>
        <pc:spChg chg="add del">
          <ac:chgData name="S A" userId="e69b40b6a433e3f8" providerId="LiveId" clId="{597E0DBF-605F-42FB-B2CC-C49C551FA63C}" dt="2023-04-19T15:38:12.275" v="874" actId="26606"/>
          <ac:spMkLst>
            <pc:docMk/>
            <pc:sldMk cId="2972520274" sldId="358"/>
            <ac:spMk id="1043" creationId="{96437D8E-CB45-4353-B187-E210ACE53D3F}"/>
          </ac:spMkLst>
        </pc:spChg>
        <pc:spChg chg="del">
          <ac:chgData name="S A" userId="e69b40b6a433e3f8" providerId="LiveId" clId="{597E0DBF-605F-42FB-B2CC-C49C551FA63C}" dt="2023-04-19T15:36:47.406" v="870"/>
          <ac:spMkLst>
            <pc:docMk/>
            <pc:sldMk cId="2972520274" sldId="358"/>
            <ac:spMk id="1054" creationId="{1034510A-DB30-456D-9F45-F70101243FCB}"/>
          </ac:spMkLst>
        </pc:spChg>
        <pc:spChg chg="add del">
          <ac:chgData name="S A" userId="e69b40b6a433e3f8" providerId="LiveId" clId="{597E0DBF-605F-42FB-B2CC-C49C551FA63C}" dt="2023-04-19T15:38:27.761" v="876" actId="26606"/>
          <ac:spMkLst>
            <pc:docMk/>
            <pc:sldMk cId="2972520274" sldId="358"/>
            <ac:spMk id="1055" creationId="{1034510A-DB30-456D-9F45-F70101243FCB}"/>
          </ac:spMkLst>
        </pc:spChg>
        <pc:spChg chg="del">
          <ac:chgData name="S A" userId="e69b40b6a433e3f8" providerId="LiveId" clId="{597E0DBF-605F-42FB-B2CC-C49C551FA63C}" dt="2023-04-19T15:36:47.406" v="870"/>
          <ac:spMkLst>
            <pc:docMk/>
            <pc:sldMk cId="2972520274" sldId="358"/>
            <ac:spMk id="1062" creationId="{6197630E-4D5A-46D7-81B6-AACF293DE481}"/>
          </ac:spMkLst>
        </pc:spChg>
        <pc:spChg chg="add del">
          <ac:chgData name="S A" userId="e69b40b6a433e3f8" providerId="LiveId" clId="{597E0DBF-605F-42FB-B2CC-C49C551FA63C}" dt="2023-04-19T15:38:27.761" v="876" actId="26606"/>
          <ac:spMkLst>
            <pc:docMk/>
            <pc:sldMk cId="2972520274" sldId="358"/>
            <ac:spMk id="1063" creationId="{9B6A1B59-9557-46ED-AF15-9FA7811DC074}"/>
          </ac:spMkLst>
        </pc:spChg>
        <pc:spChg chg="del">
          <ac:chgData name="S A" userId="e69b40b6a433e3f8" providerId="LiveId" clId="{597E0DBF-605F-42FB-B2CC-C49C551FA63C}" dt="2023-04-19T15:36:47.406" v="870"/>
          <ac:spMkLst>
            <pc:docMk/>
            <pc:sldMk cId="2972520274" sldId="358"/>
            <ac:spMk id="1064" creationId="{DF55C1FB-AF64-47EC-9F76-92517C60B87D}"/>
          </ac:spMkLst>
        </pc:spChg>
        <pc:spChg chg="add del">
          <ac:chgData name="S A" userId="e69b40b6a433e3f8" providerId="LiveId" clId="{597E0DBF-605F-42FB-B2CC-C49C551FA63C}" dt="2023-04-19T15:38:27.761" v="876" actId="26606"/>
          <ac:spMkLst>
            <pc:docMk/>
            <pc:sldMk cId="2972520274" sldId="358"/>
            <ac:spMk id="1067" creationId="{6E3BF814-708D-43D6-A62D-54B2DB14DE75}"/>
          </ac:spMkLst>
        </pc:spChg>
        <pc:spChg chg="add del">
          <ac:chgData name="S A" userId="e69b40b6a433e3f8" providerId="LiveId" clId="{597E0DBF-605F-42FB-B2CC-C49C551FA63C}" dt="2023-04-19T15:39:11.949" v="883" actId="26606"/>
          <ac:spMkLst>
            <pc:docMk/>
            <pc:sldMk cId="2972520274" sldId="358"/>
            <ac:spMk id="1073" creationId="{DB56CED6-ACD4-43B1-BE53-1B579E8C6EFB}"/>
          </ac:spMkLst>
        </pc:spChg>
        <pc:spChg chg="add del">
          <ac:chgData name="S A" userId="e69b40b6a433e3f8" providerId="LiveId" clId="{597E0DBF-605F-42FB-B2CC-C49C551FA63C}" dt="2023-04-19T15:39:11.949" v="883" actId="26606"/>
          <ac:spMkLst>
            <pc:docMk/>
            <pc:sldMk cId="2972520274" sldId="358"/>
            <ac:spMk id="1078" creationId="{A5C7A10E-6E94-4034-9FBD-411962C2EC0D}"/>
          </ac:spMkLst>
        </pc:spChg>
        <pc:spChg chg="add del">
          <ac:chgData name="S A" userId="e69b40b6a433e3f8" providerId="LiveId" clId="{597E0DBF-605F-42FB-B2CC-C49C551FA63C}" dt="2023-04-19T15:39:11.949" v="883" actId="26606"/>
          <ac:spMkLst>
            <pc:docMk/>
            <pc:sldMk cId="2972520274" sldId="358"/>
            <ac:spMk id="1080" creationId="{36BA04AF-97FE-49F0-90E1-033A8ACB2540}"/>
          </ac:spMkLst>
        </pc:spChg>
        <pc:spChg chg="add del">
          <ac:chgData name="S A" userId="e69b40b6a433e3f8" providerId="LiveId" clId="{597E0DBF-605F-42FB-B2CC-C49C551FA63C}" dt="2023-04-19T15:42:45.278" v="891" actId="26606"/>
          <ac:spMkLst>
            <pc:docMk/>
            <pc:sldMk cId="2972520274" sldId="358"/>
            <ac:spMk id="1086" creationId="{DB56CED6-ACD4-43B1-BE53-1B579E8C6EFB}"/>
          </ac:spMkLst>
        </pc:spChg>
        <pc:spChg chg="add">
          <ac:chgData name="S A" userId="e69b40b6a433e3f8" providerId="LiveId" clId="{597E0DBF-605F-42FB-B2CC-C49C551FA63C}" dt="2023-04-19T15:42:45.278" v="891" actId="26606"/>
          <ac:spMkLst>
            <pc:docMk/>
            <pc:sldMk cId="2972520274" sldId="358"/>
            <ac:spMk id="1097" creationId="{C4997218-B8DE-468A-8BBD-5F03F73B4886}"/>
          </ac:spMkLst>
        </pc:spChg>
        <pc:grpChg chg="add del">
          <ac:chgData name="S A" userId="e69b40b6a433e3f8" providerId="LiveId" clId="{597E0DBF-605F-42FB-B2CC-C49C551FA63C}" dt="2023-04-19T15:38:12.275" v="874" actId="26606"/>
          <ac:grpSpMkLst>
            <pc:docMk/>
            <pc:sldMk cId="2972520274" sldId="358"/>
            <ac:grpSpMk id="1045" creationId="{C1ACD122-C589-435F-B967-090BF6C7B711}"/>
          </ac:grpSpMkLst>
        </pc:grpChg>
        <pc:grpChg chg="del">
          <ac:chgData name="S A" userId="e69b40b6a433e3f8" providerId="LiveId" clId="{597E0DBF-605F-42FB-B2CC-C49C551FA63C}" dt="2023-04-19T15:36:47.406" v="870"/>
          <ac:grpSpMkLst>
            <pc:docMk/>
            <pc:sldMk cId="2972520274" sldId="358"/>
            <ac:grpSpMk id="1068" creationId="{D231400A-89D5-4788-B071-EDA807D6516A}"/>
          </ac:grpSpMkLst>
        </pc:grpChg>
        <pc:picChg chg="add mod">
          <ac:chgData name="S A" userId="e69b40b6a433e3f8" providerId="LiveId" clId="{597E0DBF-605F-42FB-B2CC-C49C551FA63C}" dt="2023-04-19T15:42:45.278" v="891" actId="26606"/>
          <ac:picMkLst>
            <pc:docMk/>
            <pc:sldMk cId="2972520274" sldId="358"/>
            <ac:picMk id="3" creationId="{64D08EBA-CC03-89F9-E5B0-9525FC23F2F2}"/>
          </ac:picMkLst>
        </pc:picChg>
        <pc:picChg chg="mod ord">
          <ac:chgData name="S A" userId="e69b40b6a433e3f8" providerId="LiveId" clId="{597E0DBF-605F-42FB-B2CC-C49C551FA63C}" dt="2023-04-19T15:42:45.278" v="891" actId="26606"/>
          <ac:picMkLst>
            <pc:docMk/>
            <pc:sldMk cId="2972520274" sldId="358"/>
            <ac:picMk id="1026" creationId="{00000000-0000-0000-0000-000000000000}"/>
          </ac:picMkLst>
        </pc:picChg>
        <pc:picChg chg="add del">
          <ac:chgData name="S A" userId="e69b40b6a433e3f8" providerId="LiveId" clId="{597E0DBF-605F-42FB-B2CC-C49C551FA63C}" dt="2023-04-19T15:38:12.275" v="874" actId="26606"/>
          <ac:picMkLst>
            <pc:docMk/>
            <pc:sldMk cId="2972520274" sldId="358"/>
            <ac:picMk id="1035" creationId="{D9E3E4AB-D495-4E09-86D0-3C3F1CD33C2A}"/>
          </ac:picMkLst>
        </pc:picChg>
        <pc:picChg chg="add del">
          <ac:chgData name="S A" userId="e69b40b6a433e3f8" providerId="LiveId" clId="{597E0DBF-605F-42FB-B2CC-C49C551FA63C}" dt="2023-04-19T15:39:11.949" v="883" actId="26606"/>
          <ac:picMkLst>
            <pc:docMk/>
            <pc:sldMk cId="2972520274" sldId="358"/>
            <ac:picMk id="1047" creationId="{88AB0847-50BE-402D-AC57-631B52783046}"/>
          </ac:picMkLst>
        </pc:picChg>
        <pc:picChg chg="add del">
          <ac:chgData name="S A" userId="e69b40b6a433e3f8" providerId="LiveId" clId="{597E0DBF-605F-42FB-B2CC-C49C551FA63C}" dt="2023-04-19T15:38:12.275" v="874" actId="26606"/>
          <ac:picMkLst>
            <pc:docMk/>
            <pc:sldMk cId="2972520274" sldId="358"/>
            <ac:picMk id="1051" creationId="{3196ADFC-4CB5-49DC-AEC1-39B10EA7FB61}"/>
          </ac:picMkLst>
        </pc:picChg>
        <pc:picChg chg="del">
          <ac:chgData name="S A" userId="e69b40b6a433e3f8" providerId="LiveId" clId="{597E0DBF-605F-42FB-B2CC-C49C551FA63C}" dt="2023-04-19T15:36:47.406" v="870"/>
          <ac:picMkLst>
            <pc:docMk/>
            <pc:sldMk cId="2972520274" sldId="358"/>
            <ac:picMk id="1056" creationId="{D9E3E4AB-D495-4E09-86D0-3C3F1CD33C2A}"/>
          </ac:picMkLst>
        </pc:picChg>
        <pc:picChg chg="add del">
          <ac:chgData name="S A" userId="e69b40b6a433e3f8" providerId="LiveId" clId="{597E0DBF-605F-42FB-B2CC-C49C551FA63C}" dt="2023-04-19T15:38:27.761" v="876" actId="26606"/>
          <ac:picMkLst>
            <pc:docMk/>
            <pc:sldMk cId="2972520274" sldId="358"/>
            <ac:picMk id="1057" creationId="{D9E3E4AB-D495-4E09-86D0-3C3F1CD33C2A}"/>
          </ac:picMkLst>
        </pc:picChg>
        <pc:picChg chg="add del">
          <ac:chgData name="S A" userId="e69b40b6a433e3f8" providerId="LiveId" clId="{597E0DBF-605F-42FB-B2CC-C49C551FA63C}" dt="2023-04-19T15:38:27.761" v="876" actId="26606"/>
          <ac:picMkLst>
            <pc:docMk/>
            <pc:sldMk cId="2972520274" sldId="358"/>
            <ac:picMk id="1069" creationId="{80C0F1BA-2DF1-4BA9-985B-1A0126C6A64E}"/>
          </ac:picMkLst>
        </pc:picChg>
        <pc:picChg chg="del">
          <ac:chgData name="S A" userId="e69b40b6a433e3f8" providerId="LiveId" clId="{597E0DBF-605F-42FB-B2CC-C49C551FA63C}" dt="2023-04-19T15:36:47.406" v="870"/>
          <ac:picMkLst>
            <pc:docMk/>
            <pc:sldMk cId="2972520274" sldId="358"/>
            <ac:picMk id="1072" creationId="{6DB21661-E71D-4919-863E-4DAF7C88D4F9}"/>
          </ac:picMkLst>
        </pc:picChg>
        <pc:picChg chg="add del">
          <ac:chgData name="S A" userId="e69b40b6a433e3f8" providerId="LiveId" clId="{597E0DBF-605F-42FB-B2CC-C49C551FA63C}" dt="2023-04-19T15:39:11.949" v="883" actId="26606"/>
          <ac:picMkLst>
            <pc:docMk/>
            <pc:sldMk cId="2972520274" sldId="358"/>
            <ac:picMk id="1075" creationId="{5B451061-F85B-40DB-92DA-1FD61C70C3F0}"/>
          </ac:picMkLst>
        </pc:picChg>
        <pc:picChg chg="add del">
          <ac:chgData name="S A" userId="e69b40b6a433e3f8" providerId="LiveId" clId="{597E0DBF-605F-42FB-B2CC-C49C551FA63C}" dt="2023-04-19T15:42:45.278" v="891" actId="26606"/>
          <ac:picMkLst>
            <pc:docMk/>
            <pc:sldMk cId="2972520274" sldId="358"/>
            <ac:picMk id="1088" creationId="{5B451061-F85B-40DB-92DA-1FD61C70C3F0}"/>
          </ac:picMkLst>
        </pc:picChg>
        <pc:picChg chg="add">
          <ac:chgData name="S A" userId="e69b40b6a433e3f8" providerId="LiveId" clId="{597E0DBF-605F-42FB-B2CC-C49C551FA63C}" dt="2023-04-19T15:42:45.278" v="891" actId="26606"/>
          <ac:picMkLst>
            <pc:docMk/>
            <pc:sldMk cId="2972520274" sldId="358"/>
            <ac:picMk id="1099" creationId="{E3BFD388-F2CD-432C-8D7D-936F661CEA9F}"/>
          </ac:picMkLst>
        </pc:picChg>
        <pc:cxnChg chg="add del">
          <ac:chgData name="S A" userId="e69b40b6a433e3f8" providerId="LiveId" clId="{597E0DBF-605F-42FB-B2CC-C49C551FA63C}" dt="2023-04-19T15:38:12.275" v="874" actId="26606"/>
          <ac:cxnSpMkLst>
            <pc:docMk/>
            <pc:sldMk cId="2972520274" sldId="358"/>
            <ac:cxnSpMk id="1037" creationId="{59D48945-BEE9-473E-9443-A1CE317E2D69}"/>
          </ac:cxnSpMkLst>
        </pc:cxnChg>
        <pc:cxnChg chg="add del">
          <ac:chgData name="S A" userId="e69b40b6a433e3f8" providerId="LiveId" clId="{597E0DBF-605F-42FB-B2CC-C49C551FA63C}" dt="2023-04-19T15:38:12.275" v="874" actId="26606"/>
          <ac:cxnSpMkLst>
            <pc:docMk/>
            <pc:sldMk cId="2972520274" sldId="358"/>
            <ac:cxnSpMk id="1039" creationId="{2E8FB920-D5E3-4F09-967F-5DB75441A318}"/>
          </ac:cxnSpMkLst>
        </pc:cxnChg>
        <pc:cxnChg chg="add del">
          <ac:chgData name="S A" userId="e69b40b6a433e3f8" providerId="LiveId" clId="{597E0DBF-605F-42FB-B2CC-C49C551FA63C}" dt="2023-04-19T15:38:12.275" v="874" actId="26606"/>
          <ac:cxnSpMkLst>
            <pc:docMk/>
            <pc:sldMk cId="2972520274" sldId="358"/>
            <ac:cxnSpMk id="1049" creationId="{CA5833B1-944B-4448-B845-4474615C81AD}"/>
          </ac:cxnSpMkLst>
        </pc:cxnChg>
        <pc:cxnChg chg="add del">
          <ac:chgData name="S A" userId="e69b40b6a433e3f8" providerId="LiveId" clId="{597E0DBF-605F-42FB-B2CC-C49C551FA63C}" dt="2023-04-19T15:38:12.275" v="874" actId="26606"/>
          <ac:cxnSpMkLst>
            <pc:docMk/>
            <pc:sldMk cId="2972520274" sldId="358"/>
            <ac:cxnSpMk id="1053" creationId="{F99DBD02-3C86-43B1-927E-B5D16B3B0A22}"/>
          </ac:cxnSpMkLst>
        </pc:cxnChg>
        <pc:cxnChg chg="del">
          <ac:chgData name="S A" userId="e69b40b6a433e3f8" providerId="LiveId" clId="{597E0DBF-605F-42FB-B2CC-C49C551FA63C}" dt="2023-04-19T15:36:47.406" v="870"/>
          <ac:cxnSpMkLst>
            <pc:docMk/>
            <pc:sldMk cId="2972520274" sldId="358"/>
            <ac:cxnSpMk id="1058" creationId="{59D48945-BEE9-473E-9443-A1CE317E2D69}"/>
          </ac:cxnSpMkLst>
        </pc:cxnChg>
        <pc:cxnChg chg="add del">
          <ac:chgData name="S A" userId="e69b40b6a433e3f8" providerId="LiveId" clId="{597E0DBF-605F-42FB-B2CC-C49C551FA63C}" dt="2023-04-19T15:38:27.761" v="876" actId="26606"/>
          <ac:cxnSpMkLst>
            <pc:docMk/>
            <pc:sldMk cId="2972520274" sldId="358"/>
            <ac:cxnSpMk id="1059" creationId="{59D48945-BEE9-473E-9443-A1CE317E2D69}"/>
          </ac:cxnSpMkLst>
        </pc:cxnChg>
        <pc:cxnChg chg="del">
          <ac:chgData name="S A" userId="e69b40b6a433e3f8" providerId="LiveId" clId="{597E0DBF-605F-42FB-B2CC-C49C551FA63C}" dt="2023-04-19T15:36:47.406" v="870"/>
          <ac:cxnSpMkLst>
            <pc:docMk/>
            <pc:sldMk cId="2972520274" sldId="358"/>
            <ac:cxnSpMk id="1060" creationId="{2DD6752A-2411-44BF-8C92-DF55B95F3ACA}"/>
          </ac:cxnSpMkLst>
        </pc:cxnChg>
        <pc:cxnChg chg="add del">
          <ac:chgData name="S A" userId="e69b40b6a433e3f8" providerId="LiveId" clId="{597E0DBF-605F-42FB-B2CC-C49C551FA63C}" dt="2023-04-19T15:38:27.761" v="876" actId="26606"/>
          <ac:cxnSpMkLst>
            <pc:docMk/>
            <pc:sldMk cId="2972520274" sldId="358"/>
            <ac:cxnSpMk id="1061" creationId="{2E8FB920-D5E3-4F09-967F-5DB75441A318}"/>
          </ac:cxnSpMkLst>
        </pc:cxnChg>
        <pc:cxnChg chg="add del">
          <ac:chgData name="S A" userId="e69b40b6a433e3f8" providerId="LiveId" clId="{597E0DBF-605F-42FB-B2CC-C49C551FA63C}" dt="2023-04-19T15:38:27.761" v="876" actId="26606"/>
          <ac:cxnSpMkLst>
            <pc:docMk/>
            <pc:sldMk cId="2972520274" sldId="358"/>
            <ac:cxnSpMk id="1065" creationId="{84169457-B7C6-4D50-8B14-C9A373623846}"/>
          </ac:cxnSpMkLst>
        </pc:cxnChg>
        <pc:cxnChg chg="del">
          <ac:chgData name="S A" userId="e69b40b6a433e3f8" providerId="LiveId" clId="{597E0DBF-605F-42FB-B2CC-C49C551FA63C}" dt="2023-04-19T15:36:47.406" v="870"/>
          <ac:cxnSpMkLst>
            <pc:docMk/>
            <pc:sldMk cId="2972520274" sldId="358"/>
            <ac:cxnSpMk id="1066" creationId="{2BDBCFA8-87D3-44D6-ACCC-2B1A9C34EE87}"/>
          </ac:cxnSpMkLst>
        </pc:cxnChg>
        <pc:cxnChg chg="add del">
          <ac:chgData name="S A" userId="e69b40b6a433e3f8" providerId="LiveId" clId="{597E0DBF-605F-42FB-B2CC-C49C551FA63C}" dt="2023-04-19T15:38:27.761" v="876" actId="26606"/>
          <ac:cxnSpMkLst>
            <pc:docMk/>
            <pc:sldMk cId="2972520274" sldId="358"/>
            <ac:cxnSpMk id="1070" creationId="{DB4CC650-F3AE-47ED-96D9-DD4CB94CA834}"/>
          </ac:cxnSpMkLst>
        </pc:cxnChg>
        <pc:cxnChg chg="del">
          <ac:chgData name="S A" userId="e69b40b6a433e3f8" providerId="LiveId" clId="{597E0DBF-605F-42FB-B2CC-C49C551FA63C}" dt="2023-04-19T15:36:47.406" v="870"/>
          <ac:cxnSpMkLst>
            <pc:docMk/>
            <pc:sldMk cId="2972520274" sldId="358"/>
            <ac:cxnSpMk id="1074" creationId="{1F7CAD9E-0068-4D78-AC4D-5A0EE804CC4E}"/>
          </ac:cxnSpMkLst>
        </pc:cxnChg>
        <pc:cxnChg chg="add del">
          <ac:chgData name="S A" userId="e69b40b6a433e3f8" providerId="LiveId" clId="{597E0DBF-605F-42FB-B2CC-C49C551FA63C}" dt="2023-04-19T15:39:11.949" v="883" actId="26606"/>
          <ac:cxnSpMkLst>
            <pc:docMk/>
            <pc:sldMk cId="2972520274" sldId="358"/>
            <ac:cxnSpMk id="1076" creationId="{D1F836F1-51D4-4090-8E0D-97877F036097}"/>
          </ac:cxnSpMkLst>
        </pc:cxnChg>
        <pc:cxnChg chg="add del">
          <ac:chgData name="S A" userId="e69b40b6a433e3f8" providerId="LiveId" clId="{597E0DBF-605F-42FB-B2CC-C49C551FA63C}" dt="2023-04-19T15:39:11.949" v="883" actId="26606"/>
          <ac:cxnSpMkLst>
            <pc:docMk/>
            <pc:sldMk cId="2972520274" sldId="358"/>
            <ac:cxnSpMk id="1077" creationId="{6A01027E-B10F-4212-8A7C-18D3714617FA}"/>
          </ac:cxnSpMkLst>
        </pc:cxnChg>
        <pc:cxnChg chg="add del">
          <ac:chgData name="S A" userId="e69b40b6a433e3f8" providerId="LiveId" clId="{597E0DBF-605F-42FB-B2CC-C49C551FA63C}" dt="2023-04-19T15:39:11.949" v="883" actId="26606"/>
          <ac:cxnSpMkLst>
            <pc:docMk/>
            <pc:sldMk cId="2972520274" sldId="358"/>
            <ac:cxnSpMk id="1079" creationId="{35C22FBF-AF64-460D-B908-176652F5B49D}"/>
          </ac:cxnSpMkLst>
        </pc:cxnChg>
        <pc:cxnChg chg="add del">
          <ac:chgData name="S A" userId="e69b40b6a433e3f8" providerId="LiveId" clId="{597E0DBF-605F-42FB-B2CC-C49C551FA63C}" dt="2023-04-19T15:39:11.949" v="883" actId="26606"/>
          <ac:cxnSpMkLst>
            <pc:docMk/>
            <pc:sldMk cId="2972520274" sldId="358"/>
            <ac:cxnSpMk id="1081" creationId="{BE786E6D-99DF-4CDA-B4C3-815FDAA5FF41}"/>
          </ac:cxnSpMkLst>
        </pc:cxnChg>
        <pc:cxnChg chg="add del">
          <ac:chgData name="S A" userId="e69b40b6a433e3f8" providerId="LiveId" clId="{597E0DBF-605F-42FB-B2CC-C49C551FA63C}" dt="2023-04-19T15:42:45.278" v="891" actId="26606"/>
          <ac:cxnSpMkLst>
            <pc:docMk/>
            <pc:sldMk cId="2972520274" sldId="358"/>
            <ac:cxnSpMk id="1090" creationId="{D1F836F1-51D4-4090-8E0D-97877F036097}"/>
          </ac:cxnSpMkLst>
        </pc:cxnChg>
        <pc:cxnChg chg="add del">
          <ac:chgData name="S A" userId="e69b40b6a433e3f8" providerId="LiveId" clId="{597E0DBF-605F-42FB-B2CC-C49C551FA63C}" dt="2023-04-19T15:42:45.278" v="891" actId="26606"/>
          <ac:cxnSpMkLst>
            <pc:docMk/>
            <pc:sldMk cId="2972520274" sldId="358"/>
            <ac:cxnSpMk id="1092" creationId="{6A01027E-B10F-4212-8A7C-18D3714617FA}"/>
          </ac:cxnSpMkLst>
        </pc:cxnChg>
        <pc:cxnChg chg="add">
          <ac:chgData name="S A" userId="e69b40b6a433e3f8" providerId="LiveId" clId="{597E0DBF-605F-42FB-B2CC-C49C551FA63C}" dt="2023-04-19T15:42:45.278" v="891" actId="26606"/>
          <ac:cxnSpMkLst>
            <pc:docMk/>
            <pc:sldMk cId="2972520274" sldId="358"/>
            <ac:cxnSpMk id="1101" creationId="{FFAF575C-D676-470A-A35E-874E96C07630}"/>
          </ac:cxnSpMkLst>
        </pc:cxnChg>
        <pc:cxnChg chg="add">
          <ac:chgData name="S A" userId="e69b40b6a433e3f8" providerId="LiveId" clId="{597E0DBF-605F-42FB-B2CC-C49C551FA63C}" dt="2023-04-19T15:42:45.278" v="891" actId="26606"/>
          <ac:cxnSpMkLst>
            <pc:docMk/>
            <pc:sldMk cId="2972520274" sldId="358"/>
            <ac:cxnSpMk id="1103" creationId="{81662206-9637-4409-BB69-ACACA607DC80}"/>
          </ac:cxnSpMkLst>
        </pc:cxnChg>
      </pc:sldChg>
      <pc:sldChg chg="addSp delSp modSp add mod setBg delDesignElem">
        <pc:chgData name="S A" userId="e69b40b6a433e3f8" providerId="LiveId" clId="{597E0DBF-605F-42FB-B2CC-C49C551FA63C}" dt="2023-04-19T16:34:50.965" v="1200" actId="26606"/>
        <pc:sldMkLst>
          <pc:docMk/>
          <pc:sldMk cId="1579057449" sldId="359"/>
        </pc:sldMkLst>
        <pc:spChg chg="mod ord">
          <ac:chgData name="S A" userId="e69b40b6a433e3f8" providerId="LiveId" clId="{597E0DBF-605F-42FB-B2CC-C49C551FA63C}" dt="2023-04-19T16:32:42.416" v="1189" actId="26606"/>
          <ac:spMkLst>
            <pc:docMk/>
            <pc:sldMk cId="1579057449" sldId="359"/>
            <ac:spMk id="7" creationId="{FE547C3A-BA91-03E1-0683-3A75A1D06FDB}"/>
          </ac:spMkLst>
        </pc:spChg>
        <pc:spChg chg="add del">
          <ac:chgData name="S A" userId="e69b40b6a433e3f8" providerId="LiveId" clId="{597E0DBF-605F-42FB-B2CC-C49C551FA63C}" dt="2023-04-19T15:54:44.767" v="976" actId="26606"/>
          <ac:spMkLst>
            <pc:docMk/>
            <pc:sldMk cId="1579057449" sldId="359"/>
            <ac:spMk id="15" creationId="{E5A6235A-2550-420D-B3ED-1FE825378B58}"/>
          </ac:spMkLst>
        </pc:spChg>
        <pc:spChg chg="add del">
          <ac:chgData name="S A" userId="e69b40b6a433e3f8" providerId="LiveId" clId="{597E0DBF-605F-42FB-B2CC-C49C551FA63C}" dt="2023-04-19T15:54:44.767" v="976" actId="26606"/>
          <ac:spMkLst>
            <pc:docMk/>
            <pc:sldMk cId="1579057449" sldId="359"/>
            <ac:spMk id="23" creationId="{4426A239-63F9-46B4-BB03-ED2ADEE161EA}"/>
          </ac:spMkLst>
        </pc:spChg>
        <pc:spChg chg="add del">
          <ac:chgData name="S A" userId="e69b40b6a433e3f8" providerId="LiveId" clId="{597E0DBF-605F-42FB-B2CC-C49C551FA63C}" dt="2023-04-19T15:54:44.767" v="976" actId="26606"/>
          <ac:spMkLst>
            <pc:docMk/>
            <pc:sldMk cId="1579057449" sldId="359"/>
            <ac:spMk id="25" creationId="{A26E5F88-0F7D-4E91-A761-50E02ADEAB01}"/>
          </ac:spMkLst>
        </pc:spChg>
        <pc:spChg chg="add del">
          <ac:chgData name="S A" userId="e69b40b6a433e3f8" providerId="LiveId" clId="{597E0DBF-605F-42FB-B2CC-C49C551FA63C}" dt="2023-04-19T15:56:24.029" v="1010" actId="26606"/>
          <ac:spMkLst>
            <pc:docMk/>
            <pc:sldMk cId="1579057449" sldId="359"/>
            <ac:spMk id="36" creationId="{C4997218-B8DE-468A-8BBD-5F03F73B4886}"/>
          </ac:spMkLst>
        </pc:spChg>
        <pc:spChg chg="add del">
          <ac:chgData name="S A" userId="e69b40b6a433e3f8" providerId="LiveId" clId="{597E0DBF-605F-42FB-B2CC-C49C551FA63C}" dt="2023-04-19T15:56:24.029" v="1010" actId="26606"/>
          <ac:spMkLst>
            <pc:docMk/>
            <pc:sldMk cId="1579057449" sldId="359"/>
            <ac:spMk id="44" creationId="{AFB52503-76E1-4522-A868-E192E17C197B}"/>
          </ac:spMkLst>
        </pc:spChg>
        <pc:spChg chg="add del">
          <ac:chgData name="S A" userId="e69b40b6a433e3f8" providerId="LiveId" clId="{597E0DBF-605F-42FB-B2CC-C49C551FA63C}" dt="2023-04-19T15:56:24.029" v="1010" actId="26606"/>
          <ac:spMkLst>
            <pc:docMk/>
            <pc:sldMk cId="1579057449" sldId="359"/>
            <ac:spMk id="46" creationId="{A0E62D63-4C6A-417F-92D9-79536C48FBC9}"/>
          </ac:spMkLst>
        </pc:spChg>
        <pc:spChg chg="add del">
          <ac:chgData name="S A" userId="e69b40b6a433e3f8" providerId="LiveId" clId="{597E0DBF-605F-42FB-B2CC-C49C551FA63C}" dt="2023-04-19T16:32:42.416" v="1189" actId="26606"/>
          <ac:spMkLst>
            <pc:docMk/>
            <pc:sldMk cId="1579057449" sldId="359"/>
            <ac:spMk id="65" creationId="{C4997218-B8DE-468A-8BBD-5F03F73B4886}"/>
          </ac:spMkLst>
        </pc:spChg>
        <pc:spChg chg="add del">
          <ac:chgData name="S A" userId="e69b40b6a433e3f8" providerId="LiveId" clId="{597E0DBF-605F-42FB-B2CC-C49C551FA63C}" dt="2023-04-19T16:32:42.416" v="1189" actId="26606"/>
          <ac:spMkLst>
            <pc:docMk/>
            <pc:sldMk cId="1579057449" sldId="359"/>
            <ac:spMk id="73" creationId="{BE21B434-AEE3-4BF3-8E0E-A9CC3B4F712F}"/>
          </ac:spMkLst>
        </pc:spChg>
        <pc:spChg chg="add del">
          <ac:chgData name="S A" userId="e69b40b6a433e3f8" providerId="LiveId" clId="{597E0DBF-605F-42FB-B2CC-C49C551FA63C}" dt="2023-04-19T16:32:42.416" v="1189" actId="26606"/>
          <ac:spMkLst>
            <pc:docMk/>
            <pc:sldMk cId="1579057449" sldId="359"/>
            <ac:spMk id="75" creationId="{1AE3EB4C-9661-425C-954C-1DD6EFBF0816}"/>
          </ac:spMkLst>
        </pc:spChg>
        <pc:spChg chg="add del">
          <ac:chgData name="S A" userId="e69b40b6a433e3f8" providerId="LiveId" clId="{597E0DBF-605F-42FB-B2CC-C49C551FA63C}" dt="2023-04-19T16:32:42.416" v="1189" actId="26606"/>
          <ac:spMkLst>
            <pc:docMk/>
            <pc:sldMk cId="1579057449" sldId="359"/>
            <ac:spMk id="86" creationId="{DB56CED6-ACD4-43B1-BE53-1B579E8C6EFB}"/>
          </ac:spMkLst>
        </pc:spChg>
        <pc:spChg chg="del">
          <ac:chgData name="S A" userId="e69b40b6a433e3f8" providerId="LiveId" clId="{597E0DBF-605F-42FB-B2CC-C49C551FA63C}" dt="2023-04-19T15:48:03.646" v="920"/>
          <ac:spMkLst>
            <pc:docMk/>
            <pc:sldMk cId="1579057449" sldId="359"/>
            <ac:spMk id="121" creationId="{1034510A-DB30-456D-9F45-F70101243FCB}"/>
          </ac:spMkLst>
        </pc:spChg>
        <pc:spChg chg="del">
          <ac:chgData name="S A" userId="e69b40b6a433e3f8" providerId="LiveId" clId="{597E0DBF-605F-42FB-B2CC-C49C551FA63C}" dt="2023-04-19T15:48:03.646" v="920"/>
          <ac:spMkLst>
            <pc:docMk/>
            <pc:sldMk cId="1579057449" sldId="359"/>
            <ac:spMk id="125" creationId="{6197630E-4D5A-46D7-81B6-AACF293DE481}"/>
          </ac:spMkLst>
        </pc:spChg>
        <pc:spChg chg="del">
          <ac:chgData name="S A" userId="e69b40b6a433e3f8" providerId="LiveId" clId="{597E0DBF-605F-42FB-B2CC-C49C551FA63C}" dt="2023-04-19T15:48:03.646" v="920"/>
          <ac:spMkLst>
            <pc:docMk/>
            <pc:sldMk cId="1579057449" sldId="359"/>
            <ac:spMk id="126" creationId="{DF55C1FB-AF64-47EC-9F76-92517C60B87D}"/>
          </ac:spMkLst>
        </pc:spChg>
        <pc:grpChg chg="add del">
          <ac:chgData name="S A" userId="e69b40b6a433e3f8" providerId="LiveId" clId="{597E0DBF-605F-42FB-B2CC-C49C551FA63C}" dt="2023-04-19T15:56:24.029" v="1010" actId="26606"/>
          <ac:grpSpMkLst>
            <pc:docMk/>
            <pc:sldMk cId="1579057449" sldId="359"/>
            <ac:grpSpMk id="48" creationId="{B4156038-3FC2-4B32-B605-9F4E8992A06A}"/>
          </ac:grpSpMkLst>
        </pc:grpChg>
        <pc:grpChg chg="add del">
          <ac:chgData name="S A" userId="e69b40b6a433e3f8" providerId="LiveId" clId="{597E0DBF-605F-42FB-B2CC-C49C551FA63C}" dt="2023-04-19T15:56:24.029" v="1010" actId="26606"/>
          <ac:grpSpMkLst>
            <pc:docMk/>
            <pc:sldMk cId="1579057449" sldId="359"/>
            <ac:grpSpMk id="54" creationId="{709BB22F-10F9-40EE-83F3-4B41751C44CC}"/>
          </ac:grpSpMkLst>
        </pc:grpChg>
        <pc:grpChg chg="add del">
          <ac:chgData name="S A" userId="e69b40b6a433e3f8" providerId="LiveId" clId="{597E0DBF-605F-42FB-B2CC-C49C551FA63C}" dt="2023-04-19T16:32:42.416" v="1189" actId="26606"/>
          <ac:grpSpMkLst>
            <pc:docMk/>
            <pc:sldMk cId="1579057449" sldId="359"/>
            <ac:grpSpMk id="94" creationId="{B5736473-4FFB-4F4F-A9A2-62355CC9BBBF}"/>
          </ac:grpSpMkLst>
        </pc:grpChg>
        <pc:grpChg chg="del">
          <ac:chgData name="S A" userId="e69b40b6a433e3f8" providerId="LiveId" clId="{597E0DBF-605F-42FB-B2CC-C49C551FA63C}" dt="2023-04-19T15:48:03.646" v="920"/>
          <ac:grpSpMkLst>
            <pc:docMk/>
            <pc:sldMk cId="1579057449" sldId="359"/>
            <ac:grpSpMk id="128" creationId="{D231400A-89D5-4788-B071-EDA807D6516A}"/>
          </ac:grpSpMkLst>
        </pc:grpChg>
        <pc:graphicFrameChg chg="add del mod">
          <ac:chgData name="S A" userId="e69b40b6a433e3f8" providerId="LiveId" clId="{597E0DBF-605F-42FB-B2CC-C49C551FA63C}" dt="2023-04-19T15:48:46.859" v="923"/>
          <ac:graphicFrameMkLst>
            <pc:docMk/>
            <pc:sldMk cId="1579057449" sldId="359"/>
            <ac:graphicFrameMk id="2" creationId="{00D8E09A-8C31-3FBD-F91D-7177B1561627}"/>
          </ac:graphicFrameMkLst>
        </pc:graphicFrameChg>
        <pc:graphicFrameChg chg="add mod modGraphic">
          <ac:chgData name="S A" userId="e69b40b6a433e3f8" providerId="LiveId" clId="{597E0DBF-605F-42FB-B2CC-C49C551FA63C}" dt="2023-04-19T16:34:50.965" v="1200" actId="26606"/>
          <ac:graphicFrameMkLst>
            <pc:docMk/>
            <pc:sldMk cId="1579057449" sldId="359"/>
            <ac:graphicFrameMk id="11" creationId="{7E80ED22-8709-B6D8-39DC-E20E31C8427D}"/>
          </ac:graphicFrameMkLst>
        </pc:graphicFrameChg>
        <pc:picChg chg="add del mod ord">
          <ac:chgData name="S A" userId="e69b40b6a433e3f8" providerId="LiveId" clId="{597E0DBF-605F-42FB-B2CC-C49C551FA63C}" dt="2023-04-19T16:32:19.867" v="1187" actId="21"/>
          <ac:picMkLst>
            <pc:docMk/>
            <pc:sldMk cId="1579057449" sldId="359"/>
            <ac:picMk id="4" creationId="{860D133B-D6FD-6D42-EB1D-81B05EC1B4F0}"/>
          </ac:picMkLst>
        </pc:picChg>
        <pc:picChg chg="add del mod">
          <ac:chgData name="S A" userId="e69b40b6a433e3f8" providerId="LiveId" clId="{597E0DBF-605F-42FB-B2CC-C49C551FA63C}" dt="2023-04-19T15:54:37.025" v="975" actId="478"/>
          <ac:picMkLst>
            <pc:docMk/>
            <pc:sldMk cId="1579057449" sldId="359"/>
            <ac:picMk id="6" creationId="{A6B57F9E-262F-ED89-8B7D-DC342E31FC31}"/>
          </ac:picMkLst>
        </pc:picChg>
        <pc:picChg chg="del mod ord">
          <ac:chgData name="S A" userId="e69b40b6a433e3f8" providerId="LiveId" clId="{597E0DBF-605F-42FB-B2CC-C49C551FA63C}" dt="2023-04-19T15:52:06.199" v="926" actId="478"/>
          <ac:picMkLst>
            <pc:docMk/>
            <pc:sldMk cId="1579057449" sldId="359"/>
            <ac:picMk id="9" creationId="{C745E1FD-901A-0499-5758-40C9FBCD1870}"/>
          </ac:picMkLst>
        </pc:picChg>
        <pc:picChg chg="add mod">
          <ac:chgData name="S A" userId="e69b40b6a433e3f8" providerId="LiveId" clId="{597E0DBF-605F-42FB-B2CC-C49C551FA63C}" dt="2023-04-19T16:34:22.334" v="1199" actId="14100"/>
          <ac:picMkLst>
            <pc:docMk/>
            <pc:sldMk cId="1579057449" sldId="359"/>
            <ac:picMk id="10" creationId="{05B9118E-CB99-0DE8-2F1C-4AD5CAF7CFE0}"/>
          </ac:picMkLst>
        </pc:picChg>
        <pc:picChg chg="add del">
          <ac:chgData name="S A" userId="e69b40b6a433e3f8" providerId="LiveId" clId="{597E0DBF-605F-42FB-B2CC-C49C551FA63C}" dt="2023-04-19T15:54:44.767" v="976" actId="26606"/>
          <ac:picMkLst>
            <pc:docMk/>
            <pc:sldMk cId="1579057449" sldId="359"/>
            <ac:picMk id="17" creationId="{F5AB2177-9C71-428F-A999-69AFFF9DBBA8}"/>
          </ac:picMkLst>
        </pc:picChg>
        <pc:picChg chg="add del">
          <ac:chgData name="S A" userId="e69b40b6a433e3f8" providerId="LiveId" clId="{597E0DBF-605F-42FB-B2CC-C49C551FA63C}" dt="2023-04-19T15:54:44.767" v="976" actId="26606"/>
          <ac:picMkLst>
            <pc:docMk/>
            <pc:sldMk cId="1579057449" sldId="359"/>
            <ac:picMk id="29" creationId="{0ACA2F7E-838D-4D76-8D5D-51F658ED18EB}"/>
          </ac:picMkLst>
        </pc:picChg>
        <pc:picChg chg="add del">
          <ac:chgData name="S A" userId="e69b40b6a433e3f8" providerId="LiveId" clId="{597E0DBF-605F-42FB-B2CC-C49C551FA63C}" dt="2023-04-19T15:56:24.029" v="1010" actId="26606"/>
          <ac:picMkLst>
            <pc:docMk/>
            <pc:sldMk cId="1579057449" sldId="359"/>
            <ac:picMk id="38" creationId="{E3BFD388-F2CD-432C-8D7D-936F661CEA9F}"/>
          </ac:picMkLst>
        </pc:picChg>
        <pc:picChg chg="add del">
          <ac:chgData name="S A" userId="e69b40b6a433e3f8" providerId="LiveId" clId="{597E0DBF-605F-42FB-B2CC-C49C551FA63C}" dt="2023-04-19T15:56:24.029" v="1010" actId="26606"/>
          <ac:picMkLst>
            <pc:docMk/>
            <pc:sldMk cId="1579057449" sldId="359"/>
            <ac:picMk id="58" creationId="{CC935E1D-B362-4F0C-BD48-FCCA841D4874}"/>
          </ac:picMkLst>
        </pc:picChg>
        <pc:picChg chg="add del">
          <ac:chgData name="S A" userId="e69b40b6a433e3f8" providerId="LiveId" clId="{597E0DBF-605F-42FB-B2CC-C49C551FA63C}" dt="2023-04-19T16:32:42.416" v="1189" actId="26606"/>
          <ac:picMkLst>
            <pc:docMk/>
            <pc:sldMk cId="1579057449" sldId="359"/>
            <ac:picMk id="67" creationId="{E3BFD388-F2CD-432C-8D7D-936F661CEA9F}"/>
          </ac:picMkLst>
        </pc:picChg>
        <pc:picChg chg="add del">
          <ac:chgData name="S A" userId="e69b40b6a433e3f8" providerId="LiveId" clId="{597E0DBF-605F-42FB-B2CC-C49C551FA63C}" dt="2023-04-19T16:32:42.416" v="1189" actId="26606"/>
          <ac:picMkLst>
            <pc:docMk/>
            <pc:sldMk cId="1579057449" sldId="359"/>
            <ac:picMk id="79" creationId="{40FE2F51-4E86-4522-BF72-D0CB3C90B875}"/>
          </ac:picMkLst>
        </pc:picChg>
        <pc:picChg chg="add del">
          <ac:chgData name="S A" userId="e69b40b6a433e3f8" providerId="LiveId" clId="{597E0DBF-605F-42FB-B2CC-C49C551FA63C}" dt="2023-04-19T16:32:42.416" v="1189" actId="26606"/>
          <ac:picMkLst>
            <pc:docMk/>
            <pc:sldMk cId="1579057449" sldId="359"/>
            <ac:picMk id="88" creationId="{5B451061-F85B-40DB-92DA-1FD61C70C3F0}"/>
          </ac:picMkLst>
        </pc:picChg>
        <pc:picChg chg="del">
          <ac:chgData name="S A" userId="e69b40b6a433e3f8" providerId="LiveId" clId="{597E0DBF-605F-42FB-B2CC-C49C551FA63C}" dt="2023-04-19T15:48:03.646" v="920"/>
          <ac:picMkLst>
            <pc:docMk/>
            <pc:sldMk cId="1579057449" sldId="359"/>
            <ac:picMk id="122" creationId="{D9E3E4AB-D495-4E09-86D0-3C3F1CD33C2A}"/>
          </ac:picMkLst>
        </pc:picChg>
        <pc:picChg chg="del">
          <ac:chgData name="S A" userId="e69b40b6a433e3f8" providerId="LiveId" clId="{597E0DBF-605F-42FB-B2CC-C49C551FA63C}" dt="2023-04-19T15:48:03.646" v="920"/>
          <ac:picMkLst>
            <pc:docMk/>
            <pc:sldMk cId="1579057449" sldId="359"/>
            <ac:picMk id="131" creationId="{6DB21661-E71D-4919-863E-4DAF7C88D4F9}"/>
          </ac:picMkLst>
        </pc:picChg>
        <pc:cxnChg chg="add del">
          <ac:chgData name="S A" userId="e69b40b6a433e3f8" providerId="LiveId" clId="{597E0DBF-605F-42FB-B2CC-C49C551FA63C}" dt="2023-04-19T15:54:44.767" v="976" actId="26606"/>
          <ac:cxnSpMkLst>
            <pc:docMk/>
            <pc:sldMk cId="1579057449" sldId="359"/>
            <ac:cxnSpMk id="19" creationId="{C71A0FE3-5275-4031-B79E-1C19EF091430}"/>
          </ac:cxnSpMkLst>
        </pc:cxnChg>
        <pc:cxnChg chg="add del">
          <ac:chgData name="S A" userId="e69b40b6a433e3f8" providerId="LiveId" clId="{597E0DBF-605F-42FB-B2CC-C49C551FA63C}" dt="2023-04-19T15:54:44.767" v="976" actId="26606"/>
          <ac:cxnSpMkLst>
            <pc:docMk/>
            <pc:sldMk cId="1579057449" sldId="359"/>
            <ac:cxnSpMk id="21" creationId="{037505B7-E320-4031-8277-31BF1D0C672E}"/>
          </ac:cxnSpMkLst>
        </pc:cxnChg>
        <pc:cxnChg chg="add del">
          <ac:chgData name="S A" userId="e69b40b6a433e3f8" providerId="LiveId" clId="{597E0DBF-605F-42FB-B2CC-C49C551FA63C}" dt="2023-04-19T15:54:44.767" v="976" actId="26606"/>
          <ac:cxnSpMkLst>
            <pc:docMk/>
            <pc:sldMk cId="1579057449" sldId="359"/>
            <ac:cxnSpMk id="27" creationId="{B9B495C9-AEEF-4ED6-B8F0-8E2343CF66E1}"/>
          </ac:cxnSpMkLst>
        </pc:cxnChg>
        <pc:cxnChg chg="add del">
          <ac:chgData name="S A" userId="e69b40b6a433e3f8" providerId="LiveId" clId="{597E0DBF-605F-42FB-B2CC-C49C551FA63C}" dt="2023-04-19T15:54:44.767" v="976" actId="26606"/>
          <ac:cxnSpMkLst>
            <pc:docMk/>
            <pc:sldMk cId="1579057449" sldId="359"/>
            <ac:cxnSpMk id="31" creationId="{7964B7A8-4CC0-4D07-9CD7-E7FF87BDCA3B}"/>
          </ac:cxnSpMkLst>
        </pc:cxnChg>
        <pc:cxnChg chg="add del">
          <ac:chgData name="S A" userId="e69b40b6a433e3f8" providerId="LiveId" clId="{597E0DBF-605F-42FB-B2CC-C49C551FA63C}" dt="2023-04-19T15:56:24.029" v="1010" actId="26606"/>
          <ac:cxnSpMkLst>
            <pc:docMk/>
            <pc:sldMk cId="1579057449" sldId="359"/>
            <ac:cxnSpMk id="40" creationId="{FFAF575C-D676-470A-A35E-874E96C07630}"/>
          </ac:cxnSpMkLst>
        </pc:cxnChg>
        <pc:cxnChg chg="add del">
          <ac:chgData name="S A" userId="e69b40b6a433e3f8" providerId="LiveId" clId="{597E0DBF-605F-42FB-B2CC-C49C551FA63C}" dt="2023-04-19T15:56:24.029" v="1010" actId="26606"/>
          <ac:cxnSpMkLst>
            <pc:docMk/>
            <pc:sldMk cId="1579057449" sldId="359"/>
            <ac:cxnSpMk id="42" creationId="{8620535D-62C0-4ED1-8396-BE226BA35A9D}"/>
          </ac:cxnSpMkLst>
        </pc:cxnChg>
        <pc:cxnChg chg="add del">
          <ac:chgData name="S A" userId="e69b40b6a433e3f8" providerId="LiveId" clId="{597E0DBF-605F-42FB-B2CC-C49C551FA63C}" dt="2023-04-19T15:56:24.029" v="1010" actId="26606"/>
          <ac:cxnSpMkLst>
            <pc:docMk/>
            <pc:sldMk cId="1579057449" sldId="359"/>
            <ac:cxnSpMk id="52" creationId="{CB61A11A-BF1E-43B6-951E-DEB86A4899B7}"/>
          </ac:cxnSpMkLst>
        </pc:cxnChg>
        <pc:cxnChg chg="add del">
          <ac:chgData name="S A" userId="e69b40b6a433e3f8" providerId="LiveId" clId="{597E0DBF-605F-42FB-B2CC-C49C551FA63C}" dt="2023-04-19T15:56:24.029" v="1010" actId="26606"/>
          <ac:cxnSpMkLst>
            <pc:docMk/>
            <pc:sldMk cId="1579057449" sldId="359"/>
            <ac:cxnSpMk id="60" creationId="{BF2DE50D-81AE-44B2-B762-E9BC52E95C98}"/>
          </ac:cxnSpMkLst>
        </pc:cxnChg>
        <pc:cxnChg chg="add del">
          <ac:chgData name="S A" userId="e69b40b6a433e3f8" providerId="LiveId" clId="{597E0DBF-605F-42FB-B2CC-C49C551FA63C}" dt="2023-04-19T16:32:42.416" v="1189" actId="26606"/>
          <ac:cxnSpMkLst>
            <pc:docMk/>
            <pc:sldMk cId="1579057449" sldId="359"/>
            <ac:cxnSpMk id="69" creationId="{FFAF575C-D676-470A-A35E-874E96C07630}"/>
          </ac:cxnSpMkLst>
        </pc:cxnChg>
        <pc:cxnChg chg="add del">
          <ac:chgData name="S A" userId="e69b40b6a433e3f8" providerId="LiveId" clId="{597E0DBF-605F-42FB-B2CC-C49C551FA63C}" dt="2023-04-19T16:32:42.416" v="1189" actId="26606"/>
          <ac:cxnSpMkLst>
            <pc:docMk/>
            <pc:sldMk cId="1579057449" sldId="359"/>
            <ac:cxnSpMk id="71" creationId="{8620535D-62C0-4ED1-8396-BE226BA35A9D}"/>
          </ac:cxnSpMkLst>
        </pc:cxnChg>
        <pc:cxnChg chg="add del">
          <ac:chgData name="S A" userId="e69b40b6a433e3f8" providerId="LiveId" clId="{597E0DBF-605F-42FB-B2CC-C49C551FA63C}" dt="2023-04-19T16:32:42.416" v="1189" actId="26606"/>
          <ac:cxnSpMkLst>
            <pc:docMk/>
            <pc:sldMk cId="1579057449" sldId="359"/>
            <ac:cxnSpMk id="77" creationId="{19A95E08-371E-431A-A1B5-F1053438F6B9}"/>
          </ac:cxnSpMkLst>
        </pc:cxnChg>
        <pc:cxnChg chg="add del">
          <ac:chgData name="S A" userId="e69b40b6a433e3f8" providerId="LiveId" clId="{597E0DBF-605F-42FB-B2CC-C49C551FA63C}" dt="2023-04-19T16:32:42.416" v="1189" actId="26606"/>
          <ac:cxnSpMkLst>
            <pc:docMk/>
            <pc:sldMk cId="1579057449" sldId="359"/>
            <ac:cxnSpMk id="81" creationId="{50DACB0E-DA73-4CE4-900D-0B4EEA2E362B}"/>
          </ac:cxnSpMkLst>
        </pc:cxnChg>
        <pc:cxnChg chg="add del">
          <ac:chgData name="S A" userId="e69b40b6a433e3f8" providerId="LiveId" clId="{597E0DBF-605F-42FB-B2CC-C49C551FA63C}" dt="2023-04-19T16:32:42.416" v="1189" actId="26606"/>
          <ac:cxnSpMkLst>
            <pc:docMk/>
            <pc:sldMk cId="1579057449" sldId="359"/>
            <ac:cxnSpMk id="90" creationId="{D1F836F1-51D4-4090-8E0D-97877F036097}"/>
          </ac:cxnSpMkLst>
        </pc:cxnChg>
        <pc:cxnChg chg="add del">
          <ac:chgData name="S A" userId="e69b40b6a433e3f8" providerId="LiveId" clId="{597E0DBF-605F-42FB-B2CC-C49C551FA63C}" dt="2023-04-19T16:32:42.416" v="1189" actId="26606"/>
          <ac:cxnSpMkLst>
            <pc:docMk/>
            <pc:sldMk cId="1579057449" sldId="359"/>
            <ac:cxnSpMk id="92" creationId="{6A01027E-B10F-4212-8A7C-18D3714617FA}"/>
          </ac:cxnSpMkLst>
        </pc:cxnChg>
        <pc:cxnChg chg="del">
          <ac:chgData name="S A" userId="e69b40b6a433e3f8" providerId="LiveId" clId="{597E0DBF-605F-42FB-B2CC-C49C551FA63C}" dt="2023-04-19T15:48:03.646" v="920"/>
          <ac:cxnSpMkLst>
            <pc:docMk/>
            <pc:sldMk cId="1579057449" sldId="359"/>
            <ac:cxnSpMk id="123" creationId="{59D48945-BEE9-473E-9443-A1CE317E2D69}"/>
          </ac:cxnSpMkLst>
        </pc:cxnChg>
        <pc:cxnChg chg="del">
          <ac:chgData name="S A" userId="e69b40b6a433e3f8" providerId="LiveId" clId="{597E0DBF-605F-42FB-B2CC-C49C551FA63C}" dt="2023-04-19T15:48:03.646" v="920"/>
          <ac:cxnSpMkLst>
            <pc:docMk/>
            <pc:sldMk cId="1579057449" sldId="359"/>
            <ac:cxnSpMk id="124" creationId="{2DD6752A-2411-44BF-8C92-DF55B95F3ACA}"/>
          </ac:cxnSpMkLst>
        </pc:cxnChg>
        <pc:cxnChg chg="del">
          <ac:chgData name="S A" userId="e69b40b6a433e3f8" providerId="LiveId" clId="{597E0DBF-605F-42FB-B2CC-C49C551FA63C}" dt="2023-04-19T15:48:03.646" v="920"/>
          <ac:cxnSpMkLst>
            <pc:docMk/>
            <pc:sldMk cId="1579057449" sldId="359"/>
            <ac:cxnSpMk id="127" creationId="{2BDBCFA8-87D3-44D6-ACCC-2B1A9C34EE87}"/>
          </ac:cxnSpMkLst>
        </pc:cxnChg>
        <pc:cxnChg chg="del">
          <ac:chgData name="S A" userId="e69b40b6a433e3f8" providerId="LiveId" clId="{597E0DBF-605F-42FB-B2CC-C49C551FA63C}" dt="2023-04-19T15:48:03.646" v="920"/>
          <ac:cxnSpMkLst>
            <pc:docMk/>
            <pc:sldMk cId="1579057449" sldId="359"/>
            <ac:cxnSpMk id="132" creationId="{1F7CAD9E-0068-4D78-AC4D-5A0EE804CC4E}"/>
          </ac:cxnSpMkLst>
        </pc:cxnChg>
      </pc:sldChg>
      <pc:sldChg chg="addSp delSp modSp add del mod setBg delDesignElem">
        <pc:chgData name="S A" userId="e69b40b6a433e3f8" providerId="LiveId" clId="{597E0DBF-605F-42FB-B2CC-C49C551FA63C}" dt="2023-04-19T21:10:21.623" v="4596" actId="47"/>
        <pc:sldMkLst>
          <pc:docMk/>
          <pc:sldMk cId="1049864542" sldId="360"/>
        </pc:sldMkLst>
        <pc:spChg chg="mod">
          <ac:chgData name="S A" userId="e69b40b6a433e3f8" providerId="LiveId" clId="{597E0DBF-605F-42FB-B2CC-C49C551FA63C}" dt="2023-04-19T17:25:51.781" v="2795" actId="1076"/>
          <ac:spMkLst>
            <pc:docMk/>
            <pc:sldMk cId="1049864542" sldId="360"/>
            <ac:spMk id="7" creationId="{FE547C3A-BA91-03E1-0683-3A75A1D06FDB}"/>
          </ac:spMkLst>
        </pc:spChg>
        <pc:spChg chg="del">
          <ac:chgData name="S A" userId="e69b40b6a433e3f8" providerId="LiveId" clId="{597E0DBF-605F-42FB-B2CC-C49C551FA63C}" dt="2023-04-19T16:26:47.561" v="1184"/>
          <ac:spMkLst>
            <pc:docMk/>
            <pc:sldMk cId="1049864542" sldId="360"/>
            <ac:spMk id="42" creationId="{DB56CED6-ACD4-43B1-BE53-1B579E8C6EFB}"/>
          </ac:spMkLst>
        </pc:spChg>
        <pc:spChg chg="add del">
          <ac:chgData name="S A" userId="e69b40b6a433e3f8" providerId="LiveId" clId="{597E0DBF-605F-42FB-B2CC-C49C551FA63C}" dt="2023-04-19T17:24:04.234" v="2756" actId="26606"/>
          <ac:spMkLst>
            <pc:docMk/>
            <pc:sldMk cId="1049864542" sldId="360"/>
            <ac:spMk id="51" creationId="{DB56CED6-ACD4-43B1-BE53-1B579E8C6EFB}"/>
          </ac:spMkLst>
        </pc:spChg>
        <pc:spChg chg="add del">
          <ac:chgData name="S A" userId="e69b40b6a433e3f8" providerId="LiveId" clId="{597E0DBF-605F-42FB-B2CC-C49C551FA63C}" dt="2023-04-19T17:24:04.234" v="2756" actId="26606"/>
          <ac:spMkLst>
            <pc:docMk/>
            <pc:sldMk cId="1049864542" sldId="360"/>
            <ac:spMk id="59" creationId="{71F405FD-C64B-4FCE-99E2-EB155F38C316}"/>
          </ac:spMkLst>
        </pc:spChg>
        <pc:spChg chg="add del">
          <ac:chgData name="S A" userId="e69b40b6a433e3f8" providerId="LiveId" clId="{597E0DBF-605F-42FB-B2CC-C49C551FA63C}" dt="2023-04-19T17:24:04.234" v="2756" actId="26606"/>
          <ac:spMkLst>
            <pc:docMk/>
            <pc:sldMk cId="1049864542" sldId="360"/>
            <ac:spMk id="61" creationId="{EC1A0D04-B08C-414C-B4EA-E46831234917}"/>
          </ac:spMkLst>
        </pc:spChg>
        <pc:spChg chg="add del">
          <ac:chgData name="S A" userId="e69b40b6a433e3f8" providerId="LiveId" clId="{597E0DBF-605F-42FB-B2CC-C49C551FA63C}" dt="2023-04-19T17:24:04.234" v="2756" actId="26606"/>
          <ac:spMkLst>
            <pc:docMk/>
            <pc:sldMk cId="1049864542" sldId="360"/>
            <ac:spMk id="67" creationId="{352BF978-D364-44AC-98F1-C39F88479D7F}"/>
          </ac:spMkLst>
        </pc:spChg>
        <pc:spChg chg="add del">
          <ac:chgData name="S A" userId="e69b40b6a433e3f8" providerId="LiveId" clId="{597E0DBF-605F-42FB-B2CC-C49C551FA63C}" dt="2023-04-19T17:24:17.658" v="2758" actId="26606"/>
          <ac:spMkLst>
            <pc:docMk/>
            <pc:sldMk cId="1049864542" sldId="360"/>
            <ac:spMk id="75" creationId="{DB56CED6-ACD4-43B1-BE53-1B579E8C6EFB}"/>
          </ac:spMkLst>
        </pc:spChg>
        <pc:spChg chg="add del">
          <ac:chgData name="S A" userId="e69b40b6a433e3f8" providerId="LiveId" clId="{597E0DBF-605F-42FB-B2CC-C49C551FA63C}" dt="2023-04-19T17:24:17.658" v="2758" actId="26606"/>
          <ac:spMkLst>
            <pc:docMk/>
            <pc:sldMk cId="1049864542" sldId="360"/>
            <ac:spMk id="79" creationId="{4568A54B-9065-40B2-8753-8E0288E828A3}"/>
          </ac:spMkLst>
        </pc:spChg>
        <pc:spChg chg="add del">
          <ac:chgData name="S A" userId="e69b40b6a433e3f8" providerId="LiveId" clId="{597E0DBF-605F-42FB-B2CC-C49C551FA63C}" dt="2023-04-19T17:24:17.658" v="2758" actId="26606"/>
          <ac:spMkLst>
            <pc:docMk/>
            <pc:sldMk cId="1049864542" sldId="360"/>
            <ac:spMk id="81" creationId="{A2BED43D-FF5E-4233-9D4F-A509B56034A5}"/>
          </ac:spMkLst>
        </pc:spChg>
        <pc:spChg chg="add del">
          <ac:chgData name="S A" userId="e69b40b6a433e3f8" providerId="LiveId" clId="{597E0DBF-605F-42FB-B2CC-C49C551FA63C}" dt="2023-04-19T17:25:27.375" v="2792" actId="26606"/>
          <ac:spMkLst>
            <pc:docMk/>
            <pc:sldMk cId="1049864542" sldId="360"/>
            <ac:spMk id="85" creationId="{DB56CED6-ACD4-43B1-BE53-1B579E8C6EFB}"/>
          </ac:spMkLst>
        </pc:spChg>
        <pc:spChg chg="add del">
          <ac:chgData name="S A" userId="e69b40b6a433e3f8" providerId="LiveId" clId="{597E0DBF-605F-42FB-B2CC-C49C551FA63C}" dt="2023-04-19T17:25:27.375" v="2792" actId="26606"/>
          <ac:spMkLst>
            <pc:docMk/>
            <pc:sldMk cId="1049864542" sldId="360"/>
            <ac:spMk id="89" creationId="{4568A54B-9065-40B2-8753-8E0288E828A3}"/>
          </ac:spMkLst>
        </pc:spChg>
        <pc:spChg chg="add del">
          <ac:chgData name="S A" userId="e69b40b6a433e3f8" providerId="LiveId" clId="{597E0DBF-605F-42FB-B2CC-C49C551FA63C}" dt="2023-04-19T17:25:27.375" v="2792" actId="26606"/>
          <ac:spMkLst>
            <pc:docMk/>
            <pc:sldMk cId="1049864542" sldId="360"/>
            <ac:spMk id="91" creationId="{A2BED43D-FF5E-4233-9D4F-A509B56034A5}"/>
          </ac:spMkLst>
        </pc:spChg>
        <pc:spChg chg="add del">
          <ac:chgData name="S A" userId="e69b40b6a433e3f8" providerId="LiveId" clId="{597E0DBF-605F-42FB-B2CC-C49C551FA63C}" dt="2023-04-19T17:25:27.375" v="2792" actId="26606"/>
          <ac:spMkLst>
            <pc:docMk/>
            <pc:sldMk cId="1049864542" sldId="360"/>
            <ac:spMk id="97" creationId="{DB56CED6-ACD4-43B1-BE53-1B579E8C6EFB}"/>
          </ac:spMkLst>
        </pc:spChg>
        <pc:spChg chg="add del">
          <ac:chgData name="S A" userId="e69b40b6a433e3f8" providerId="LiveId" clId="{597E0DBF-605F-42FB-B2CC-C49C551FA63C}" dt="2023-04-19T17:25:27.375" v="2792" actId="26606"/>
          <ac:spMkLst>
            <pc:docMk/>
            <pc:sldMk cId="1049864542" sldId="360"/>
            <ac:spMk id="105" creationId="{4568A54B-9065-40B2-8753-8E0288E828A3}"/>
          </ac:spMkLst>
        </pc:spChg>
        <pc:spChg chg="add del">
          <ac:chgData name="S A" userId="e69b40b6a433e3f8" providerId="LiveId" clId="{597E0DBF-605F-42FB-B2CC-C49C551FA63C}" dt="2023-04-19T17:25:27.375" v="2792" actId="26606"/>
          <ac:spMkLst>
            <pc:docMk/>
            <pc:sldMk cId="1049864542" sldId="360"/>
            <ac:spMk id="109" creationId="{A2BED43D-FF5E-4233-9D4F-A509B56034A5}"/>
          </ac:spMkLst>
        </pc:spChg>
        <pc:grpChg chg="add del">
          <ac:chgData name="S A" userId="e69b40b6a433e3f8" providerId="LiveId" clId="{597E0DBF-605F-42FB-B2CC-C49C551FA63C}" dt="2023-04-19T17:24:04.234" v="2756" actId="26606"/>
          <ac:grpSpMkLst>
            <pc:docMk/>
            <pc:sldMk cId="1049864542" sldId="360"/>
            <ac:grpSpMk id="63" creationId="{100A5A8D-53DF-4CB4-B1CE-2D6DC77728B5}"/>
          </ac:grpSpMkLst>
        </pc:grpChg>
        <pc:graphicFrameChg chg="mod modGraphic">
          <ac:chgData name="S A" userId="e69b40b6a433e3f8" providerId="LiveId" clId="{597E0DBF-605F-42FB-B2CC-C49C551FA63C}" dt="2023-04-19T17:28:36.242" v="2887" actId="20577"/>
          <ac:graphicFrameMkLst>
            <pc:docMk/>
            <pc:sldMk cId="1049864542" sldId="360"/>
            <ac:graphicFrameMk id="46" creationId="{F83CAEE2-6915-625F-59A0-7F55CA8E37D9}"/>
          </ac:graphicFrameMkLst>
        </pc:graphicFrameChg>
        <pc:picChg chg="mod">
          <ac:chgData name="S A" userId="e69b40b6a433e3f8" providerId="LiveId" clId="{597E0DBF-605F-42FB-B2CC-C49C551FA63C}" dt="2023-04-19T17:24:17.716" v="2759" actId="26606"/>
          <ac:picMkLst>
            <pc:docMk/>
            <pc:sldMk cId="1049864542" sldId="360"/>
            <ac:picMk id="2" creationId="{913838D5-88CD-AD01-0113-0A6CA9777FB7}"/>
          </ac:picMkLst>
        </pc:picChg>
        <pc:picChg chg="del">
          <ac:chgData name="S A" userId="e69b40b6a433e3f8" providerId="LiveId" clId="{597E0DBF-605F-42FB-B2CC-C49C551FA63C}" dt="2023-04-19T16:26:47.561" v="1184"/>
          <ac:picMkLst>
            <pc:docMk/>
            <pc:sldMk cId="1049864542" sldId="360"/>
            <ac:picMk id="43" creationId="{5B451061-F85B-40DB-92DA-1FD61C70C3F0}"/>
          </ac:picMkLst>
        </pc:picChg>
        <pc:picChg chg="add del">
          <ac:chgData name="S A" userId="e69b40b6a433e3f8" providerId="LiveId" clId="{597E0DBF-605F-42FB-B2CC-C49C551FA63C}" dt="2023-04-19T17:24:04.234" v="2756" actId="26606"/>
          <ac:picMkLst>
            <pc:docMk/>
            <pc:sldMk cId="1049864542" sldId="360"/>
            <ac:picMk id="53" creationId="{5B451061-F85B-40DB-92DA-1FD61C70C3F0}"/>
          </ac:picMkLst>
        </pc:picChg>
        <pc:picChg chg="add del">
          <ac:chgData name="S A" userId="e69b40b6a433e3f8" providerId="LiveId" clId="{597E0DBF-605F-42FB-B2CC-C49C551FA63C}" dt="2023-04-19T17:25:27.375" v="2792" actId="26606"/>
          <ac:picMkLst>
            <pc:docMk/>
            <pc:sldMk cId="1049864542" sldId="360"/>
            <ac:picMk id="65" creationId="{051D0F8B-A6FE-4009-88A1-49ABE7CEF2AC}"/>
          </ac:picMkLst>
        </pc:picChg>
        <pc:picChg chg="add del">
          <ac:chgData name="S A" userId="e69b40b6a433e3f8" providerId="LiveId" clId="{597E0DBF-605F-42FB-B2CC-C49C551FA63C}" dt="2023-04-19T17:24:04.234" v="2756" actId="26606"/>
          <ac:picMkLst>
            <pc:docMk/>
            <pc:sldMk cId="1049864542" sldId="360"/>
            <ac:picMk id="71" creationId="{9DC7E1A6-17CC-4BDB-BA71-2A8AF4A5D0D3}"/>
          </ac:picMkLst>
        </pc:picChg>
        <pc:picChg chg="add del">
          <ac:chgData name="S A" userId="e69b40b6a433e3f8" providerId="LiveId" clId="{597E0DBF-605F-42FB-B2CC-C49C551FA63C}" dt="2023-04-19T17:24:17.658" v="2758" actId="26606"/>
          <ac:picMkLst>
            <pc:docMk/>
            <pc:sldMk cId="1049864542" sldId="360"/>
            <ac:picMk id="76" creationId="{5B451061-F85B-40DB-92DA-1FD61C70C3F0}"/>
          </ac:picMkLst>
        </pc:picChg>
        <pc:picChg chg="add del">
          <ac:chgData name="S A" userId="e69b40b6a433e3f8" providerId="LiveId" clId="{597E0DBF-605F-42FB-B2CC-C49C551FA63C}" dt="2023-04-19T17:24:17.658" v="2758" actId="26606"/>
          <ac:picMkLst>
            <pc:docMk/>
            <pc:sldMk cId="1049864542" sldId="360"/>
            <ac:picMk id="82" creationId="{051D0F8B-A6FE-4009-88A1-49ABE7CEF2AC}"/>
          </ac:picMkLst>
        </pc:picChg>
        <pc:picChg chg="add del">
          <ac:chgData name="S A" userId="e69b40b6a433e3f8" providerId="LiveId" clId="{597E0DBF-605F-42FB-B2CC-C49C551FA63C}" dt="2023-04-19T17:25:27.375" v="2792" actId="26606"/>
          <ac:picMkLst>
            <pc:docMk/>
            <pc:sldMk cId="1049864542" sldId="360"/>
            <ac:picMk id="86" creationId="{5B451061-F85B-40DB-92DA-1FD61C70C3F0}"/>
          </ac:picMkLst>
        </pc:picChg>
        <pc:picChg chg="add del">
          <ac:chgData name="S A" userId="e69b40b6a433e3f8" providerId="LiveId" clId="{597E0DBF-605F-42FB-B2CC-C49C551FA63C}" dt="2023-04-19T17:25:27.375" v="2792" actId="26606"/>
          <ac:picMkLst>
            <pc:docMk/>
            <pc:sldMk cId="1049864542" sldId="360"/>
            <ac:picMk id="99" creationId="{5B451061-F85B-40DB-92DA-1FD61C70C3F0}"/>
          </ac:picMkLst>
        </pc:picChg>
        <pc:picChg chg="add del">
          <ac:chgData name="S A" userId="e69b40b6a433e3f8" providerId="LiveId" clId="{597E0DBF-605F-42FB-B2CC-C49C551FA63C}" dt="2023-04-19T17:25:27.375" v="2792" actId="26606"/>
          <ac:picMkLst>
            <pc:docMk/>
            <pc:sldMk cId="1049864542" sldId="360"/>
            <ac:picMk id="111" creationId="{051D0F8B-A6FE-4009-88A1-49ABE7CEF2AC}"/>
          </ac:picMkLst>
        </pc:picChg>
        <pc:cxnChg chg="del">
          <ac:chgData name="S A" userId="e69b40b6a433e3f8" providerId="LiveId" clId="{597E0DBF-605F-42FB-B2CC-C49C551FA63C}" dt="2023-04-19T16:26:47.561" v="1184"/>
          <ac:cxnSpMkLst>
            <pc:docMk/>
            <pc:sldMk cId="1049864542" sldId="360"/>
            <ac:cxnSpMk id="44" creationId="{D1F836F1-51D4-4090-8E0D-97877F036097}"/>
          </ac:cxnSpMkLst>
        </pc:cxnChg>
        <pc:cxnChg chg="del">
          <ac:chgData name="S A" userId="e69b40b6a433e3f8" providerId="LiveId" clId="{597E0DBF-605F-42FB-B2CC-C49C551FA63C}" dt="2023-04-19T16:26:47.561" v="1184"/>
          <ac:cxnSpMkLst>
            <pc:docMk/>
            <pc:sldMk cId="1049864542" sldId="360"/>
            <ac:cxnSpMk id="45" creationId="{6A01027E-B10F-4212-8A7C-18D3714617FA}"/>
          </ac:cxnSpMkLst>
        </pc:cxnChg>
        <pc:cxnChg chg="add del">
          <ac:chgData name="S A" userId="e69b40b6a433e3f8" providerId="LiveId" clId="{597E0DBF-605F-42FB-B2CC-C49C551FA63C}" dt="2023-04-19T17:24:04.234" v="2756" actId="26606"/>
          <ac:cxnSpMkLst>
            <pc:docMk/>
            <pc:sldMk cId="1049864542" sldId="360"/>
            <ac:cxnSpMk id="55" creationId="{D1F836F1-51D4-4090-8E0D-97877F036097}"/>
          </ac:cxnSpMkLst>
        </pc:cxnChg>
        <pc:cxnChg chg="add del">
          <ac:chgData name="S A" userId="e69b40b6a433e3f8" providerId="LiveId" clId="{597E0DBF-605F-42FB-B2CC-C49C551FA63C}" dt="2023-04-19T17:24:04.234" v="2756" actId="26606"/>
          <ac:cxnSpMkLst>
            <pc:docMk/>
            <pc:sldMk cId="1049864542" sldId="360"/>
            <ac:cxnSpMk id="57" creationId="{6A01027E-B10F-4212-8A7C-18D3714617FA}"/>
          </ac:cxnSpMkLst>
        </pc:cxnChg>
        <pc:cxnChg chg="add del">
          <ac:chgData name="S A" userId="e69b40b6a433e3f8" providerId="LiveId" clId="{597E0DBF-605F-42FB-B2CC-C49C551FA63C}" dt="2023-04-19T17:24:04.234" v="2756" actId="26606"/>
          <ac:cxnSpMkLst>
            <pc:docMk/>
            <pc:sldMk cId="1049864542" sldId="360"/>
            <ac:cxnSpMk id="69" creationId="{9A2CDBF0-2779-4598-867C-EB08CE5FAA80}"/>
          </ac:cxnSpMkLst>
        </pc:cxnChg>
        <pc:cxnChg chg="add del">
          <ac:chgData name="S A" userId="e69b40b6a433e3f8" providerId="LiveId" clId="{597E0DBF-605F-42FB-B2CC-C49C551FA63C}" dt="2023-04-19T17:24:04.234" v="2756" actId="26606"/>
          <ac:cxnSpMkLst>
            <pc:docMk/>
            <pc:sldMk cId="1049864542" sldId="360"/>
            <ac:cxnSpMk id="73" creationId="{D5D86EA3-AE05-40B4-B0F2-D065546D807E}"/>
          </ac:cxnSpMkLst>
        </pc:cxnChg>
        <pc:cxnChg chg="add del">
          <ac:chgData name="S A" userId="e69b40b6a433e3f8" providerId="LiveId" clId="{597E0DBF-605F-42FB-B2CC-C49C551FA63C}" dt="2023-04-19T17:24:17.658" v="2758" actId="26606"/>
          <ac:cxnSpMkLst>
            <pc:docMk/>
            <pc:sldMk cId="1049864542" sldId="360"/>
            <ac:cxnSpMk id="77" creationId="{D1F836F1-51D4-4090-8E0D-97877F036097}"/>
          </ac:cxnSpMkLst>
        </pc:cxnChg>
        <pc:cxnChg chg="add del">
          <ac:chgData name="S A" userId="e69b40b6a433e3f8" providerId="LiveId" clId="{597E0DBF-605F-42FB-B2CC-C49C551FA63C}" dt="2023-04-19T17:24:17.658" v="2758" actId="26606"/>
          <ac:cxnSpMkLst>
            <pc:docMk/>
            <pc:sldMk cId="1049864542" sldId="360"/>
            <ac:cxnSpMk id="78" creationId="{6A01027E-B10F-4212-8A7C-18D3714617FA}"/>
          </ac:cxnSpMkLst>
        </pc:cxnChg>
        <pc:cxnChg chg="add del">
          <ac:chgData name="S A" userId="e69b40b6a433e3f8" providerId="LiveId" clId="{597E0DBF-605F-42FB-B2CC-C49C551FA63C}" dt="2023-04-19T17:24:17.658" v="2758" actId="26606"/>
          <ac:cxnSpMkLst>
            <pc:docMk/>
            <pc:sldMk cId="1049864542" sldId="360"/>
            <ac:cxnSpMk id="80" creationId="{515F3B72-790F-4B1A-90DE-5EC31C829B9E}"/>
          </ac:cxnSpMkLst>
        </pc:cxnChg>
        <pc:cxnChg chg="add del">
          <ac:chgData name="S A" userId="e69b40b6a433e3f8" providerId="LiveId" clId="{597E0DBF-605F-42FB-B2CC-C49C551FA63C}" dt="2023-04-19T17:24:17.658" v="2758" actId="26606"/>
          <ac:cxnSpMkLst>
            <pc:docMk/>
            <pc:sldMk cId="1049864542" sldId="360"/>
            <ac:cxnSpMk id="83" creationId="{4C5057B3-E936-43A2-9EEE-514EF0434FE2}"/>
          </ac:cxnSpMkLst>
        </pc:cxnChg>
        <pc:cxnChg chg="add del">
          <ac:chgData name="S A" userId="e69b40b6a433e3f8" providerId="LiveId" clId="{597E0DBF-605F-42FB-B2CC-C49C551FA63C}" dt="2023-04-19T17:25:27.375" v="2792" actId="26606"/>
          <ac:cxnSpMkLst>
            <pc:docMk/>
            <pc:sldMk cId="1049864542" sldId="360"/>
            <ac:cxnSpMk id="87" creationId="{D1F836F1-51D4-4090-8E0D-97877F036097}"/>
          </ac:cxnSpMkLst>
        </pc:cxnChg>
        <pc:cxnChg chg="add del">
          <ac:chgData name="S A" userId="e69b40b6a433e3f8" providerId="LiveId" clId="{597E0DBF-605F-42FB-B2CC-C49C551FA63C}" dt="2023-04-19T17:25:27.375" v="2792" actId="26606"/>
          <ac:cxnSpMkLst>
            <pc:docMk/>
            <pc:sldMk cId="1049864542" sldId="360"/>
            <ac:cxnSpMk id="88" creationId="{6A01027E-B10F-4212-8A7C-18D3714617FA}"/>
          </ac:cxnSpMkLst>
        </pc:cxnChg>
        <pc:cxnChg chg="add del">
          <ac:chgData name="S A" userId="e69b40b6a433e3f8" providerId="LiveId" clId="{597E0DBF-605F-42FB-B2CC-C49C551FA63C}" dt="2023-04-19T17:25:27.375" v="2792" actId="26606"/>
          <ac:cxnSpMkLst>
            <pc:docMk/>
            <pc:sldMk cId="1049864542" sldId="360"/>
            <ac:cxnSpMk id="90" creationId="{515F3B72-790F-4B1A-90DE-5EC31C829B9E}"/>
          </ac:cxnSpMkLst>
        </pc:cxnChg>
        <pc:cxnChg chg="add del">
          <ac:chgData name="S A" userId="e69b40b6a433e3f8" providerId="LiveId" clId="{597E0DBF-605F-42FB-B2CC-C49C551FA63C}" dt="2023-04-19T17:25:27.375" v="2792" actId="26606"/>
          <ac:cxnSpMkLst>
            <pc:docMk/>
            <pc:sldMk cId="1049864542" sldId="360"/>
            <ac:cxnSpMk id="92" creationId="{4C5057B3-E936-43A2-9EEE-514EF0434FE2}"/>
          </ac:cxnSpMkLst>
        </pc:cxnChg>
        <pc:cxnChg chg="add del">
          <ac:chgData name="S A" userId="e69b40b6a433e3f8" providerId="LiveId" clId="{597E0DBF-605F-42FB-B2CC-C49C551FA63C}" dt="2023-04-19T17:25:27.375" v="2792" actId="26606"/>
          <ac:cxnSpMkLst>
            <pc:docMk/>
            <pc:sldMk cId="1049864542" sldId="360"/>
            <ac:cxnSpMk id="101" creationId="{D1F836F1-51D4-4090-8E0D-97877F036097}"/>
          </ac:cxnSpMkLst>
        </pc:cxnChg>
        <pc:cxnChg chg="add del">
          <ac:chgData name="S A" userId="e69b40b6a433e3f8" providerId="LiveId" clId="{597E0DBF-605F-42FB-B2CC-C49C551FA63C}" dt="2023-04-19T17:25:27.375" v="2792" actId="26606"/>
          <ac:cxnSpMkLst>
            <pc:docMk/>
            <pc:sldMk cId="1049864542" sldId="360"/>
            <ac:cxnSpMk id="103" creationId="{6A01027E-B10F-4212-8A7C-18D3714617FA}"/>
          </ac:cxnSpMkLst>
        </pc:cxnChg>
        <pc:cxnChg chg="add del">
          <ac:chgData name="S A" userId="e69b40b6a433e3f8" providerId="LiveId" clId="{597E0DBF-605F-42FB-B2CC-C49C551FA63C}" dt="2023-04-19T17:25:27.375" v="2792" actId="26606"/>
          <ac:cxnSpMkLst>
            <pc:docMk/>
            <pc:sldMk cId="1049864542" sldId="360"/>
            <ac:cxnSpMk id="107" creationId="{515F3B72-790F-4B1A-90DE-5EC31C829B9E}"/>
          </ac:cxnSpMkLst>
        </pc:cxnChg>
        <pc:cxnChg chg="add del">
          <ac:chgData name="S A" userId="e69b40b6a433e3f8" providerId="LiveId" clId="{597E0DBF-605F-42FB-B2CC-C49C551FA63C}" dt="2023-04-19T17:25:27.375" v="2792" actId="26606"/>
          <ac:cxnSpMkLst>
            <pc:docMk/>
            <pc:sldMk cId="1049864542" sldId="360"/>
            <ac:cxnSpMk id="113" creationId="{4C5057B3-E936-43A2-9EEE-514EF0434FE2}"/>
          </ac:cxnSpMkLst>
        </pc:cxnChg>
      </pc:sldChg>
      <pc:sldChg chg="addSp delSp modSp add mod setBg delDesignElem">
        <pc:chgData name="S A" userId="e69b40b6a433e3f8" providerId="LiveId" clId="{597E0DBF-605F-42FB-B2CC-C49C551FA63C}" dt="2023-04-19T18:32:31.551" v="3420" actId="1076"/>
        <pc:sldMkLst>
          <pc:docMk/>
          <pc:sldMk cId="1745376965" sldId="361"/>
        </pc:sldMkLst>
        <pc:spChg chg="mod">
          <ac:chgData name="S A" userId="e69b40b6a433e3f8" providerId="LiveId" clId="{597E0DBF-605F-42FB-B2CC-C49C551FA63C}" dt="2023-04-19T17:57:20.892" v="3034" actId="26606"/>
          <ac:spMkLst>
            <pc:docMk/>
            <pc:sldMk cId="1745376965" sldId="361"/>
            <ac:spMk id="1045" creationId="{00000000-0000-0000-0000-000000000000}"/>
          </ac:spMkLst>
        </pc:spChg>
        <pc:spChg chg="mod">
          <ac:chgData name="S A" userId="e69b40b6a433e3f8" providerId="LiveId" clId="{597E0DBF-605F-42FB-B2CC-C49C551FA63C}" dt="2023-04-19T18:31:36.273" v="3412" actId="1076"/>
          <ac:spMkLst>
            <pc:docMk/>
            <pc:sldMk cId="1745376965" sldId="361"/>
            <ac:spMk id="1046" creationId="{00000000-0000-0000-0000-000000000000}"/>
          </ac:spMkLst>
        </pc:spChg>
        <pc:spChg chg="add del">
          <ac:chgData name="S A" userId="e69b40b6a433e3f8" providerId="LiveId" clId="{597E0DBF-605F-42FB-B2CC-C49C551FA63C}" dt="2023-04-19T17:56:44.596" v="3029" actId="26606"/>
          <ac:spMkLst>
            <pc:docMk/>
            <pc:sldMk cId="1745376965" sldId="361"/>
            <ac:spMk id="1051" creationId="{DB56CED6-ACD4-43B1-BE53-1B579E8C6EFB}"/>
          </ac:spMkLst>
        </pc:spChg>
        <pc:spChg chg="add del">
          <ac:chgData name="S A" userId="e69b40b6a433e3f8" providerId="LiveId" clId="{597E0DBF-605F-42FB-B2CC-C49C551FA63C}" dt="2023-04-19T17:56:44.596" v="3029" actId="26606"/>
          <ac:spMkLst>
            <pc:docMk/>
            <pc:sldMk cId="1745376965" sldId="361"/>
            <ac:spMk id="1059" creationId="{40CB0D60-AB50-4765-81A2-903950AB05E6}"/>
          </ac:spMkLst>
        </pc:spChg>
        <pc:spChg chg="add del">
          <ac:chgData name="S A" userId="e69b40b6a433e3f8" providerId="LiveId" clId="{597E0DBF-605F-42FB-B2CC-C49C551FA63C}" dt="2023-04-19T17:56:44.596" v="3029" actId="26606"/>
          <ac:spMkLst>
            <pc:docMk/>
            <pc:sldMk cId="1745376965" sldId="361"/>
            <ac:spMk id="1061" creationId="{5FE9C67E-AEA1-4F76-8E61-DFBEEFCDFCFA}"/>
          </ac:spMkLst>
        </pc:spChg>
        <pc:spChg chg="add del">
          <ac:chgData name="S A" userId="e69b40b6a433e3f8" providerId="LiveId" clId="{597E0DBF-605F-42FB-B2CC-C49C551FA63C}" dt="2023-04-19T17:56:44.596" v="3029" actId="26606"/>
          <ac:spMkLst>
            <pc:docMk/>
            <pc:sldMk cId="1745376965" sldId="361"/>
            <ac:spMk id="1067" creationId="{E87EDC22-B322-4D39-A5CE-D0AF8A0388F8}"/>
          </ac:spMkLst>
        </pc:spChg>
        <pc:spChg chg="add del">
          <ac:chgData name="S A" userId="e69b40b6a433e3f8" providerId="LiveId" clId="{597E0DBF-605F-42FB-B2CC-C49C551FA63C}" dt="2023-04-19T17:56:55.991" v="3031" actId="26606"/>
          <ac:spMkLst>
            <pc:docMk/>
            <pc:sldMk cId="1745376965" sldId="361"/>
            <ac:spMk id="1075" creationId="{1034510A-DB30-456D-9F45-F70101243FCB}"/>
          </ac:spMkLst>
        </pc:spChg>
        <pc:spChg chg="add del">
          <ac:chgData name="S A" userId="e69b40b6a433e3f8" providerId="LiveId" clId="{597E0DBF-605F-42FB-B2CC-C49C551FA63C}" dt="2023-04-19T17:56:55.991" v="3031" actId="26606"/>
          <ac:spMkLst>
            <pc:docMk/>
            <pc:sldMk cId="1745376965" sldId="361"/>
            <ac:spMk id="1079" creationId="{DA6F435B-E179-4620-977D-F85FA57D80C6}"/>
          </ac:spMkLst>
        </pc:spChg>
        <pc:spChg chg="add del">
          <ac:chgData name="S A" userId="e69b40b6a433e3f8" providerId="LiveId" clId="{597E0DBF-605F-42FB-B2CC-C49C551FA63C}" dt="2023-04-19T17:57:20.847" v="3033" actId="26606"/>
          <ac:spMkLst>
            <pc:docMk/>
            <pc:sldMk cId="1745376965" sldId="361"/>
            <ac:spMk id="1082" creationId="{1034510A-DB30-456D-9F45-F70101243FCB}"/>
          </ac:spMkLst>
        </pc:spChg>
        <pc:spChg chg="add del">
          <ac:chgData name="S A" userId="e69b40b6a433e3f8" providerId="LiveId" clId="{597E0DBF-605F-42FB-B2CC-C49C551FA63C}" dt="2023-04-19T17:57:20.847" v="3033" actId="26606"/>
          <ac:spMkLst>
            <pc:docMk/>
            <pc:sldMk cId="1745376965" sldId="361"/>
            <ac:spMk id="1086" creationId="{9DBA0E61-7197-457B-ABED-64F131B958FB}"/>
          </ac:spMkLst>
        </pc:spChg>
        <pc:spChg chg="add del">
          <ac:chgData name="S A" userId="e69b40b6a433e3f8" providerId="LiveId" clId="{597E0DBF-605F-42FB-B2CC-C49C551FA63C}" dt="2023-04-19T17:57:20.847" v="3033" actId="26606"/>
          <ac:spMkLst>
            <pc:docMk/>
            <pc:sldMk cId="1745376965" sldId="361"/>
            <ac:spMk id="1087" creationId="{6412DFD7-5FEF-4AF8-AA69-EF6514C80112}"/>
          </ac:spMkLst>
        </pc:spChg>
        <pc:spChg chg="add">
          <ac:chgData name="S A" userId="e69b40b6a433e3f8" providerId="LiveId" clId="{597E0DBF-605F-42FB-B2CC-C49C551FA63C}" dt="2023-04-19T17:57:20.892" v="3034" actId="26606"/>
          <ac:spMkLst>
            <pc:docMk/>
            <pc:sldMk cId="1745376965" sldId="361"/>
            <ac:spMk id="1093" creationId="{DB56CED6-ACD4-43B1-BE53-1B579E8C6EFB}"/>
          </ac:spMkLst>
        </pc:spChg>
        <pc:spChg chg="add">
          <ac:chgData name="S A" userId="e69b40b6a433e3f8" providerId="LiveId" clId="{597E0DBF-605F-42FB-B2CC-C49C551FA63C}" dt="2023-04-19T17:57:20.892" v="3034" actId="26606"/>
          <ac:spMkLst>
            <pc:docMk/>
            <pc:sldMk cId="1745376965" sldId="361"/>
            <ac:spMk id="1097" creationId="{58A4B56A-28BF-494A-B9A0-7212483E8353}"/>
          </ac:spMkLst>
        </pc:spChg>
        <pc:spChg chg="add">
          <ac:chgData name="S A" userId="e69b40b6a433e3f8" providerId="LiveId" clId="{597E0DBF-605F-42FB-B2CC-C49C551FA63C}" dt="2023-04-19T17:57:20.892" v="3034" actId="26606"/>
          <ac:spMkLst>
            <pc:docMk/>
            <pc:sldMk cId="1745376965" sldId="361"/>
            <ac:spMk id="1098" creationId="{6A5EE248-87D5-4C83-A97D-C1754B546DA7}"/>
          </ac:spMkLst>
        </pc:spChg>
        <pc:spChg chg="del">
          <ac:chgData name="S A" userId="e69b40b6a433e3f8" providerId="LiveId" clId="{597E0DBF-605F-42FB-B2CC-C49C551FA63C}" dt="2023-04-19T17:55:47.171" v="3025"/>
          <ac:spMkLst>
            <pc:docMk/>
            <pc:sldMk cId="1745376965" sldId="361"/>
            <ac:spMk id="1136" creationId="{3E1C0B72-EF2D-414A-AE00-FE85FE80B2AC}"/>
          </ac:spMkLst>
        </pc:spChg>
        <pc:spChg chg="del">
          <ac:chgData name="S A" userId="e69b40b6a433e3f8" providerId="LiveId" clId="{597E0DBF-605F-42FB-B2CC-C49C551FA63C}" dt="2023-04-19T17:55:47.171" v="3025"/>
          <ac:spMkLst>
            <pc:docMk/>
            <pc:sldMk cId="1745376965" sldId="361"/>
            <ac:spMk id="1140" creationId="{FA221D53-21CA-4803-B7B7-887C422381E3}"/>
          </ac:spMkLst>
        </pc:spChg>
        <pc:spChg chg="del">
          <ac:chgData name="S A" userId="e69b40b6a433e3f8" providerId="LiveId" clId="{597E0DBF-605F-42FB-B2CC-C49C551FA63C}" dt="2023-04-19T17:55:47.171" v="3025"/>
          <ac:spMkLst>
            <pc:docMk/>
            <pc:sldMk cId="1745376965" sldId="361"/>
            <ac:spMk id="1141" creationId="{69DE4069-B63C-4FDC-A0A9-499572C2337A}"/>
          </ac:spMkLst>
        </pc:spChg>
        <pc:grpChg chg="add del">
          <ac:chgData name="S A" userId="e69b40b6a433e3f8" providerId="LiveId" clId="{597E0DBF-605F-42FB-B2CC-C49C551FA63C}" dt="2023-04-19T17:56:44.596" v="3029" actId="26606"/>
          <ac:grpSpMkLst>
            <pc:docMk/>
            <pc:sldMk cId="1745376965" sldId="361"/>
            <ac:grpSpMk id="1063" creationId="{45072DA6-ED0C-48EE-BE1B-BB672C6B99A5}"/>
          </ac:grpSpMkLst>
        </pc:grpChg>
        <pc:grpChg chg="add del">
          <ac:chgData name="S A" userId="e69b40b6a433e3f8" providerId="LiveId" clId="{597E0DBF-605F-42FB-B2CC-C49C551FA63C}" dt="2023-04-19T17:57:20.847" v="3033" actId="26606"/>
          <ac:grpSpMkLst>
            <pc:docMk/>
            <pc:sldMk cId="1745376965" sldId="361"/>
            <ac:grpSpMk id="1065" creationId="{7D2664E0-BB92-4347-839C-4D85DC34B21E}"/>
          </ac:grpSpMkLst>
        </pc:grpChg>
        <pc:grpChg chg="del">
          <ac:chgData name="S A" userId="e69b40b6a433e3f8" providerId="LiveId" clId="{597E0DBF-605F-42FB-B2CC-C49C551FA63C}" dt="2023-04-19T17:55:47.171" v="3025"/>
          <ac:grpSpMkLst>
            <pc:docMk/>
            <pc:sldMk cId="1745376965" sldId="361"/>
            <ac:grpSpMk id="1142" creationId="{702D8803-3023-45D0-A966-3611FBED9E51}"/>
          </ac:grpSpMkLst>
        </pc:grpChg>
        <pc:grpChg chg="del">
          <ac:chgData name="S A" userId="e69b40b6a433e3f8" providerId="LiveId" clId="{597E0DBF-605F-42FB-B2CC-C49C551FA63C}" dt="2023-04-19T17:55:47.171" v="3025"/>
          <ac:grpSpMkLst>
            <pc:docMk/>
            <pc:sldMk cId="1745376965" sldId="361"/>
            <ac:grpSpMk id="1144" creationId="{04F40433-AB51-4A72-A216-21E5239F74A3}"/>
          </ac:grpSpMkLst>
        </pc:grpChg>
        <pc:grpChg chg="del">
          <ac:chgData name="S A" userId="e69b40b6a433e3f8" providerId="LiveId" clId="{597E0DBF-605F-42FB-B2CC-C49C551FA63C}" dt="2023-04-19T17:55:47.171" v="3025"/>
          <ac:grpSpMkLst>
            <pc:docMk/>
            <pc:sldMk cId="1745376965" sldId="361"/>
            <ac:grpSpMk id="1146" creationId="{92905073-975E-4FD8-888D-F205503F5F79}"/>
          </ac:grpSpMkLst>
        </pc:grpChg>
        <pc:graphicFrameChg chg="add del mod">
          <ac:chgData name="S A" userId="e69b40b6a433e3f8" providerId="LiveId" clId="{597E0DBF-605F-42FB-B2CC-C49C551FA63C}" dt="2023-04-19T18:31:58.404" v="3416" actId="21"/>
          <ac:graphicFrameMkLst>
            <pc:docMk/>
            <pc:sldMk cId="1745376965" sldId="361"/>
            <ac:graphicFrameMk id="2" creationId="{63F99D56-EB21-DC33-9968-5230BC452FDE}"/>
          </ac:graphicFrameMkLst>
        </pc:graphicFrameChg>
        <pc:graphicFrameChg chg="add mod">
          <ac:chgData name="S A" userId="e69b40b6a433e3f8" providerId="LiveId" clId="{597E0DBF-605F-42FB-B2CC-C49C551FA63C}" dt="2023-04-19T18:32:31.551" v="3420" actId="1076"/>
          <ac:graphicFrameMkLst>
            <pc:docMk/>
            <pc:sldMk cId="1745376965" sldId="361"/>
            <ac:graphicFrameMk id="4" creationId="{AB152108-200A-23F4-2526-CD84A3116093}"/>
          </ac:graphicFrameMkLst>
        </pc:graphicFrameChg>
        <pc:picChg chg="mod ord">
          <ac:chgData name="S A" userId="e69b40b6a433e3f8" providerId="LiveId" clId="{597E0DBF-605F-42FB-B2CC-C49C551FA63C}" dt="2023-04-19T17:57:40.574" v="3039" actId="14100"/>
          <ac:picMkLst>
            <pc:docMk/>
            <pc:sldMk cId="1745376965" sldId="361"/>
            <ac:picMk id="3" creationId="{9CFAB771-20C0-9384-072A-63C2B18262BF}"/>
          </ac:picMkLst>
        </pc:picChg>
        <pc:picChg chg="del">
          <ac:chgData name="S A" userId="e69b40b6a433e3f8" providerId="LiveId" clId="{597E0DBF-605F-42FB-B2CC-C49C551FA63C}" dt="2023-04-19T17:55:53.982" v="3026" actId="478"/>
          <ac:picMkLst>
            <pc:docMk/>
            <pc:sldMk cId="1745376965" sldId="361"/>
            <ac:picMk id="5" creationId="{8DE3D2DC-5EE1-B032-937C-016F6D4DD87A}"/>
          </ac:picMkLst>
        </pc:picChg>
        <pc:picChg chg="del">
          <ac:chgData name="S A" userId="e69b40b6a433e3f8" providerId="LiveId" clId="{597E0DBF-605F-42FB-B2CC-C49C551FA63C}" dt="2023-04-19T17:56:00.988" v="3027" actId="478"/>
          <ac:picMkLst>
            <pc:docMk/>
            <pc:sldMk cId="1745376965" sldId="361"/>
            <ac:picMk id="7" creationId="{C6335A76-01E2-F9E3-5D1E-7644FB15C681}"/>
          </ac:picMkLst>
        </pc:picChg>
        <pc:picChg chg="add del">
          <ac:chgData name="S A" userId="e69b40b6a433e3f8" providerId="LiveId" clId="{597E0DBF-605F-42FB-B2CC-C49C551FA63C}" dt="2023-04-19T17:56:44.596" v="3029" actId="26606"/>
          <ac:picMkLst>
            <pc:docMk/>
            <pc:sldMk cId="1745376965" sldId="361"/>
            <ac:picMk id="1053" creationId="{5B451061-F85B-40DB-92DA-1FD61C70C3F0}"/>
          </ac:picMkLst>
        </pc:picChg>
        <pc:picChg chg="add del">
          <ac:chgData name="S A" userId="e69b40b6a433e3f8" providerId="LiveId" clId="{597E0DBF-605F-42FB-B2CC-C49C551FA63C}" dt="2023-04-19T17:56:44.596" v="3029" actId="26606"/>
          <ac:picMkLst>
            <pc:docMk/>
            <pc:sldMk cId="1745376965" sldId="361"/>
            <ac:picMk id="1071" creationId="{23EF6FE2-AC4B-4254-85A1-4CA99E8C7AEC}"/>
          </ac:picMkLst>
        </pc:picChg>
        <pc:picChg chg="add del">
          <ac:chgData name="S A" userId="e69b40b6a433e3f8" providerId="LiveId" clId="{597E0DBF-605F-42FB-B2CC-C49C551FA63C}" dt="2023-04-19T17:56:55.991" v="3031" actId="26606"/>
          <ac:picMkLst>
            <pc:docMk/>
            <pc:sldMk cId="1745376965" sldId="361"/>
            <ac:picMk id="1076" creationId="{D9E3E4AB-D495-4E09-86D0-3C3F1CD33C2A}"/>
          </ac:picMkLst>
        </pc:picChg>
        <pc:picChg chg="add del">
          <ac:chgData name="S A" userId="e69b40b6a433e3f8" providerId="LiveId" clId="{597E0DBF-605F-42FB-B2CC-C49C551FA63C}" dt="2023-04-19T17:57:20.847" v="3033" actId="26606"/>
          <ac:picMkLst>
            <pc:docMk/>
            <pc:sldMk cId="1745376965" sldId="361"/>
            <ac:picMk id="1083" creationId="{D9E3E4AB-D495-4E09-86D0-3C3F1CD33C2A}"/>
          </ac:picMkLst>
        </pc:picChg>
        <pc:picChg chg="add del">
          <ac:chgData name="S A" userId="e69b40b6a433e3f8" providerId="LiveId" clId="{597E0DBF-605F-42FB-B2CC-C49C551FA63C}" dt="2023-04-19T17:57:20.847" v="3033" actId="26606"/>
          <ac:picMkLst>
            <pc:docMk/>
            <pc:sldMk cId="1745376965" sldId="361"/>
            <ac:picMk id="1090" creationId="{51FB811A-EE77-45E9-AC3D-30CA89479116}"/>
          </ac:picMkLst>
        </pc:picChg>
        <pc:picChg chg="add">
          <ac:chgData name="S A" userId="e69b40b6a433e3f8" providerId="LiveId" clId="{597E0DBF-605F-42FB-B2CC-C49C551FA63C}" dt="2023-04-19T17:57:20.892" v="3034" actId="26606"/>
          <ac:picMkLst>
            <pc:docMk/>
            <pc:sldMk cId="1745376965" sldId="361"/>
            <ac:picMk id="1094" creationId="{5B451061-F85B-40DB-92DA-1FD61C70C3F0}"/>
          </ac:picMkLst>
        </pc:picChg>
        <pc:picChg chg="add">
          <ac:chgData name="S A" userId="e69b40b6a433e3f8" providerId="LiveId" clId="{597E0DBF-605F-42FB-B2CC-C49C551FA63C}" dt="2023-04-19T17:57:20.892" v="3034" actId="26606"/>
          <ac:picMkLst>
            <pc:docMk/>
            <pc:sldMk cId="1745376965" sldId="361"/>
            <ac:picMk id="1100" creationId="{1A52E10F-3348-4997-8FD3-E6389D562141}"/>
          </ac:picMkLst>
        </pc:picChg>
        <pc:picChg chg="del">
          <ac:chgData name="S A" userId="e69b40b6a433e3f8" providerId="LiveId" clId="{597E0DBF-605F-42FB-B2CC-C49C551FA63C}" dt="2023-04-19T17:55:47.171" v="3025"/>
          <ac:picMkLst>
            <pc:docMk/>
            <pc:sldMk cId="1745376965" sldId="361"/>
            <ac:picMk id="1137" creationId="{F066BF3E-757A-4A33-B471-440FA15F1445}"/>
          </ac:picMkLst>
        </pc:picChg>
        <pc:picChg chg="del">
          <ac:chgData name="S A" userId="e69b40b6a433e3f8" providerId="LiveId" clId="{597E0DBF-605F-42FB-B2CC-C49C551FA63C}" dt="2023-04-19T17:55:47.171" v="3025"/>
          <ac:picMkLst>
            <pc:docMk/>
            <pc:sldMk cId="1745376965" sldId="361"/>
            <ac:picMk id="1150" creationId="{58DD47F8-5736-4B49-A67B-023CD9F32913}"/>
          </ac:picMkLst>
        </pc:picChg>
        <pc:cxnChg chg="add del">
          <ac:chgData name="S A" userId="e69b40b6a433e3f8" providerId="LiveId" clId="{597E0DBF-605F-42FB-B2CC-C49C551FA63C}" dt="2023-04-19T17:56:44.596" v="3029" actId="26606"/>
          <ac:cxnSpMkLst>
            <pc:docMk/>
            <pc:sldMk cId="1745376965" sldId="361"/>
            <ac:cxnSpMk id="1055" creationId="{D1F836F1-51D4-4090-8E0D-97877F036097}"/>
          </ac:cxnSpMkLst>
        </pc:cxnChg>
        <pc:cxnChg chg="add del">
          <ac:chgData name="S A" userId="e69b40b6a433e3f8" providerId="LiveId" clId="{597E0DBF-605F-42FB-B2CC-C49C551FA63C}" dt="2023-04-19T17:56:44.596" v="3029" actId="26606"/>
          <ac:cxnSpMkLst>
            <pc:docMk/>
            <pc:sldMk cId="1745376965" sldId="361"/>
            <ac:cxnSpMk id="1057" creationId="{CDE33292-50BA-4AED-A315-7A6ADB4B100C}"/>
          </ac:cxnSpMkLst>
        </pc:cxnChg>
        <pc:cxnChg chg="add del">
          <ac:chgData name="S A" userId="e69b40b6a433e3f8" providerId="LiveId" clId="{597E0DBF-605F-42FB-B2CC-C49C551FA63C}" dt="2023-04-19T17:56:44.596" v="3029" actId="26606"/>
          <ac:cxnSpMkLst>
            <pc:docMk/>
            <pc:sldMk cId="1745376965" sldId="361"/>
            <ac:cxnSpMk id="1069" creationId="{2212A48E-9AA7-4D52-B103-9A62890C7494}"/>
          </ac:cxnSpMkLst>
        </pc:cxnChg>
        <pc:cxnChg chg="add del">
          <ac:chgData name="S A" userId="e69b40b6a433e3f8" providerId="LiveId" clId="{597E0DBF-605F-42FB-B2CC-C49C551FA63C}" dt="2023-04-19T17:56:44.596" v="3029" actId="26606"/>
          <ac:cxnSpMkLst>
            <pc:docMk/>
            <pc:sldMk cId="1745376965" sldId="361"/>
            <ac:cxnSpMk id="1073" creationId="{69D6995B-6C45-466D-B3FB-EE581C75D0AD}"/>
          </ac:cxnSpMkLst>
        </pc:cxnChg>
        <pc:cxnChg chg="add del">
          <ac:chgData name="S A" userId="e69b40b6a433e3f8" providerId="LiveId" clId="{597E0DBF-605F-42FB-B2CC-C49C551FA63C}" dt="2023-04-19T17:56:55.991" v="3031" actId="26606"/>
          <ac:cxnSpMkLst>
            <pc:docMk/>
            <pc:sldMk cId="1745376965" sldId="361"/>
            <ac:cxnSpMk id="1077" creationId="{59D48945-BEE9-473E-9443-A1CE317E2D69}"/>
          </ac:cxnSpMkLst>
        </pc:cxnChg>
        <pc:cxnChg chg="add del">
          <ac:chgData name="S A" userId="e69b40b6a433e3f8" providerId="LiveId" clId="{597E0DBF-605F-42FB-B2CC-C49C551FA63C}" dt="2023-04-19T17:56:55.991" v="3031" actId="26606"/>
          <ac:cxnSpMkLst>
            <pc:docMk/>
            <pc:sldMk cId="1745376965" sldId="361"/>
            <ac:cxnSpMk id="1078" creationId="{2DD6752A-2411-44BF-8C92-DF55B95F3ACA}"/>
          </ac:cxnSpMkLst>
        </pc:cxnChg>
        <pc:cxnChg chg="add del">
          <ac:chgData name="S A" userId="e69b40b6a433e3f8" providerId="LiveId" clId="{597E0DBF-605F-42FB-B2CC-C49C551FA63C}" dt="2023-04-19T17:56:55.991" v="3031" actId="26606"/>
          <ac:cxnSpMkLst>
            <pc:docMk/>
            <pc:sldMk cId="1745376965" sldId="361"/>
            <ac:cxnSpMk id="1080" creationId="{50BDFBFE-124F-4FE6-B780-27D34DEBEDD6}"/>
          </ac:cxnSpMkLst>
        </pc:cxnChg>
        <pc:cxnChg chg="add del">
          <ac:chgData name="S A" userId="e69b40b6a433e3f8" providerId="LiveId" clId="{597E0DBF-605F-42FB-B2CC-C49C551FA63C}" dt="2023-04-19T17:57:20.847" v="3033" actId="26606"/>
          <ac:cxnSpMkLst>
            <pc:docMk/>
            <pc:sldMk cId="1745376965" sldId="361"/>
            <ac:cxnSpMk id="1084" creationId="{59D48945-BEE9-473E-9443-A1CE317E2D69}"/>
          </ac:cxnSpMkLst>
        </pc:cxnChg>
        <pc:cxnChg chg="add del">
          <ac:chgData name="S A" userId="e69b40b6a433e3f8" providerId="LiveId" clId="{597E0DBF-605F-42FB-B2CC-C49C551FA63C}" dt="2023-04-19T17:57:20.847" v="3033" actId="26606"/>
          <ac:cxnSpMkLst>
            <pc:docMk/>
            <pc:sldMk cId="1745376965" sldId="361"/>
            <ac:cxnSpMk id="1085" creationId="{2DD6752A-2411-44BF-8C92-DF55B95F3ACA}"/>
          </ac:cxnSpMkLst>
        </pc:cxnChg>
        <pc:cxnChg chg="add del">
          <ac:chgData name="S A" userId="e69b40b6a433e3f8" providerId="LiveId" clId="{597E0DBF-605F-42FB-B2CC-C49C551FA63C}" dt="2023-04-19T17:57:20.847" v="3033" actId="26606"/>
          <ac:cxnSpMkLst>
            <pc:docMk/>
            <pc:sldMk cId="1745376965" sldId="361"/>
            <ac:cxnSpMk id="1088" creationId="{5F30665F-C848-46A9-8C70-E3C123FE81EB}"/>
          </ac:cxnSpMkLst>
        </pc:cxnChg>
        <pc:cxnChg chg="add del">
          <ac:chgData name="S A" userId="e69b40b6a433e3f8" providerId="LiveId" clId="{597E0DBF-605F-42FB-B2CC-C49C551FA63C}" dt="2023-04-19T17:57:20.847" v="3033" actId="26606"/>
          <ac:cxnSpMkLst>
            <pc:docMk/>
            <pc:sldMk cId="1745376965" sldId="361"/>
            <ac:cxnSpMk id="1091" creationId="{BF406CAE-34CA-4DCC-A385-8749D02751FC}"/>
          </ac:cxnSpMkLst>
        </pc:cxnChg>
        <pc:cxnChg chg="add">
          <ac:chgData name="S A" userId="e69b40b6a433e3f8" providerId="LiveId" clId="{597E0DBF-605F-42FB-B2CC-C49C551FA63C}" dt="2023-04-19T17:57:20.892" v="3034" actId="26606"/>
          <ac:cxnSpMkLst>
            <pc:docMk/>
            <pc:sldMk cId="1745376965" sldId="361"/>
            <ac:cxnSpMk id="1095" creationId="{D1F836F1-51D4-4090-8E0D-97877F036097}"/>
          </ac:cxnSpMkLst>
        </pc:cxnChg>
        <pc:cxnChg chg="add">
          <ac:chgData name="S A" userId="e69b40b6a433e3f8" providerId="LiveId" clId="{597E0DBF-605F-42FB-B2CC-C49C551FA63C}" dt="2023-04-19T17:57:20.892" v="3034" actId="26606"/>
          <ac:cxnSpMkLst>
            <pc:docMk/>
            <pc:sldMk cId="1745376965" sldId="361"/>
            <ac:cxnSpMk id="1096" creationId="{CDE33292-50BA-4AED-A315-7A6ADB4B100C}"/>
          </ac:cxnSpMkLst>
        </pc:cxnChg>
        <pc:cxnChg chg="add">
          <ac:chgData name="S A" userId="e69b40b6a433e3f8" providerId="LiveId" clId="{597E0DBF-605F-42FB-B2CC-C49C551FA63C}" dt="2023-04-19T17:57:20.892" v="3034" actId="26606"/>
          <ac:cxnSpMkLst>
            <pc:docMk/>
            <pc:sldMk cId="1745376965" sldId="361"/>
            <ac:cxnSpMk id="1099" creationId="{5D73BF24-D1F3-4181-8C60-4EA9D4CED503}"/>
          </ac:cxnSpMkLst>
        </pc:cxnChg>
        <pc:cxnChg chg="add">
          <ac:chgData name="S A" userId="e69b40b6a433e3f8" providerId="LiveId" clId="{597E0DBF-605F-42FB-B2CC-C49C551FA63C}" dt="2023-04-19T17:57:20.892" v="3034" actId="26606"/>
          <ac:cxnSpMkLst>
            <pc:docMk/>
            <pc:sldMk cId="1745376965" sldId="361"/>
            <ac:cxnSpMk id="1101" creationId="{BD381074-0101-41BB-98A9-EE3DC457CB03}"/>
          </ac:cxnSpMkLst>
        </pc:cxnChg>
        <pc:cxnChg chg="del">
          <ac:chgData name="S A" userId="e69b40b6a433e3f8" providerId="LiveId" clId="{597E0DBF-605F-42FB-B2CC-C49C551FA63C}" dt="2023-04-19T17:55:47.171" v="3025"/>
          <ac:cxnSpMkLst>
            <pc:docMk/>
            <pc:sldMk cId="1745376965" sldId="361"/>
            <ac:cxnSpMk id="1138" creationId="{64393E50-1A9C-47FF-B4C7-C2F6F7BB4ABD}"/>
          </ac:cxnSpMkLst>
        </pc:cxnChg>
        <pc:cxnChg chg="del">
          <ac:chgData name="S A" userId="e69b40b6a433e3f8" providerId="LiveId" clId="{597E0DBF-605F-42FB-B2CC-C49C551FA63C}" dt="2023-04-19T17:55:47.171" v="3025"/>
          <ac:cxnSpMkLst>
            <pc:docMk/>
            <pc:sldMk cId="1745376965" sldId="361"/>
            <ac:cxnSpMk id="1139" creationId="{FF208D80-604B-4D70-BBF9-DED218AC7B90}"/>
          </ac:cxnSpMkLst>
        </pc:cxnChg>
        <pc:cxnChg chg="del">
          <ac:chgData name="S A" userId="e69b40b6a433e3f8" providerId="LiveId" clId="{597E0DBF-605F-42FB-B2CC-C49C551FA63C}" dt="2023-04-19T17:55:47.171" v="3025"/>
          <ac:cxnSpMkLst>
            <pc:docMk/>
            <pc:sldMk cId="1745376965" sldId="361"/>
            <ac:cxnSpMk id="1149" creationId="{5EB9572B-BF54-4479-8E80-37CCF0E911EB}"/>
          </ac:cxnSpMkLst>
        </pc:cxnChg>
        <pc:cxnChg chg="del">
          <ac:chgData name="S A" userId="e69b40b6a433e3f8" providerId="LiveId" clId="{597E0DBF-605F-42FB-B2CC-C49C551FA63C}" dt="2023-04-19T17:55:47.171" v="3025"/>
          <ac:cxnSpMkLst>
            <pc:docMk/>
            <pc:sldMk cId="1745376965" sldId="361"/>
            <ac:cxnSpMk id="1151" creationId="{543D5D0B-6C8A-4F41-A72D-4916D708C541}"/>
          </ac:cxnSpMkLst>
        </pc:cxnChg>
      </pc:sldChg>
      <pc:sldChg chg="addSp delSp modSp add del mod setBg delDesignElem">
        <pc:chgData name="S A" userId="e69b40b6a433e3f8" providerId="LiveId" clId="{597E0DBF-605F-42FB-B2CC-C49C551FA63C}" dt="2023-04-19T17:33:05.054" v="2948" actId="47"/>
        <pc:sldMkLst>
          <pc:docMk/>
          <pc:sldMk cId="2347648462" sldId="361"/>
        </pc:sldMkLst>
        <pc:spChg chg="mod">
          <ac:chgData name="S A" userId="e69b40b6a433e3f8" providerId="LiveId" clId="{597E0DBF-605F-42FB-B2CC-C49C551FA63C}" dt="2023-04-19T17:18:28.078" v="2669" actId="26606"/>
          <ac:spMkLst>
            <pc:docMk/>
            <pc:sldMk cId="2347648462" sldId="361"/>
            <ac:spMk id="7" creationId="{FE547C3A-BA91-03E1-0683-3A75A1D06FDB}"/>
          </ac:spMkLst>
        </pc:spChg>
        <pc:spChg chg="add del">
          <ac:chgData name="S A" userId="e69b40b6a433e3f8" providerId="LiveId" clId="{597E0DBF-605F-42FB-B2CC-C49C551FA63C}" dt="2023-04-19T17:18:28.078" v="2669" actId="26606"/>
          <ac:spMkLst>
            <pc:docMk/>
            <pc:sldMk cId="2347648462" sldId="361"/>
            <ac:spMk id="16" creationId="{DB56CED6-ACD4-43B1-BE53-1B579E8C6EFB}"/>
          </ac:spMkLst>
        </pc:spChg>
        <pc:spChg chg="del">
          <ac:chgData name="S A" userId="e69b40b6a433e3f8" providerId="LiveId" clId="{597E0DBF-605F-42FB-B2CC-C49C551FA63C}" dt="2023-04-19T17:17:31.025" v="2643"/>
          <ac:spMkLst>
            <pc:docMk/>
            <pc:sldMk cId="2347648462" sldId="361"/>
            <ac:spMk id="65" creationId="{C4997218-B8DE-468A-8BBD-5F03F73B4886}"/>
          </ac:spMkLst>
        </pc:spChg>
        <pc:spChg chg="del">
          <ac:chgData name="S A" userId="e69b40b6a433e3f8" providerId="LiveId" clId="{597E0DBF-605F-42FB-B2CC-C49C551FA63C}" dt="2023-04-19T17:17:31.025" v="2643"/>
          <ac:spMkLst>
            <pc:docMk/>
            <pc:sldMk cId="2347648462" sldId="361"/>
            <ac:spMk id="73" creationId="{BE21B434-AEE3-4BF3-8E0E-A9CC3B4F712F}"/>
          </ac:spMkLst>
        </pc:spChg>
        <pc:spChg chg="del">
          <ac:chgData name="S A" userId="e69b40b6a433e3f8" providerId="LiveId" clId="{597E0DBF-605F-42FB-B2CC-C49C551FA63C}" dt="2023-04-19T17:17:31.025" v="2643"/>
          <ac:spMkLst>
            <pc:docMk/>
            <pc:sldMk cId="2347648462" sldId="361"/>
            <ac:spMk id="75" creationId="{1AE3EB4C-9661-425C-954C-1DD6EFBF0816}"/>
          </ac:spMkLst>
        </pc:spChg>
        <pc:grpChg chg="add del">
          <ac:chgData name="S A" userId="e69b40b6a433e3f8" providerId="LiveId" clId="{597E0DBF-605F-42FB-B2CC-C49C551FA63C}" dt="2023-04-19T17:18:28.078" v="2669" actId="26606"/>
          <ac:grpSpMkLst>
            <pc:docMk/>
            <pc:sldMk cId="2347648462" sldId="361"/>
            <ac:grpSpMk id="24" creationId="{B5736473-4FFB-4F4F-A9A2-62355CC9BBBF}"/>
          </ac:grpSpMkLst>
        </pc:grpChg>
        <pc:graphicFrameChg chg="mod modGraphic">
          <ac:chgData name="S A" userId="e69b40b6a433e3f8" providerId="LiveId" clId="{597E0DBF-605F-42FB-B2CC-C49C551FA63C}" dt="2023-04-19T17:18:28.120" v="2670" actId="26606"/>
          <ac:graphicFrameMkLst>
            <pc:docMk/>
            <pc:sldMk cId="2347648462" sldId="361"/>
            <ac:graphicFrameMk id="11" creationId="{7E80ED22-8709-B6D8-39DC-E20E31C8427D}"/>
          </ac:graphicFrameMkLst>
        </pc:graphicFrameChg>
        <pc:picChg chg="mod">
          <ac:chgData name="S A" userId="e69b40b6a433e3f8" providerId="LiveId" clId="{597E0DBF-605F-42FB-B2CC-C49C551FA63C}" dt="2023-04-19T17:18:28.078" v="2669" actId="26606"/>
          <ac:picMkLst>
            <pc:docMk/>
            <pc:sldMk cId="2347648462" sldId="361"/>
            <ac:picMk id="10" creationId="{05B9118E-CB99-0DE8-2F1C-4AD5CAF7CFE0}"/>
          </ac:picMkLst>
        </pc:picChg>
        <pc:picChg chg="add del">
          <ac:chgData name="S A" userId="e69b40b6a433e3f8" providerId="LiveId" clId="{597E0DBF-605F-42FB-B2CC-C49C551FA63C}" dt="2023-04-19T17:18:28.078" v="2669" actId="26606"/>
          <ac:picMkLst>
            <pc:docMk/>
            <pc:sldMk cId="2347648462" sldId="361"/>
            <ac:picMk id="18" creationId="{5B451061-F85B-40DB-92DA-1FD61C70C3F0}"/>
          </ac:picMkLst>
        </pc:picChg>
        <pc:picChg chg="del">
          <ac:chgData name="S A" userId="e69b40b6a433e3f8" providerId="LiveId" clId="{597E0DBF-605F-42FB-B2CC-C49C551FA63C}" dt="2023-04-19T17:17:31.025" v="2643"/>
          <ac:picMkLst>
            <pc:docMk/>
            <pc:sldMk cId="2347648462" sldId="361"/>
            <ac:picMk id="67" creationId="{E3BFD388-F2CD-432C-8D7D-936F661CEA9F}"/>
          </ac:picMkLst>
        </pc:picChg>
        <pc:picChg chg="del">
          <ac:chgData name="S A" userId="e69b40b6a433e3f8" providerId="LiveId" clId="{597E0DBF-605F-42FB-B2CC-C49C551FA63C}" dt="2023-04-19T17:17:31.025" v="2643"/>
          <ac:picMkLst>
            <pc:docMk/>
            <pc:sldMk cId="2347648462" sldId="361"/>
            <ac:picMk id="79" creationId="{40FE2F51-4E86-4522-BF72-D0CB3C90B875}"/>
          </ac:picMkLst>
        </pc:picChg>
        <pc:cxnChg chg="add del">
          <ac:chgData name="S A" userId="e69b40b6a433e3f8" providerId="LiveId" clId="{597E0DBF-605F-42FB-B2CC-C49C551FA63C}" dt="2023-04-19T17:18:28.078" v="2669" actId="26606"/>
          <ac:cxnSpMkLst>
            <pc:docMk/>
            <pc:sldMk cId="2347648462" sldId="361"/>
            <ac:cxnSpMk id="20" creationId="{D1F836F1-51D4-4090-8E0D-97877F036097}"/>
          </ac:cxnSpMkLst>
        </pc:cxnChg>
        <pc:cxnChg chg="add del">
          <ac:chgData name="S A" userId="e69b40b6a433e3f8" providerId="LiveId" clId="{597E0DBF-605F-42FB-B2CC-C49C551FA63C}" dt="2023-04-19T17:18:28.078" v="2669" actId="26606"/>
          <ac:cxnSpMkLst>
            <pc:docMk/>
            <pc:sldMk cId="2347648462" sldId="361"/>
            <ac:cxnSpMk id="22" creationId="{6A01027E-B10F-4212-8A7C-18D3714617FA}"/>
          </ac:cxnSpMkLst>
        </pc:cxnChg>
        <pc:cxnChg chg="del">
          <ac:chgData name="S A" userId="e69b40b6a433e3f8" providerId="LiveId" clId="{597E0DBF-605F-42FB-B2CC-C49C551FA63C}" dt="2023-04-19T17:17:31.025" v="2643"/>
          <ac:cxnSpMkLst>
            <pc:docMk/>
            <pc:sldMk cId="2347648462" sldId="361"/>
            <ac:cxnSpMk id="69" creationId="{FFAF575C-D676-470A-A35E-874E96C07630}"/>
          </ac:cxnSpMkLst>
        </pc:cxnChg>
        <pc:cxnChg chg="del">
          <ac:chgData name="S A" userId="e69b40b6a433e3f8" providerId="LiveId" clId="{597E0DBF-605F-42FB-B2CC-C49C551FA63C}" dt="2023-04-19T17:17:31.025" v="2643"/>
          <ac:cxnSpMkLst>
            <pc:docMk/>
            <pc:sldMk cId="2347648462" sldId="361"/>
            <ac:cxnSpMk id="71" creationId="{8620535D-62C0-4ED1-8396-BE226BA35A9D}"/>
          </ac:cxnSpMkLst>
        </pc:cxnChg>
        <pc:cxnChg chg="del">
          <ac:chgData name="S A" userId="e69b40b6a433e3f8" providerId="LiveId" clId="{597E0DBF-605F-42FB-B2CC-C49C551FA63C}" dt="2023-04-19T17:17:31.025" v="2643"/>
          <ac:cxnSpMkLst>
            <pc:docMk/>
            <pc:sldMk cId="2347648462" sldId="361"/>
            <ac:cxnSpMk id="77" creationId="{19A95E08-371E-431A-A1B5-F1053438F6B9}"/>
          </ac:cxnSpMkLst>
        </pc:cxnChg>
        <pc:cxnChg chg="del">
          <ac:chgData name="S A" userId="e69b40b6a433e3f8" providerId="LiveId" clId="{597E0DBF-605F-42FB-B2CC-C49C551FA63C}" dt="2023-04-19T17:17:31.025" v="2643"/>
          <ac:cxnSpMkLst>
            <pc:docMk/>
            <pc:sldMk cId="2347648462" sldId="361"/>
            <ac:cxnSpMk id="81" creationId="{50DACB0E-DA73-4CE4-900D-0B4EEA2E362B}"/>
          </ac:cxnSpMkLst>
        </pc:cxnChg>
      </pc:sldChg>
      <pc:sldChg chg="addSp delSp modSp add del mod ord setBg delDesignElem">
        <pc:chgData name="S A" userId="e69b40b6a433e3f8" providerId="LiveId" clId="{597E0DBF-605F-42FB-B2CC-C49C551FA63C}" dt="2023-04-19T18:48:51.723" v="3677" actId="47"/>
        <pc:sldMkLst>
          <pc:docMk/>
          <pc:sldMk cId="3984944082" sldId="362"/>
        </pc:sldMkLst>
        <pc:spChg chg="mod">
          <ac:chgData name="S A" userId="e69b40b6a433e3f8" providerId="LiveId" clId="{597E0DBF-605F-42FB-B2CC-C49C551FA63C}" dt="2023-04-19T18:34:48.027" v="3436" actId="26606"/>
          <ac:spMkLst>
            <pc:docMk/>
            <pc:sldMk cId="3984944082" sldId="362"/>
            <ac:spMk id="7" creationId="{FE547C3A-BA91-03E1-0683-3A75A1D06FDB}"/>
          </ac:spMkLst>
        </pc:spChg>
        <pc:spChg chg="add del">
          <ac:chgData name="S A" userId="e69b40b6a433e3f8" providerId="LiveId" clId="{597E0DBF-605F-42FB-B2CC-C49C551FA63C}" dt="2023-04-19T18:34:45.312" v="3433" actId="26606"/>
          <ac:spMkLst>
            <pc:docMk/>
            <pc:sldMk cId="3984944082" sldId="362"/>
            <ac:spMk id="12" creationId="{39F5CA04-4AE5-4561-8676-55CA3F7361E2}"/>
          </ac:spMkLst>
        </pc:spChg>
        <pc:spChg chg="add del">
          <ac:chgData name="S A" userId="e69b40b6a433e3f8" providerId="LiveId" clId="{597E0DBF-605F-42FB-B2CC-C49C551FA63C}" dt="2023-04-19T18:34:45.312" v="3433" actId="26606"/>
          <ac:spMkLst>
            <pc:docMk/>
            <pc:sldMk cId="3984944082" sldId="362"/>
            <ac:spMk id="20" creationId="{686EB35B-B2EB-4EAB-BDE8-83CAE06A698A}"/>
          </ac:spMkLst>
        </pc:spChg>
        <pc:spChg chg="add del">
          <ac:chgData name="S A" userId="e69b40b6a433e3f8" providerId="LiveId" clId="{597E0DBF-605F-42FB-B2CC-C49C551FA63C}" dt="2023-04-19T18:34:45.312" v="3433" actId="26606"/>
          <ac:spMkLst>
            <pc:docMk/>
            <pc:sldMk cId="3984944082" sldId="362"/>
            <ac:spMk id="22" creationId="{563B500F-839E-46D9-A3C4-67DF88656DC6}"/>
          </ac:spMkLst>
        </pc:spChg>
        <pc:spChg chg="add del">
          <ac:chgData name="S A" userId="e69b40b6a433e3f8" providerId="LiveId" clId="{597E0DBF-605F-42FB-B2CC-C49C551FA63C}" dt="2023-04-19T18:34:47.994" v="3435" actId="26606"/>
          <ac:spMkLst>
            <pc:docMk/>
            <pc:sldMk cId="3984944082" sldId="362"/>
            <ac:spMk id="30" creationId="{39F5CA04-4AE5-4561-8676-55CA3F7361E2}"/>
          </ac:spMkLst>
        </pc:spChg>
        <pc:spChg chg="add">
          <ac:chgData name="S A" userId="e69b40b6a433e3f8" providerId="LiveId" clId="{597E0DBF-605F-42FB-B2CC-C49C551FA63C}" dt="2023-04-19T18:34:48.027" v="3436" actId="26606"/>
          <ac:spMkLst>
            <pc:docMk/>
            <pc:sldMk cId="3984944082" sldId="362"/>
            <ac:spMk id="35" creationId="{39F5CA04-4AE5-4561-8676-55CA3F7361E2}"/>
          </ac:spMkLst>
        </pc:spChg>
        <pc:spChg chg="add">
          <ac:chgData name="S A" userId="e69b40b6a433e3f8" providerId="LiveId" clId="{597E0DBF-605F-42FB-B2CC-C49C551FA63C}" dt="2023-04-19T18:34:48.027" v="3436" actId="26606"/>
          <ac:spMkLst>
            <pc:docMk/>
            <pc:sldMk cId="3984944082" sldId="362"/>
            <ac:spMk id="39" creationId="{686EB35B-B2EB-4EAB-BDE8-83CAE06A698A}"/>
          </ac:spMkLst>
        </pc:spChg>
        <pc:spChg chg="add">
          <ac:chgData name="S A" userId="e69b40b6a433e3f8" providerId="LiveId" clId="{597E0DBF-605F-42FB-B2CC-C49C551FA63C}" dt="2023-04-19T18:34:48.027" v="3436" actId="26606"/>
          <ac:spMkLst>
            <pc:docMk/>
            <pc:sldMk cId="3984944082" sldId="362"/>
            <ac:spMk id="40" creationId="{563B500F-839E-46D9-A3C4-67DF88656DC6}"/>
          </ac:spMkLst>
        </pc:spChg>
        <pc:spChg chg="del">
          <ac:chgData name="S A" userId="e69b40b6a433e3f8" providerId="LiveId" clId="{597E0DBF-605F-42FB-B2CC-C49C551FA63C}" dt="2023-04-19T18:28:12.674" v="3364"/>
          <ac:spMkLst>
            <pc:docMk/>
            <pc:sldMk cId="3984944082" sldId="362"/>
            <ac:spMk id="142" creationId="{DB56CED6-ACD4-43B1-BE53-1B579E8C6EFB}"/>
          </ac:spMkLst>
        </pc:spChg>
        <pc:graphicFrameChg chg="add del mod modGraphic">
          <ac:chgData name="S A" userId="e69b40b6a433e3f8" providerId="LiveId" clId="{597E0DBF-605F-42FB-B2CC-C49C551FA63C}" dt="2023-04-19T18:30:12.733" v="3394" actId="21"/>
          <ac:graphicFrameMkLst>
            <pc:docMk/>
            <pc:sldMk cId="3984944082" sldId="362"/>
            <ac:graphicFrameMk id="3" creationId="{137C51AD-15A5-CC4B-939E-46087E60B82D}"/>
          </ac:graphicFrameMkLst>
        </pc:graphicFrameChg>
        <pc:graphicFrameChg chg="add mod modGraphic">
          <ac:chgData name="S A" userId="e69b40b6a433e3f8" providerId="LiveId" clId="{597E0DBF-605F-42FB-B2CC-C49C551FA63C}" dt="2023-04-19T18:40:09.834" v="3580" actId="1076"/>
          <ac:graphicFrameMkLst>
            <pc:docMk/>
            <pc:sldMk cId="3984944082" sldId="362"/>
            <ac:graphicFrameMk id="4" creationId="{E87A34B8-7A9A-0B40-FDEA-B98EFAB1DD10}"/>
          </ac:graphicFrameMkLst>
        </pc:graphicFrameChg>
        <pc:graphicFrameChg chg="del">
          <ac:chgData name="S A" userId="e69b40b6a433e3f8" providerId="LiveId" clId="{597E0DBF-605F-42FB-B2CC-C49C551FA63C}" dt="2023-04-19T18:28:46.337" v="3390" actId="478"/>
          <ac:graphicFrameMkLst>
            <pc:docMk/>
            <pc:sldMk cId="3984944082" sldId="362"/>
            <ac:graphicFrameMk id="5" creationId="{C0D80049-18CE-2DF1-9069-33EB2BDBCE1F}"/>
          </ac:graphicFrameMkLst>
        </pc:graphicFrameChg>
        <pc:graphicFrameChg chg="add mod modGraphic">
          <ac:chgData name="S A" userId="e69b40b6a433e3f8" providerId="LiveId" clId="{597E0DBF-605F-42FB-B2CC-C49C551FA63C}" dt="2023-04-19T18:39:28.181" v="3573" actId="20577"/>
          <ac:graphicFrameMkLst>
            <pc:docMk/>
            <pc:sldMk cId="3984944082" sldId="362"/>
            <ac:graphicFrameMk id="6" creationId="{EA6EEAD5-F95A-C377-E0B2-8DF2A5E164DD}"/>
          </ac:graphicFrameMkLst>
        </pc:graphicFrameChg>
        <pc:picChg chg="mod">
          <ac:chgData name="S A" userId="e69b40b6a433e3f8" providerId="LiveId" clId="{597E0DBF-605F-42FB-B2CC-C49C551FA63C}" dt="2023-04-19T18:34:48.027" v="3436" actId="26606"/>
          <ac:picMkLst>
            <pc:docMk/>
            <pc:sldMk cId="3984944082" sldId="362"/>
            <ac:picMk id="2" creationId="{913838D5-88CD-AD01-0113-0A6CA9777FB7}"/>
          </ac:picMkLst>
        </pc:picChg>
        <pc:picChg chg="add del">
          <ac:chgData name="S A" userId="e69b40b6a433e3f8" providerId="LiveId" clId="{597E0DBF-605F-42FB-B2CC-C49C551FA63C}" dt="2023-04-19T18:34:45.312" v="3433" actId="26606"/>
          <ac:picMkLst>
            <pc:docMk/>
            <pc:sldMk cId="3984944082" sldId="362"/>
            <ac:picMk id="14" creationId="{010F1679-CFC3-4BCE-98A3-B5EFE23B93B5}"/>
          </ac:picMkLst>
        </pc:picChg>
        <pc:picChg chg="add del">
          <ac:chgData name="S A" userId="e69b40b6a433e3f8" providerId="LiveId" clId="{597E0DBF-605F-42FB-B2CC-C49C551FA63C}" dt="2023-04-19T18:34:45.312" v="3433" actId="26606"/>
          <ac:picMkLst>
            <pc:docMk/>
            <pc:sldMk cId="3984944082" sldId="362"/>
            <ac:picMk id="28" creationId="{B61183E8-2DE9-4D72-B617-9E991479026E}"/>
          </ac:picMkLst>
        </pc:picChg>
        <pc:picChg chg="add del">
          <ac:chgData name="S A" userId="e69b40b6a433e3f8" providerId="LiveId" clId="{597E0DBF-605F-42FB-B2CC-C49C551FA63C}" dt="2023-04-19T18:34:47.994" v="3435" actId="26606"/>
          <ac:picMkLst>
            <pc:docMk/>
            <pc:sldMk cId="3984944082" sldId="362"/>
            <ac:picMk id="31" creationId="{010F1679-CFC3-4BCE-98A3-B5EFE23B93B5}"/>
          </ac:picMkLst>
        </pc:picChg>
        <pc:picChg chg="add">
          <ac:chgData name="S A" userId="e69b40b6a433e3f8" providerId="LiveId" clId="{597E0DBF-605F-42FB-B2CC-C49C551FA63C}" dt="2023-04-19T18:34:48.027" v="3436" actId="26606"/>
          <ac:picMkLst>
            <pc:docMk/>
            <pc:sldMk cId="3984944082" sldId="362"/>
            <ac:picMk id="36" creationId="{010F1679-CFC3-4BCE-98A3-B5EFE23B93B5}"/>
          </ac:picMkLst>
        </pc:picChg>
        <pc:picChg chg="add">
          <ac:chgData name="S A" userId="e69b40b6a433e3f8" providerId="LiveId" clId="{597E0DBF-605F-42FB-B2CC-C49C551FA63C}" dt="2023-04-19T18:34:48.027" v="3436" actId="26606"/>
          <ac:picMkLst>
            <pc:docMk/>
            <pc:sldMk cId="3984944082" sldId="362"/>
            <ac:picMk id="43" creationId="{B61183E8-2DE9-4D72-B617-9E991479026E}"/>
          </ac:picMkLst>
        </pc:picChg>
        <pc:picChg chg="del">
          <ac:chgData name="S A" userId="e69b40b6a433e3f8" providerId="LiveId" clId="{597E0DBF-605F-42FB-B2CC-C49C551FA63C}" dt="2023-04-19T18:28:12.674" v="3364"/>
          <ac:picMkLst>
            <pc:docMk/>
            <pc:sldMk cId="3984944082" sldId="362"/>
            <ac:picMk id="147" creationId="{5B451061-F85B-40DB-92DA-1FD61C70C3F0}"/>
          </ac:picMkLst>
        </pc:picChg>
        <pc:cxnChg chg="add del">
          <ac:chgData name="S A" userId="e69b40b6a433e3f8" providerId="LiveId" clId="{597E0DBF-605F-42FB-B2CC-C49C551FA63C}" dt="2023-04-19T18:34:45.312" v="3433" actId="26606"/>
          <ac:cxnSpMkLst>
            <pc:docMk/>
            <pc:sldMk cId="3984944082" sldId="362"/>
            <ac:cxnSpMk id="16" creationId="{2721788B-AA9B-419E-9D39-E0F271859BA8}"/>
          </ac:cxnSpMkLst>
        </pc:cxnChg>
        <pc:cxnChg chg="add del">
          <ac:chgData name="S A" userId="e69b40b6a433e3f8" providerId="LiveId" clId="{597E0DBF-605F-42FB-B2CC-C49C551FA63C}" dt="2023-04-19T18:34:45.312" v="3433" actId="26606"/>
          <ac:cxnSpMkLst>
            <pc:docMk/>
            <pc:sldMk cId="3984944082" sldId="362"/>
            <ac:cxnSpMk id="18" creationId="{4B25ACC8-4517-494C-A678-849320FE3293}"/>
          </ac:cxnSpMkLst>
        </pc:cxnChg>
        <pc:cxnChg chg="add del">
          <ac:chgData name="S A" userId="e69b40b6a433e3f8" providerId="LiveId" clId="{597E0DBF-605F-42FB-B2CC-C49C551FA63C}" dt="2023-04-19T18:34:45.312" v="3433" actId="26606"/>
          <ac:cxnSpMkLst>
            <pc:docMk/>
            <pc:sldMk cId="3984944082" sldId="362"/>
            <ac:cxnSpMk id="24" creationId="{95F8FFA3-51E9-45EB-B89E-919778E86229}"/>
          </ac:cxnSpMkLst>
        </pc:cxnChg>
        <pc:cxnChg chg="add del">
          <ac:chgData name="S A" userId="e69b40b6a433e3f8" providerId="LiveId" clId="{597E0DBF-605F-42FB-B2CC-C49C551FA63C}" dt="2023-04-19T18:34:45.312" v="3433" actId="26606"/>
          <ac:cxnSpMkLst>
            <pc:docMk/>
            <pc:sldMk cId="3984944082" sldId="362"/>
            <ac:cxnSpMk id="26" creationId="{4416BEB0-51B9-4A27-AD03-E6C85D470E16}"/>
          </ac:cxnSpMkLst>
        </pc:cxnChg>
        <pc:cxnChg chg="add del">
          <ac:chgData name="S A" userId="e69b40b6a433e3f8" providerId="LiveId" clId="{597E0DBF-605F-42FB-B2CC-C49C551FA63C}" dt="2023-04-19T18:34:47.994" v="3435" actId="26606"/>
          <ac:cxnSpMkLst>
            <pc:docMk/>
            <pc:sldMk cId="3984944082" sldId="362"/>
            <ac:cxnSpMk id="32" creationId="{2721788B-AA9B-419E-9D39-E0F271859BA8}"/>
          </ac:cxnSpMkLst>
        </pc:cxnChg>
        <pc:cxnChg chg="add del">
          <ac:chgData name="S A" userId="e69b40b6a433e3f8" providerId="LiveId" clId="{597E0DBF-605F-42FB-B2CC-C49C551FA63C}" dt="2023-04-19T18:34:47.994" v="3435" actId="26606"/>
          <ac:cxnSpMkLst>
            <pc:docMk/>
            <pc:sldMk cId="3984944082" sldId="362"/>
            <ac:cxnSpMk id="33" creationId="{4B25ACC8-4517-494C-A678-849320FE3293}"/>
          </ac:cxnSpMkLst>
        </pc:cxnChg>
        <pc:cxnChg chg="add">
          <ac:chgData name="S A" userId="e69b40b6a433e3f8" providerId="LiveId" clId="{597E0DBF-605F-42FB-B2CC-C49C551FA63C}" dt="2023-04-19T18:34:48.027" v="3436" actId="26606"/>
          <ac:cxnSpMkLst>
            <pc:docMk/>
            <pc:sldMk cId="3984944082" sldId="362"/>
            <ac:cxnSpMk id="37" creationId="{2721788B-AA9B-419E-9D39-E0F271859BA8}"/>
          </ac:cxnSpMkLst>
        </pc:cxnChg>
        <pc:cxnChg chg="add">
          <ac:chgData name="S A" userId="e69b40b6a433e3f8" providerId="LiveId" clId="{597E0DBF-605F-42FB-B2CC-C49C551FA63C}" dt="2023-04-19T18:34:48.027" v="3436" actId="26606"/>
          <ac:cxnSpMkLst>
            <pc:docMk/>
            <pc:sldMk cId="3984944082" sldId="362"/>
            <ac:cxnSpMk id="38" creationId="{4B25ACC8-4517-494C-A678-849320FE3293}"/>
          </ac:cxnSpMkLst>
        </pc:cxnChg>
        <pc:cxnChg chg="add">
          <ac:chgData name="S A" userId="e69b40b6a433e3f8" providerId="LiveId" clId="{597E0DBF-605F-42FB-B2CC-C49C551FA63C}" dt="2023-04-19T18:34:48.027" v="3436" actId="26606"/>
          <ac:cxnSpMkLst>
            <pc:docMk/>
            <pc:sldMk cId="3984944082" sldId="362"/>
            <ac:cxnSpMk id="41" creationId="{95F8FFA3-51E9-45EB-B89E-919778E86229}"/>
          </ac:cxnSpMkLst>
        </pc:cxnChg>
        <pc:cxnChg chg="add">
          <ac:chgData name="S A" userId="e69b40b6a433e3f8" providerId="LiveId" clId="{597E0DBF-605F-42FB-B2CC-C49C551FA63C}" dt="2023-04-19T18:34:48.027" v="3436" actId="26606"/>
          <ac:cxnSpMkLst>
            <pc:docMk/>
            <pc:sldMk cId="3984944082" sldId="362"/>
            <ac:cxnSpMk id="42" creationId="{4416BEB0-51B9-4A27-AD03-E6C85D470E16}"/>
          </ac:cxnSpMkLst>
        </pc:cxnChg>
        <pc:cxnChg chg="del">
          <ac:chgData name="S A" userId="e69b40b6a433e3f8" providerId="LiveId" clId="{597E0DBF-605F-42FB-B2CC-C49C551FA63C}" dt="2023-04-19T18:28:12.674" v="3364"/>
          <ac:cxnSpMkLst>
            <pc:docMk/>
            <pc:sldMk cId="3984944082" sldId="362"/>
            <ac:cxnSpMk id="149" creationId="{D1F836F1-51D4-4090-8E0D-97877F036097}"/>
          </ac:cxnSpMkLst>
        </pc:cxnChg>
        <pc:cxnChg chg="del">
          <ac:chgData name="S A" userId="e69b40b6a433e3f8" providerId="LiveId" clId="{597E0DBF-605F-42FB-B2CC-C49C551FA63C}" dt="2023-04-19T18:28:12.674" v="3364"/>
          <ac:cxnSpMkLst>
            <pc:docMk/>
            <pc:sldMk cId="3984944082" sldId="362"/>
            <ac:cxnSpMk id="151" creationId="{6A01027E-B10F-4212-8A7C-18D3714617FA}"/>
          </ac:cxnSpMkLst>
        </pc:cxnChg>
      </pc:sldChg>
      <pc:sldChg chg="addSp delSp modSp add mod setBg delDesignElem">
        <pc:chgData name="S A" userId="e69b40b6a433e3f8" providerId="LiveId" clId="{597E0DBF-605F-42FB-B2CC-C49C551FA63C}" dt="2023-04-19T18:48:24.667" v="3675" actId="207"/>
        <pc:sldMkLst>
          <pc:docMk/>
          <pc:sldMk cId="101256681" sldId="363"/>
        </pc:sldMkLst>
        <pc:spChg chg="add mod">
          <ac:chgData name="S A" userId="e69b40b6a433e3f8" providerId="LiveId" clId="{597E0DBF-605F-42FB-B2CC-C49C551FA63C}" dt="2023-04-19T18:47:52.367" v="3670" actId="313"/>
          <ac:spMkLst>
            <pc:docMk/>
            <pc:sldMk cId="101256681" sldId="363"/>
            <ac:spMk id="3" creationId="{EE2A04EF-AF55-FB70-0083-6267D64CA8A0}"/>
          </ac:spMkLst>
        </pc:spChg>
        <pc:spChg chg="del">
          <ac:chgData name="S A" userId="e69b40b6a433e3f8" providerId="LiveId" clId="{597E0DBF-605F-42FB-B2CC-C49C551FA63C}" dt="2023-04-19T18:40:13.726" v="3582"/>
          <ac:spMkLst>
            <pc:docMk/>
            <pc:sldMk cId="101256681" sldId="363"/>
            <ac:spMk id="35" creationId="{39F5CA04-4AE5-4561-8676-55CA3F7361E2}"/>
          </ac:spMkLst>
        </pc:spChg>
        <pc:spChg chg="del">
          <ac:chgData name="S A" userId="e69b40b6a433e3f8" providerId="LiveId" clId="{597E0DBF-605F-42FB-B2CC-C49C551FA63C}" dt="2023-04-19T18:40:13.726" v="3582"/>
          <ac:spMkLst>
            <pc:docMk/>
            <pc:sldMk cId="101256681" sldId="363"/>
            <ac:spMk id="39" creationId="{686EB35B-B2EB-4EAB-BDE8-83CAE06A698A}"/>
          </ac:spMkLst>
        </pc:spChg>
        <pc:spChg chg="del">
          <ac:chgData name="S A" userId="e69b40b6a433e3f8" providerId="LiveId" clId="{597E0DBF-605F-42FB-B2CC-C49C551FA63C}" dt="2023-04-19T18:40:13.726" v="3582"/>
          <ac:spMkLst>
            <pc:docMk/>
            <pc:sldMk cId="101256681" sldId="363"/>
            <ac:spMk id="40" creationId="{563B500F-839E-46D9-A3C4-67DF88656DC6}"/>
          </ac:spMkLst>
        </pc:spChg>
        <pc:graphicFrameChg chg="mod modGraphic">
          <ac:chgData name="S A" userId="e69b40b6a433e3f8" providerId="LiveId" clId="{597E0DBF-605F-42FB-B2CC-C49C551FA63C}" dt="2023-04-19T18:48:24.667" v="3675" actId="207"/>
          <ac:graphicFrameMkLst>
            <pc:docMk/>
            <pc:sldMk cId="101256681" sldId="363"/>
            <ac:graphicFrameMk id="4" creationId="{E87A34B8-7A9A-0B40-FDEA-B98EFAB1DD10}"/>
          </ac:graphicFrameMkLst>
        </pc:graphicFrameChg>
        <pc:graphicFrameChg chg="del">
          <ac:chgData name="S A" userId="e69b40b6a433e3f8" providerId="LiveId" clId="{597E0DBF-605F-42FB-B2CC-C49C551FA63C}" dt="2023-04-19T18:40:20.279" v="3583" actId="478"/>
          <ac:graphicFrameMkLst>
            <pc:docMk/>
            <pc:sldMk cId="101256681" sldId="363"/>
            <ac:graphicFrameMk id="6" creationId="{EA6EEAD5-F95A-C377-E0B2-8DF2A5E164DD}"/>
          </ac:graphicFrameMkLst>
        </pc:graphicFrameChg>
        <pc:picChg chg="mod">
          <ac:chgData name="S A" userId="e69b40b6a433e3f8" providerId="LiveId" clId="{597E0DBF-605F-42FB-B2CC-C49C551FA63C}" dt="2023-04-19T18:48:16.072" v="3674" actId="14100"/>
          <ac:picMkLst>
            <pc:docMk/>
            <pc:sldMk cId="101256681" sldId="363"/>
            <ac:picMk id="2" creationId="{913838D5-88CD-AD01-0113-0A6CA9777FB7}"/>
          </ac:picMkLst>
        </pc:picChg>
        <pc:picChg chg="del">
          <ac:chgData name="S A" userId="e69b40b6a433e3f8" providerId="LiveId" clId="{597E0DBF-605F-42FB-B2CC-C49C551FA63C}" dt="2023-04-19T18:40:13.726" v="3582"/>
          <ac:picMkLst>
            <pc:docMk/>
            <pc:sldMk cId="101256681" sldId="363"/>
            <ac:picMk id="36" creationId="{010F1679-CFC3-4BCE-98A3-B5EFE23B93B5}"/>
          </ac:picMkLst>
        </pc:picChg>
        <pc:picChg chg="del">
          <ac:chgData name="S A" userId="e69b40b6a433e3f8" providerId="LiveId" clId="{597E0DBF-605F-42FB-B2CC-C49C551FA63C}" dt="2023-04-19T18:40:13.726" v="3582"/>
          <ac:picMkLst>
            <pc:docMk/>
            <pc:sldMk cId="101256681" sldId="363"/>
            <ac:picMk id="43" creationId="{B61183E8-2DE9-4D72-B617-9E991479026E}"/>
          </ac:picMkLst>
        </pc:picChg>
        <pc:cxnChg chg="del">
          <ac:chgData name="S A" userId="e69b40b6a433e3f8" providerId="LiveId" clId="{597E0DBF-605F-42FB-B2CC-C49C551FA63C}" dt="2023-04-19T18:40:13.726" v="3582"/>
          <ac:cxnSpMkLst>
            <pc:docMk/>
            <pc:sldMk cId="101256681" sldId="363"/>
            <ac:cxnSpMk id="37" creationId="{2721788B-AA9B-419E-9D39-E0F271859BA8}"/>
          </ac:cxnSpMkLst>
        </pc:cxnChg>
        <pc:cxnChg chg="del">
          <ac:chgData name="S A" userId="e69b40b6a433e3f8" providerId="LiveId" clId="{597E0DBF-605F-42FB-B2CC-C49C551FA63C}" dt="2023-04-19T18:40:13.726" v="3582"/>
          <ac:cxnSpMkLst>
            <pc:docMk/>
            <pc:sldMk cId="101256681" sldId="363"/>
            <ac:cxnSpMk id="38" creationId="{4B25ACC8-4517-494C-A678-849320FE3293}"/>
          </ac:cxnSpMkLst>
        </pc:cxnChg>
        <pc:cxnChg chg="del">
          <ac:chgData name="S A" userId="e69b40b6a433e3f8" providerId="LiveId" clId="{597E0DBF-605F-42FB-B2CC-C49C551FA63C}" dt="2023-04-19T18:40:13.726" v="3582"/>
          <ac:cxnSpMkLst>
            <pc:docMk/>
            <pc:sldMk cId="101256681" sldId="363"/>
            <ac:cxnSpMk id="41" creationId="{95F8FFA3-51E9-45EB-B89E-919778E86229}"/>
          </ac:cxnSpMkLst>
        </pc:cxnChg>
        <pc:cxnChg chg="del">
          <ac:chgData name="S A" userId="e69b40b6a433e3f8" providerId="LiveId" clId="{597E0DBF-605F-42FB-B2CC-C49C551FA63C}" dt="2023-04-19T18:40:13.726" v="3582"/>
          <ac:cxnSpMkLst>
            <pc:docMk/>
            <pc:sldMk cId="101256681" sldId="363"/>
            <ac:cxnSpMk id="42" creationId="{4416BEB0-51B9-4A27-AD03-E6C85D470E16}"/>
          </ac:cxnSpMkLst>
        </pc:cxnChg>
      </pc:sldChg>
      <pc:sldChg chg="modSp add mod">
        <pc:chgData name="S A" userId="e69b40b6a433e3f8" providerId="LiveId" clId="{597E0DBF-605F-42FB-B2CC-C49C551FA63C}" dt="2023-04-19T18:53:54.704" v="3716"/>
        <pc:sldMkLst>
          <pc:docMk/>
          <pc:sldMk cId="2063677612" sldId="364"/>
        </pc:sldMkLst>
        <pc:spChg chg="mod">
          <ac:chgData name="S A" userId="e69b40b6a433e3f8" providerId="LiveId" clId="{597E0DBF-605F-42FB-B2CC-C49C551FA63C}" dt="2023-04-19T18:49:37.997" v="3714" actId="113"/>
          <ac:spMkLst>
            <pc:docMk/>
            <pc:sldMk cId="2063677612" sldId="364"/>
            <ac:spMk id="3" creationId="{EE2A04EF-AF55-FB70-0083-6267D64CA8A0}"/>
          </ac:spMkLst>
        </pc:spChg>
        <pc:graphicFrameChg chg="mod modGraphic">
          <ac:chgData name="S A" userId="e69b40b6a433e3f8" providerId="LiveId" clId="{597E0DBF-605F-42FB-B2CC-C49C551FA63C}" dt="2023-04-19T18:53:54.704" v="3716"/>
          <ac:graphicFrameMkLst>
            <pc:docMk/>
            <pc:sldMk cId="2063677612" sldId="364"/>
            <ac:graphicFrameMk id="4" creationId="{E87A34B8-7A9A-0B40-FDEA-B98EFAB1DD10}"/>
          </ac:graphicFrameMkLst>
        </pc:graphicFrameChg>
      </pc:sldChg>
      <pc:sldChg chg="addSp delSp modSp add mod setBg delDesignElem">
        <pc:chgData name="S A" userId="e69b40b6a433e3f8" providerId="LiveId" clId="{597E0DBF-605F-42FB-B2CC-C49C551FA63C}" dt="2023-04-19T19:17:10.704" v="3780" actId="20577"/>
        <pc:sldMkLst>
          <pc:docMk/>
          <pc:sldMk cId="4267821338" sldId="365"/>
        </pc:sldMkLst>
        <pc:spChg chg="mod">
          <ac:chgData name="S A" userId="e69b40b6a433e3f8" providerId="LiveId" clId="{597E0DBF-605F-42FB-B2CC-C49C551FA63C}" dt="2023-04-19T19:17:10.704" v="3780" actId="20577"/>
          <ac:spMkLst>
            <pc:docMk/>
            <pc:sldMk cId="4267821338" sldId="365"/>
            <ac:spMk id="7" creationId="{FE547C3A-BA91-03E1-0683-3A75A1D06FDB}"/>
          </ac:spMkLst>
        </pc:spChg>
        <pc:spChg chg="add del">
          <ac:chgData name="S A" userId="e69b40b6a433e3f8" providerId="LiveId" clId="{597E0DBF-605F-42FB-B2CC-C49C551FA63C}" dt="2023-04-19T19:17:00.910" v="3764" actId="26606"/>
          <ac:spMkLst>
            <pc:docMk/>
            <pc:sldMk cId="4267821338" sldId="365"/>
            <ac:spMk id="12" creationId="{DB56CED6-ACD4-43B1-BE53-1B579E8C6EFB}"/>
          </ac:spMkLst>
        </pc:spChg>
        <pc:spChg chg="add del">
          <ac:chgData name="S A" userId="e69b40b6a433e3f8" providerId="LiveId" clId="{597E0DBF-605F-42FB-B2CC-C49C551FA63C}" dt="2023-04-19T19:15:47.389" v="3755" actId="26606"/>
          <ac:spMkLst>
            <pc:docMk/>
            <pc:sldMk cId="4267821338" sldId="365"/>
            <ac:spMk id="23" creationId="{DB56CED6-ACD4-43B1-BE53-1B579E8C6EFB}"/>
          </ac:spMkLst>
        </pc:spChg>
        <pc:spChg chg="add del">
          <ac:chgData name="S A" userId="e69b40b6a433e3f8" providerId="LiveId" clId="{597E0DBF-605F-42FB-B2CC-C49C551FA63C}" dt="2023-04-19T19:16:04.879" v="3757" actId="26606"/>
          <ac:spMkLst>
            <pc:docMk/>
            <pc:sldMk cId="4267821338" sldId="365"/>
            <ac:spMk id="31" creationId="{8FA6667A-4D96-43DD-B751-9148E9E21067}"/>
          </ac:spMkLst>
        </pc:spChg>
        <pc:spChg chg="add del">
          <ac:chgData name="S A" userId="e69b40b6a433e3f8" providerId="LiveId" clId="{597E0DBF-605F-42FB-B2CC-C49C551FA63C}" dt="2023-04-19T19:16:04.879" v="3757" actId="26606"/>
          <ac:spMkLst>
            <pc:docMk/>
            <pc:sldMk cId="4267821338" sldId="365"/>
            <ac:spMk id="32" creationId="{DB56CED6-ACD4-43B1-BE53-1B579E8C6EFB}"/>
          </ac:spMkLst>
        </pc:spChg>
        <pc:spChg chg="add del">
          <ac:chgData name="S A" userId="e69b40b6a433e3f8" providerId="LiveId" clId="{597E0DBF-605F-42FB-B2CC-C49C551FA63C}" dt="2023-04-19T19:16:04.879" v="3757" actId="26606"/>
          <ac:spMkLst>
            <pc:docMk/>
            <pc:sldMk cId="4267821338" sldId="365"/>
            <ac:spMk id="35" creationId="{AEFBD590-7D64-4B04-9FCD-3B817DF014A7}"/>
          </ac:spMkLst>
        </pc:spChg>
        <pc:spChg chg="add del">
          <ac:chgData name="S A" userId="e69b40b6a433e3f8" providerId="LiveId" clId="{597E0DBF-605F-42FB-B2CC-C49C551FA63C}" dt="2023-04-19T19:16:04.879" v="3757" actId="26606"/>
          <ac:spMkLst>
            <pc:docMk/>
            <pc:sldMk cId="4267821338" sldId="365"/>
            <ac:spMk id="41" creationId="{EEC4378F-1C7E-406F-B079-3E4071670E7E}"/>
          </ac:spMkLst>
        </pc:spChg>
        <pc:spChg chg="add del">
          <ac:chgData name="S A" userId="e69b40b6a433e3f8" providerId="LiveId" clId="{597E0DBF-605F-42FB-B2CC-C49C551FA63C}" dt="2023-04-19T19:16:24.429" v="3759" actId="26606"/>
          <ac:spMkLst>
            <pc:docMk/>
            <pc:sldMk cId="4267821338" sldId="365"/>
            <ac:spMk id="47" creationId="{DB56CED6-ACD4-43B1-BE53-1B579E8C6EFB}"/>
          </ac:spMkLst>
        </pc:spChg>
        <pc:spChg chg="add del">
          <ac:chgData name="S A" userId="e69b40b6a433e3f8" providerId="LiveId" clId="{597E0DBF-605F-42FB-B2CC-C49C551FA63C}" dt="2023-04-19T19:16:39.933" v="3761" actId="26606"/>
          <ac:spMkLst>
            <pc:docMk/>
            <pc:sldMk cId="4267821338" sldId="365"/>
            <ac:spMk id="55" creationId="{DB56CED6-ACD4-43B1-BE53-1B579E8C6EFB}"/>
          </ac:spMkLst>
        </pc:spChg>
        <pc:spChg chg="add del">
          <ac:chgData name="S A" userId="e69b40b6a433e3f8" providerId="LiveId" clId="{597E0DBF-605F-42FB-B2CC-C49C551FA63C}" dt="2023-04-19T19:17:00.760" v="3763" actId="26606"/>
          <ac:spMkLst>
            <pc:docMk/>
            <pc:sldMk cId="4267821338" sldId="365"/>
            <ac:spMk id="60" creationId="{DB56CED6-ACD4-43B1-BE53-1B579E8C6EFB}"/>
          </ac:spMkLst>
        </pc:spChg>
        <pc:spChg chg="add del">
          <ac:chgData name="S A" userId="e69b40b6a433e3f8" providerId="LiveId" clId="{597E0DBF-605F-42FB-B2CC-C49C551FA63C}" dt="2023-04-19T19:17:00.760" v="3763" actId="26606"/>
          <ac:spMkLst>
            <pc:docMk/>
            <pc:sldMk cId="4267821338" sldId="365"/>
            <ac:spMk id="67" creationId="{736FD75E-77BB-4544-99C9-3489D5DF7C3B}"/>
          </ac:spMkLst>
        </pc:spChg>
        <pc:spChg chg="add">
          <ac:chgData name="S A" userId="e69b40b6a433e3f8" providerId="LiveId" clId="{597E0DBF-605F-42FB-B2CC-C49C551FA63C}" dt="2023-04-19T19:17:00.910" v="3764" actId="26606"/>
          <ac:spMkLst>
            <pc:docMk/>
            <pc:sldMk cId="4267821338" sldId="365"/>
            <ac:spMk id="69" creationId="{DB56CED6-ACD4-43B1-BE53-1B579E8C6EFB}"/>
          </ac:spMkLst>
        </pc:spChg>
        <pc:spChg chg="add">
          <ac:chgData name="S A" userId="e69b40b6a433e3f8" providerId="LiveId" clId="{597E0DBF-605F-42FB-B2CC-C49C551FA63C}" dt="2023-04-19T19:17:00.910" v="3764" actId="26606"/>
          <ac:spMkLst>
            <pc:docMk/>
            <pc:sldMk cId="4267821338" sldId="365"/>
            <ac:spMk id="73" creationId="{A5C7A10E-6E94-4034-9FBD-411962C2EC0D}"/>
          </ac:spMkLst>
        </pc:spChg>
        <pc:spChg chg="add">
          <ac:chgData name="S A" userId="e69b40b6a433e3f8" providerId="LiveId" clId="{597E0DBF-605F-42FB-B2CC-C49C551FA63C}" dt="2023-04-19T19:17:00.910" v="3764" actId="26606"/>
          <ac:spMkLst>
            <pc:docMk/>
            <pc:sldMk cId="4267821338" sldId="365"/>
            <ac:spMk id="75" creationId="{36BA04AF-97FE-49F0-90E1-033A8ACB2540}"/>
          </ac:spMkLst>
        </pc:spChg>
        <pc:spChg chg="del">
          <ac:chgData name="S A" userId="e69b40b6a433e3f8" providerId="LiveId" clId="{597E0DBF-605F-42FB-B2CC-C49C551FA63C}" dt="2023-04-19T18:57:16.271" v="3718"/>
          <ac:spMkLst>
            <pc:docMk/>
            <pc:sldMk cId="4267821338" sldId="365"/>
            <ac:spMk id="142" creationId="{DB56CED6-ACD4-43B1-BE53-1B579E8C6EFB}"/>
          </ac:spMkLst>
        </pc:spChg>
        <pc:grpChg chg="add del">
          <ac:chgData name="S A" userId="e69b40b6a433e3f8" providerId="LiveId" clId="{597E0DBF-605F-42FB-B2CC-C49C551FA63C}" dt="2023-04-19T19:16:04.879" v="3757" actId="26606"/>
          <ac:grpSpMkLst>
            <pc:docMk/>
            <pc:sldMk cId="4267821338" sldId="365"/>
            <ac:grpSpMk id="37" creationId="{B714868C-C786-4A19-9634-7E254CDEF9FC}"/>
          </ac:grpSpMkLst>
        </pc:grpChg>
        <pc:grpChg chg="add del">
          <ac:chgData name="S A" userId="e69b40b6a433e3f8" providerId="LiveId" clId="{597E0DBF-605F-42FB-B2CC-C49C551FA63C}" dt="2023-04-19T19:16:24.429" v="3759" actId="26606"/>
          <ac:grpSpMkLst>
            <pc:docMk/>
            <pc:sldMk cId="4267821338" sldId="365"/>
            <ac:grpSpMk id="51" creationId="{06E59D88-F0BC-457A-AA36-A8C48952CC90}"/>
          </ac:grpSpMkLst>
        </pc:grpChg>
        <pc:grpChg chg="add del">
          <ac:chgData name="S A" userId="e69b40b6a433e3f8" providerId="LiveId" clId="{597E0DBF-605F-42FB-B2CC-C49C551FA63C}" dt="2023-04-19T19:17:00.760" v="3763" actId="26606"/>
          <ac:grpSpMkLst>
            <pc:docMk/>
            <pc:sldMk cId="4267821338" sldId="365"/>
            <ac:grpSpMk id="64" creationId="{03E6CF2A-4D1F-4100-954C-1E306ABFB502}"/>
          </ac:grpSpMkLst>
        </pc:grpChg>
        <pc:graphicFrameChg chg="add mod ord modGraphic">
          <ac:chgData name="S A" userId="e69b40b6a433e3f8" providerId="LiveId" clId="{597E0DBF-605F-42FB-B2CC-C49C551FA63C}" dt="2023-04-19T19:17:00.910" v="3764" actId="26606"/>
          <ac:graphicFrameMkLst>
            <pc:docMk/>
            <pc:sldMk cId="4267821338" sldId="365"/>
            <ac:graphicFrameMk id="3" creationId="{89AB3451-7303-2B51-175F-6DFA5BE6C2FE}"/>
          </ac:graphicFrameMkLst>
        </pc:graphicFrameChg>
        <pc:graphicFrameChg chg="del">
          <ac:chgData name="S A" userId="e69b40b6a433e3f8" providerId="LiveId" clId="{597E0DBF-605F-42FB-B2CC-C49C551FA63C}" dt="2023-04-19T19:01:28.715" v="3746" actId="478"/>
          <ac:graphicFrameMkLst>
            <pc:docMk/>
            <pc:sldMk cId="4267821338" sldId="365"/>
            <ac:graphicFrameMk id="5" creationId="{C0D80049-18CE-2DF1-9069-33EB2BDBCE1F}"/>
          </ac:graphicFrameMkLst>
        </pc:graphicFrameChg>
        <pc:picChg chg="del mod">
          <ac:chgData name="S A" userId="e69b40b6a433e3f8" providerId="LiveId" clId="{597E0DBF-605F-42FB-B2CC-C49C551FA63C}" dt="2023-04-19T19:02:06.537" v="3751" actId="478"/>
          <ac:picMkLst>
            <pc:docMk/>
            <pc:sldMk cId="4267821338" sldId="365"/>
            <ac:picMk id="2" creationId="{913838D5-88CD-AD01-0113-0A6CA9777FB7}"/>
          </ac:picMkLst>
        </pc:picChg>
        <pc:picChg chg="add mod">
          <ac:chgData name="S A" userId="e69b40b6a433e3f8" providerId="LiveId" clId="{597E0DBF-605F-42FB-B2CC-C49C551FA63C}" dt="2023-04-19T19:17:00.910" v="3764" actId="26606"/>
          <ac:picMkLst>
            <pc:docMk/>
            <pc:sldMk cId="4267821338" sldId="365"/>
            <ac:picMk id="6" creationId="{AB81B402-F4DD-E901-FAF7-9DD0CD9BEFC4}"/>
          </ac:picMkLst>
        </pc:picChg>
        <pc:picChg chg="add del">
          <ac:chgData name="S A" userId="e69b40b6a433e3f8" providerId="LiveId" clId="{597E0DBF-605F-42FB-B2CC-C49C551FA63C}" dt="2023-04-19T19:17:00.910" v="3764" actId="26606"/>
          <ac:picMkLst>
            <pc:docMk/>
            <pc:sldMk cId="4267821338" sldId="365"/>
            <ac:picMk id="14" creationId="{5B451061-F85B-40DB-92DA-1FD61C70C3F0}"/>
          </ac:picMkLst>
        </pc:picChg>
        <pc:picChg chg="add del">
          <ac:chgData name="S A" userId="e69b40b6a433e3f8" providerId="LiveId" clId="{597E0DBF-605F-42FB-B2CC-C49C551FA63C}" dt="2023-04-19T19:15:47.389" v="3755" actId="26606"/>
          <ac:picMkLst>
            <pc:docMk/>
            <pc:sldMk cId="4267821338" sldId="365"/>
            <ac:picMk id="25" creationId="{5B451061-F85B-40DB-92DA-1FD61C70C3F0}"/>
          </ac:picMkLst>
        </pc:picChg>
        <pc:picChg chg="add del">
          <ac:chgData name="S A" userId="e69b40b6a433e3f8" providerId="LiveId" clId="{597E0DBF-605F-42FB-B2CC-C49C551FA63C}" dt="2023-04-19T19:16:04.879" v="3757" actId="26606"/>
          <ac:picMkLst>
            <pc:docMk/>
            <pc:sldMk cId="4267821338" sldId="365"/>
            <ac:picMk id="34" creationId="{5B451061-F85B-40DB-92DA-1FD61C70C3F0}"/>
          </ac:picMkLst>
        </pc:picChg>
        <pc:picChg chg="add del">
          <ac:chgData name="S A" userId="e69b40b6a433e3f8" providerId="LiveId" clId="{597E0DBF-605F-42FB-B2CC-C49C551FA63C}" dt="2023-04-19T19:16:04.879" v="3757" actId="26606"/>
          <ac:picMkLst>
            <pc:docMk/>
            <pc:sldMk cId="4267821338" sldId="365"/>
            <ac:picMk id="43" creationId="{53C3DC53-9A76-405B-8E26-288104344C4F}"/>
          </ac:picMkLst>
        </pc:picChg>
        <pc:picChg chg="add del">
          <ac:chgData name="S A" userId="e69b40b6a433e3f8" providerId="LiveId" clId="{597E0DBF-605F-42FB-B2CC-C49C551FA63C}" dt="2023-04-19T19:16:24.429" v="3759" actId="26606"/>
          <ac:picMkLst>
            <pc:docMk/>
            <pc:sldMk cId="4267821338" sldId="365"/>
            <ac:picMk id="48" creationId="{5B451061-F85B-40DB-92DA-1FD61C70C3F0}"/>
          </ac:picMkLst>
        </pc:picChg>
        <pc:picChg chg="add del">
          <ac:chgData name="S A" userId="e69b40b6a433e3f8" providerId="LiveId" clId="{597E0DBF-605F-42FB-B2CC-C49C551FA63C}" dt="2023-04-19T19:16:39.933" v="3761" actId="26606"/>
          <ac:picMkLst>
            <pc:docMk/>
            <pc:sldMk cId="4267821338" sldId="365"/>
            <ac:picMk id="56" creationId="{5B451061-F85B-40DB-92DA-1FD61C70C3F0}"/>
          </ac:picMkLst>
        </pc:picChg>
        <pc:picChg chg="add del">
          <ac:chgData name="S A" userId="e69b40b6a433e3f8" providerId="LiveId" clId="{597E0DBF-605F-42FB-B2CC-C49C551FA63C}" dt="2023-04-19T19:17:00.760" v="3763" actId="26606"/>
          <ac:picMkLst>
            <pc:docMk/>
            <pc:sldMk cId="4267821338" sldId="365"/>
            <ac:picMk id="61" creationId="{5B451061-F85B-40DB-92DA-1FD61C70C3F0}"/>
          </ac:picMkLst>
        </pc:picChg>
        <pc:picChg chg="add">
          <ac:chgData name="S A" userId="e69b40b6a433e3f8" providerId="LiveId" clId="{597E0DBF-605F-42FB-B2CC-C49C551FA63C}" dt="2023-04-19T19:17:00.910" v="3764" actId="26606"/>
          <ac:picMkLst>
            <pc:docMk/>
            <pc:sldMk cId="4267821338" sldId="365"/>
            <ac:picMk id="70" creationId="{5B451061-F85B-40DB-92DA-1FD61C70C3F0}"/>
          </ac:picMkLst>
        </pc:picChg>
        <pc:picChg chg="add">
          <ac:chgData name="S A" userId="e69b40b6a433e3f8" providerId="LiveId" clId="{597E0DBF-605F-42FB-B2CC-C49C551FA63C}" dt="2023-04-19T19:17:00.910" v="3764" actId="26606"/>
          <ac:picMkLst>
            <pc:docMk/>
            <pc:sldMk cId="4267821338" sldId="365"/>
            <ac:picMk id="76" creationId="{88AB0847-50BE-402D-AC57-631B52783046}"/>
          </ac:picMkLst>
        </pc:picChg>
        <pc:picChg chg="del">
          <ac:chgData name="S A" userId="e69b40b6a433e3f8" providerId="LiveId" clId="{597E0DBF-605F-42FB-B2CC-C49C551FA63C}" dt="2023-04-19T18:57:16.271" v="3718"/>
          <ac:picMkLst>
            <pc:docMk/>
            <pc:sldMk cId="4267821338" sldId="365"/>
            <ac:picMk id="147" creationId="{5B451061-F85B-40DB-92DA-1FD61C70C3F0}"/>
          </ac:picMkLst>
        </pc:picChg>
        <pc:cxnChg chg="add del">
          <ac:chgData name="S A" userId="e69b40b6a433e3f8" providerId="LiveId" clId="{597E0DBF-605F-42FB-B2CC-C49C551FA63C}" dt="2023-04-19T19:17:00.910" v="3764" actId="26606"/>
          <ac:cxnSpMkLst>
            <pc:docMk/>
            <pc:sldMk cId="4267821338" sldId="365"/>
            <ac:cxnSpMk id="16" creationId="{D1F836F1-51D4-4090-8E0D-97877F036097}"/>
          </ac:cxnSpMkLst>
        </pc:cxnChg>
        <pc:cxnChg chg="add del">
          <ac:chgData name="S A" userId="e69b40b6a433e3f8" providerId="LiveId" clId="{597E0DBF-605F-42FB-B2CC-C49C551FA63C}" dt="2023-04-19T19:17:00.910" v="3764" actId="26606"/>
          <ac:cxnSpMkLst>
            <pc:docMk/>
            <pc:sldMk cId="4267821338" sldId="365"/>
            <ac:cxnSpMk id="18" creationId="{6A01027E-B10F-4212-8A7C-18D3714617FA}"/>
          </ac:cxnSpMkLst>
        </pc:cxnChg>
        <pc:cxnChg chg="add del">
          <ac:chgData name="S A" userId="e69b40b6a433e3f8" providerId="LiveId" clId="{597E0DBF-605F-42FB-B2CC-C49C551FA63C}" dt="2023-04-19T19:15:47.389" v="3755" actId="26606"/>
          <ac:cxnSpMkLst>
            <pc:docMk/>
            <pc:sldMk cId="4267821338" sldId="365"/>
            <ac:cxnSpMk id="27" creationId="{D1F836F1-51D4-4090-8E0D-97877F036097}"/>
          </ac:cxnSpMkLst>
        </pc:cxnChg>
        <pc:cxnChg chg="add del">
          <ac:chgData name="S A" userId="e69b40b6a433e3f8" providerId="LiveId" clId="{597E0DBF-605F-42FB-B2CC-C49C551FA63C}" dt="2023-04-19T19:15:47.389" v="3755" actId="26606"/>
          <ac:cxnSpMkLst>
            <pc:docMk/>
            <pc:sldMk cId="4267821338" sldId="365"/>
            <ac:cxnSpMk id="29" creationId="{6A01027E-B10F-4212-8A7C-18D3714617FA}"/>
          </ac:cxnSpMkLst>
        </pc:cxnChg>
        <pc:cxnChg chg="add del">
          <ac:chgData name="S A" userId="e69b40b6a433e3f8" providerId="LiveId" clId="{597E0DBF-605F-42FB-B2CC-C49C551FA63C}" dt="2023-04-19T19:16:04.879" v="3757" actId="26606"/>
          <ac:cxnSpMkLst>
            <pc:docMk/>
            <pc:sldMk cId="4267821338" sldId="365"/>
            <ac:cxnSpMk id="33" creationId="{37407F98-9989-4161-8760-59CB100E1335}"/>
          </ac:cxnSpMkLst>
        </pc:cxnChg>
        <pc:cxnChg chg="add del">
          <ac:chgData name="S A" userId="e69b40b6a433e3f8" providerId="LiveId" clId="{597E0DBF-605F-42FB-B2CC-C49C551FA63C}" dt="2023-04-19T19:16:04.879" v="3757" actId="26606"/>
          <ac:cxnSpMkLst>
            <pc:docMk/>
            <pc:sldMk cId="4267821338" sldId="365"/>
            <ac:cxnSpMk id="36" creationId="{D1F836F1-51D4-4090-8E0D-97877F036097}"/>
          </ac:cxnSpMkLst>
        </pc:cxnChg>
        <pc:cxnChg chg="add">
          <ac:chgData name="S A" userId="e69b40b6a433e3f8" providerId="LiveId" clId="{597E0DBF-605F-42FB-B2CC-C49C551FA63C}" dt="2023-04-19T19:17:00.910" v="3764" actId="26606"/>
          <ac:cxnSpMkLst>
            <pc:docMk/>
            <pc:sldMk cId="4267821338" sldId="365"/>
            <ac:cxnSpMk id="39" creationId="{BE786E6D-99DF-4CDA-B4C3-815FDAA5FF41}"/>
          </ac:cxnSpMkLst>
        </pc:cxnChg>
        <pc:cxnChg chg="add del">
          <ac:chgData name="S A" userId="e69b40b6a433e3f8" providerId="LiveId" clId="{597E0DBF-605F-42FB-B2CC-C49C551FA63C}" dt="2023-04-19T19:16:04.879" v="3757" actId="26606"/>
          <ac:cxnSpMkLst>
            <pc:docMk/>
            <pc:sldMk cId="4267821338" sldId="365"/>
            <ac:cxnSpMk id="40" creationId="{6A01027E-B10F-4212-8A7C-18D3714617FA}"/>
          </ac:cxnSpMkLst>
        </pc:cxnChg>
        <pc:cxnChg chg="add del">
          <ac:chgData name="S A" userId="e69b40b6a433e3f8" providerId="LiveId" clId="{597E0DBF-605F-42FB-B2CC-C49C551FA63C}" dt="2023-04-19T19:16:04.879" v="3757" actId="26606"/>
          <ac:cxnSpMkLst>
            <pc:docMk/>
            <pc:sldMk cId="4267821338" sldId="365"/>
            <ac:cxnSpMk id="45" creationId="{01D6852A-228F-4B9A-A8F8-3617243673D9}"/>
          </ac:cxnSpMkLst>
        </pc:cxnChg>
        <pc:cxnChg chg="add del">
          <ac:chgData name="S A" userId="e69b40b6a433e3f8" providerId="LiveId" clId="{597E0DBF-605F-42FB-B2CC-C49C551FA63C}" dt="2023-04-19T19:16:24.429" v="3759" actId="26606"/>
          <ac:cxnSpMkLst>
            <pc:docMk/>
            <pc:sldMk cId="4267821338" sldId="365"/>
            <ac:cxnSpMk id="49" creationId="{D1F836F1-51D4-4090-8E0D-97877F036097}"/>
          </ac:cxnSpMkLst>
        </pc:cxnChg>
        <pc:cxnChg chg="add del">
          <ac:chgData name="S A" userId="e69b40b6a433e3f8" providerId="LiveId" clId="{597E0DBF-605F-42FB-B2CC-C49C551FA63C}" dt="2023-04-19T19:16:24.429" v="3759" actId="26606"/>
          <ac:cxnSpMkLst>
            <pc:docMk/>
            <pc:sldMk cId="4267821338" sldId="365"/>
            <ac:cxnSpMk id="50" creationId="{6A01027E-B10F-4212-8A7C-18D3714617FA}"/>
          </ac:cxnSpMkLst>
        </pc:cxnChg>
        <pc:cxnChg chg="add del">
          <ac:chgData name="S A" userId="e69b40b6a433e3f8" providerId="LiveId" clId="{597E0DBF-605F-42FB-B2CC-C49C551FA63C}" dt="2023-04-19T19:16:39.933" v="3761" actId="26606"/>
          <ac:cxnSpMkLst>
            <pc:docMk/>
            <pc:sldMk cId="4267821338" sldId="365"/>
            <ac:cxnSpMk id="57" creationId="{D1F836F1-51D4-4090-8E0D-97877F036097}"/>
          </ac:cxnSpMkLst>
        </pc:cxnChg>
        <pc:cxnChg chg="add del">
          <ac:chgData name="S A" userId="e69b40b6a433e3f8" providerId="LiveId" clId="{597E0DBF-605F-42FB-B2CC-C49C551FA63C}" dt="2023-04-19T19:16:39.933" v="3761" actId="26606"/>
          <ac:cxnSpMkLst>
            <pc:docMk/>
            <pc:sldMk cId="4267821338" sldId="365"/>
            <ac:cxnSpMk id="58" creationId="{6A01027E-B10F-4212-8A7C-18D3714617FA}"/>
          </ac:cxnSpMkLst>
        </pc:cxnChg>
        <pc:cxnChg chg="add del">
          <ac:chgData name="S A" userId="e69b40b6a433e3f8" providerId="LiveId" clId="{597E0DBF-605F-42FB-B2CC-C49C551FA63C}" dt="2023-04-19T19:17:00.760" v="3763" actId="26606"/>
          <ac:cxnSpMkLst>
            <pc:docMk/>
            <pc:sldMk cId="4267821338" sldId="365"/>
            <ac:cxnSpMk id="62" creationId="{D1F836F1-51D4-4090-8E0D-97877F036097}"/>
          </ac:cxnSpMkLst>
        </pc:cxnChg>
        <pc:cxnChg chg="add del">
          <ac:chgData name="S A" userId="e69b40b6a433e3f8" providerId="LiveId" clId="{597E0DBF-605F-42FB-B2CC-C49C551FA63C}" dt="2023-04-19T19:17:00.760" v="3763" actId="26606"/>
          <ac:cxnSpMkLst>
            <pc:docMk/>
            <pc:sldMk cId="4267821338" sldId="365"/>
            <ac:cxnSpMk id="63" creationId="{6A01027E-B10F-4212-8A7C-18D3714617FA}"/>
          </ac:cxnSpMkLst>
        </pc:cxnChg>
        <pc:cxnChg chg="add">
          <ac:chgData name="S A" userId="e69b40b6a433e3f8" providerId="LiveId" clId="{597E0DBF-605F-42FB-B2CC-C49C551FA63C}" dt="2023-04-19T19:17:00.910" v="3764" actId="26606"/>
          <ac:cxnSpMkLst>
            <pc:docMk/>
            <pc:sldMk cId="4267821338" sldId="365"/>
            <ac:cxnSpMk id="71" creationId="{D1F836F1-51D4-4090-8E0D-97877F036097}"/>
          </ac:cxnSpMkLst>
        </pc:cxnChg>
        <pc:cxnChg chg="add">
          <ac:chgData name="S A" userId="e69b40b6a433e3f8" providerId="LiveId" clId="{597E0DBF-605F-42FB-B2CC-C49C551FA63C}" dt="2023-04-19T19:17:00.910" v="3764" actId="26606"/>
          <ac:cxnSpMkLst>
            <pc:docMk/>
            <pc:sldMk cId="4267821338" sldId="365"/>
            <ac:cxnSpMk id="72" creationId="{6A01027E-B10F-4212-8A7C-18D3714617FA}"/>
          </ac:cxnSpMkLst>
        </pc:cxnChg>
        <pc:cxnChg chg="add">
          <ac:chgData name="S A" userId="e69b40b6a433e3f8" providerId="LiveId" clId="{597E0DBF-605F-42FB-B2CC-C49C551FA63C}" dt="2023-04-19T19:17:00.910" v="3764" actId="26606"/>
          <ac:cxnSpMkLst>
            <pc:docMk/>
            <pc:sldMk cId="4267821338" sldId="365"/>
            <ac:cxnSpMk id="74" creationId="{35C22FBF-AF64-460D-B908-176652F5B49D}"/>
          </ac:cxnSpMkLst>
        </pc:cxnChg>
        <pc:cxnChg chg="del">
          <ac:chgData name="S A" userId="e69b40b6a433e3f8" providerId="LiveId" clId="{597E0DBF-605F-42FB-B2CC-C49C551FA63C}" dt="2023-04-19T18:57:16.271" v="3718"/>
          <ac:cxnSpMkLst>
            <pc:docMk/>
            <pc:sldMk cId="4267821338" sldId="365"/>
            <ac:cxnSpMk id="149" creationId="{D1F836F1-51D4-4090-8E0D-97877F036097}"/>
          </ac:cxnSpMkLst>
        </pc:cxnChg>
        <pc:cxnChg chg="del">
          <ac:chgData name="S A" userId="e69b40b6a433e3f8" providerId="LiveId" clId="{597E0DBF-605F-42FB-B2CC-C49C551FA63C}" dt="2023-04-19T18:57:16.271" v="3718"/>
          <ac:cxnSpMkLst>
            <pc:docMk/>
            <pc:sldMk cId="4267821338" sldId="365"/>
            <ac:cxnSpMk id="151" creationId="{6A01027E-B10F-4212-8A7C-18D3714617FA}"/>
          </ac:cxnSpMkLst>
        </pc:cxnChg>
      </pc:sldChg>
      <pc:sldChg chg="addSp delSp modSp add mod setBg">
        <pc:chgData name="S A" userId="e69b40b6a433e3f8" providerId="LiveId" clId="{597E0DBF-605F-42FB-B2CC-C49C551FA63C}" dt="2023-04-19T19:20:16.813" v="3853" actId="26606"/>
        <pc:sldMkLst>
          <pc:docMk/>
          <pc:sldMk cId="590769992" sldId="366"/>
        </pc:sldMkLst>
        <pc:spChg chg="mod">
          <ac:chgData name="S A" userId="e69b40b6a433e3f8" providerId="LiveId" clId="{597E0DBF-605F-42FB-B2CC-C49C551FA63C}" dt="2023-04-19T19:18:25.525" v="3826" actId="20577"/>
          <ac:spMkLst>
            <pc:docMk/>
            <pc:sldMk cId="590769992" sldId="366"/>
            <ac:spMk id="7" creationId="{FE547C3A-BA91-03E1-0683-3A75A1D06FDB}"/>
          </ac:spMkLst>
        </pc:spChg>
        <pc:spChg chg="add del">
          <ac:chgData name="S A" userId="e69b40b6a433e3f8" providerId="LiveId" clId="{597E0DBF-605F-42FB-B2CC-C49C551FA63C}" dt="2023-04-19T19:20:16.575" v="3852" actId="26606"/>
          <ac:spMkLst>
            <pc:docMk/>
            <pc:sldMk cId="590769992" sldId="366"/>
            <ac:spMk id="12" creationId="{DB56CED6-ACD4-43B1-BE53-1B579E8C6EFB}"/>
          </ac:spMkLst>
        </pc:spChg>
        <pc:spChg chg="add">
          <ac:chgData name="S A" userId="e69b40b6a433e3f8" providerId="LiveId" clId="{597E0DBF-605F-42FB-B2CC-C49C551FA63C}" dt="2023-04-19T19:20:16.813" v="3853" actId="26606"/>
          <ac:spMkLst>
            <pc:docMk/>
            <pc:sldMk cId="590769992" sldId="366"/>
            <ac:spMk id="20" creationId="{DB56CED6-ACD4-43B1-BE53-1B579E8C6EFB}"/>
          </ac:spMkLst>
        </pc:spChg>
        <pc:graphicFrameChg chg="mod ord modGraphic">
          <ac:chgData name="S A" userId="e69b40b6a433e3f8" providerId="LiveId" clId="{597E0DBF-605F-42FB-B2CC-C49C551FA63C}" dt="2023-04-19T19:20:16.813" v="3853" actId="26606"/>
          <ac:graphicFrameMkLst>
            <pc:docMk/>
            <pc:sldMk cId="590769992" sldId="366"/>
            <ac:graphicFrameMk id="5" creationId="{C0D80049-18CE-2DF1-9069-33EB2BDBCE1F}"/>
          </ac:graphicFrameMkLst>
        </pc:graphicFrameChg>
        <pc:picChg chg="del">
          <ac:chgData name="S A" userId="e69b40b6a433e3f8" providerId="LiveId" clId="{597E0DBF-605F-42FB-B2CC-C49C551FA63C}" dt="2023-04-19T19:19:28.793" v="3847" actId="478"/>
          <ac:picMkLst>
            <pc:docMk/>
            <pc:sldMk cId="590769992" sldId="366"/>
            <ac:picMk id="2" creationId="{913838D5-88CD-AD01-0113-0A6CA9777FB7}"/>
          </ac:picMkLst>
        </pc:picChg>
        <pc:picChg chg="add mod">
          <ac:chgData name="S A" userId="e69b40b6a433e3f8" providerId="LiveId" clId="{597E0DBF-605F-42FB-B2CC-C49C551FA63C}" dt="2023-04-19T19:20:16.813" v="3853" actId="26606"/>
          <ac:picMkLst>
            <pc:docMk/>
            <pc:sldMk cId="590769992" sldId="366"/>
            <ac:picMk id="4" creationId="{C6DE6DCA-D57C-485B-1628-9AF7073DE865}"/>
          </ac:picMkLst>
        </pc:picChg>
        <pc:picChg chg="add del">
          <ac:chgData name="S A" userId="e69b40b6a433e3f8" providerId="LiveId" clId="{597E0DBF-605F-42FB-B2CC-C49C551FA63C}" dt="2023-04-19T19:20:16.575" v="3852" actId="26606"/>
          <ac:picMkLst>
            <pc:docMk/>
            <pc:sldMk cId="590769992" sldId="366"/>
            <ac:picMk id="14" creationId="{5B451061-F85B-40DB-92DA-1FD61C70C3F0}"/>
          </ac:picMkLst>
        </pc:picChg>
        <pc:picChg chg="add">
          <ac:chgData name="S A" userId="e69b40b6a433e3f8" providerId="LiveId" clId="{597E0DBF-605F-42FB-B2CC-C49C551FA63C}" dt="2023-04-19T19:20:16.813" v="3853" actId="26606"/>
          <ac:picMkLst>
            <pc:docMk/>
            <pc:sldMk cId="590769992" sldId="366"/>
            <ac:picMk id="21" creationId="{5B451061-F85B-40DB-92DA-1FD61C70C3F0}"/>
          </ac:picMkLst>
        </pc:picChg>
        <pc:cxnChg chg="add del">
          <ac:chgData name="S A" userId="e69b40b6a433e3f8" providerId="LiveId" clId="{597E0DBF-605F-42FB-B2CC-C49C551FA63C}" dt="2023-04-19T19:20:16.575" v="3852" actId="26606"/>
          <ac:cxnSpMkLst>
            <pc:docMk/>
            <pc:sldMk cId="590769992" sldId="366"/>
            <ac:cxnSpMk id="16" creationId="{D1F836F1-51D4-4090-8E0D-97877F036097}"/>
          </ac:cxnSpMkLst>
        </pc:cxnChg>
        <pc:cxnChg chg="add del">
          <ac:chgData name="S A" userId="e69b40b6a433e3f8" providerId="LiveId" clId="{597E0DBF-605F-42FB-B2CC-C49C551FA63C}" dt="2023-04-19T19:20:16.575" v="3852" actId="26606"/>
          <ac:cxnSpMkLst>
            <pc:docMk/>
            <pc:sldMk cId="590769992" sldId="366"/>
            <ac:cxnSpMk id="18" creationId="{6A01027E-B10F-4212-8A7C-18D3714617FA}"/>
          </ac:cxnSpMkLst>
        </pc:cxnChg>
        <pc:cxnChg chg="add">
          <ac:chgData name="S A" userId="e69b40b6a433e3f8" providerId="LiveId" clId="{597E0DBF-605F-42FB-B2CC-C49C551FA63C}" dt="2023-04-19T19:20:16.813" v="3853" actId="26606"/>
          <ac:cxnSpMkLst>
            <pc:docMk/>
            <pc:sldMk cId="590769992" sldId="366"/>
            <ac:cxnSpMk id="22" creationId="{D1F836F1-51D4-4090-8E0D-97877F036097}"/>
          </ac:cxnSpMkLst>
        </pc:cxnChg>
        <pc:cxnChg chg="add">
          <ac:chgData name="S A" userId="e69b40b6a433e3f8" providerId="LiveId" clId="{597E0DBF-605F-42FB-B2CC-C49C551FA63C}" dt="2023-04-19T19:20:16.813" v="3853" actId="26606"/>
          <ac:cxnSpMkLst>
            <pc:docMk/>
            <pc:sldMk cId="590769992" sldId="366"/>
            <ac:cxnSpMk id="23" creationId="{6A01027E-B10F-4212-8A7C-18D3714617FA}"/>
          </ac:cxnSpMkLst>
        </pc:cxnChg>
      </pc:sldChg>
      <pc:sldChg chg="add">
        <pc:chgData name="S A" userId="e69b40b6a433e3f8" providerId="LiveId" clId="{597E0DBF-605F-42FB-B2CC-C49C551FA63C}" dt="2023-04-19T19:17:47.531" v="3805"/>
        <pc:sldMkLst>
          <pc:docMk/>
          <pc:sldMk cId="3777513420" sldId="367"/>
        </pc:sldMkLst>
      </pc:sldChg>
      <pc:sldChg chg="addSp delSp modSp add mod setBg delDesignElem">
        <pc:chgData name="S A" userId="e69b40b6a433e3f8" providerId="LiveId" clId="{597E0DBF-605F-42FB-B2CC-C49C551FA63C}" dt="2023-04-19T19:19:19.277" v="3846" actId="26606"/>
        <pc:sldMkLst>
          <pc:docMk/>
          <pc:sldMk cId="183395556" sldId="368"/>
        </pc:sldMkLst>
        <pc:spChg chg="mod">
          <ac:chgData name="S A" userId="e69b40b6a433e3f8" providerId="LiveId" clId="{597E0DBF-605F-42FB-B2CC-C49C551FA63C}" dt="2023-04-19T19:19:19.277" v="3846" actId="26606"/>
          <ac:spMkLst>
            <pc:docMk/>
            <pc:sldMk cId="183395556" sldId="368"/>
            <ac:spMk id="1045" creationId="{00000000-0000-0000-0000-000000000000}"/>
          </ac:spMkLst>
        </pc:spChg>
        <pc:spChg chg="mod">
          <ac:chgData name="S A" userId="e69b40b6a433e3f8" providerId="LiveId" clId="{597E0DBF-605F-42FB-B2CC-C49C551FA63C}" dt="2023-04-19T19:19:19.277" v="3846" actId="26606"/>
          <ac:spMkLst>
            <pc:docMk/>
            <pc:sldMk cId="183395556" sldId="368"/>
            <ac:spMk id="1046" creationId="{00000000-0000-0000-0000-000000000000}"/>
          </ac:spMkLst>
        </pc:spChg>
        <pc:spChg chg="add del">
          <ac:chgData name="S A" userId="e69b40b6a433e3f8" providerId="LiveId" clId="{597E0DBF-605F-42FB-B2CC-C49C551FA63C}" dt="2023-04-19T19:19:19.277" v="3846" actId="26606"/>
          <ac:spMkLst>
            <pc:docMk/>
            <pc:sldMk cId="183395556" sldId="368"/>
            <ac:spMk id="1051" creationId="{1034510A-DB30-456D-9F45-F70101243FCB}"/>
          </ac:spMkLst>
        </pc:spChg>
        <pc:spChg chg="add del">
          <ac:chgData name="S A" userId="e69b40b6a433e3f8" providerId="LiveId" clId="{597E0DBF-605F-42FB-B2CC-C49C551FA63C}" dt="2023-04-19T19:19:19.277" v="3846" actId="26606"/>
          <ac:spMkLst>
            <pc:docMk/>
            <pc:sldMk cId="183395556" sldId="368"/>
            <ac:spMk id="1059" creationId="{D5259EE0-CAF5-493C-858E-A9243EA89193}"/>
          </ac:spMkLst>
        </pc:spChg>
        <pc:spChg chg="add del">
          <ac:chgData name="S A" userId="e69b40b6a433e3f8" providerId="LiveId" clId="{597E0DBF-605F-42FB-B2CC-C49C551FA63C}" dt="2023-04-19T19:19:19.277" v="3846" actId="26606"/>
          <ac:spMkLst>
            <pc:docMk/>
            <pc:sldMk cId="183395556" sldId="368"/>
            <ac:spMk id="1061" creationId="{DCD1698A-B304-4251-8307-BE5D696B1B48}"/>
          </ac:spMkLst>
        </pc:spChg>
        <pc:spChg chg="del">
          <ac:chgData name="S A" userId="e69b40b6a433e3f8" providerId="LiveId" clId="{597E0DBF-605F-42FB-B2CC-C49C551FA63C}" dt="2023-04-19T19:18:40.618" v="3828"/>
          <ac:spMkLst>
            <pc:docMk/>
            <pc:sldMk cId="183395556" sldId="368"/>
            <ac:spMk id="1093" creationId="{DB56CED6-ACD4-43B1-BE53-1B579E8C6EFB}"/>
          </ac:spMkLst>
        </pc:spChg>
        <pc:spChg chg="del">
          <ac:chgData name="S A" userId="e69b40b6a433e3f8" providerId="LiveId" clId="{597E0DBF-605F-42FB-B2CC-C49C551FA63C}" dt="2023-04-19T19:18:40.618" v="3828"/>
          <ac:spMkLst>
            <pc:docMk/>
            <pc:sldMk cId="183395556" sldId="368"/>
            <ac:spMk id="1097" creationId="{58A4B56A-28BF-494A-B9A0-7212483E8353}"/>
          </ac:spMkLst>
        </pc:spChg>
        <pc:spChg chg="del">
          <ac:chgData name="S A" userId="e69b40b6a433e3f8" providerId="LiveId" clId="{597E0DBF-605F-42FB-B2CC-C49C551FA63C}" dt="2023-04-19T19:18:40.618" v="3828"/>
          <ac:spMkLst>
            <pc:docMk/>
            <pc:sldMk cId="183395556" sldId="368"/>
            <ac:spMk id="1098" creationId="{6A5EE248-87D5-4C83-A97D-C1754B546DA7}"/>
          </ac:spMkLst>
        </pc:spChg>
        <pc:graphicFrameChg chg="del">
          <ac:chgData name="S A" userId="e69b40b6a433e3f8" providerId="LiveId" clId="{597E0DBF-605F-42FB-B2CC-C49C551FA63C}" dt="2023-04-19T19:18:57.465" v="3844" actId="478"/>
          <ac:graphicFrameMkLst>
            <pc:docMk/>
            <pc:sldMk cId="183395556" sldId="368"/>
            <ac:graphicFrameMk id="4" creationId="{AB152108-200A-23F4-2526-CD84A3116093}"/>
          </ac:graphicFrameMkLst>
        </pc:graphicFrameChg>
        <pc:picChg chg="mod ord">
          <ac:chgData name="S A" userId="e69b40b6a433e3f8" providerId="LiveId" clId="{597E0DBF-605F-42FB-B2CC-C49C551FA63C}" dt="2023-04-19T19:19:19.277" v="3846" actId="26606"/>
          <ac:picMkLst>
            <pc:docMk/>
            <pc:sldMk cId="183395556" sldId="368"/>
            <ac:picMk id="3" creationId="{9CFAB771-20C0-9384-072A-63C2B18262BF}"/>
          </ac:picMkLst>
        </pc:picChg>
        <pc:picChg chg="add del">
          <ac:chgData name="S A" userId="e69b40b6a433e3f8" providerId="LiveId" clId="{597E0DBF-605F-42FB-B2CC-C49C551FA63C}" dt="2023-04-19T19:19:19.277" v="3846" actId="26606"/>
          <ac:picMkLst>
            <pc:docMk/>
            <pc:sldMk cId="183395556" sldId="368"/>
            <ac:picMk id="1053" creationId="{D9E3E4AB-D495-4E09-86D0-3C3F1CD33C2A}"/>
          </ac:picMkLst>
        </pc:picChg>
        <pc:picChg chg="add del">
          <ac:chgData name="S A" userId="e69b40b6a433e3f8" providerId="LiveId" clId="{597E0DBF-605F-42FB-B2CC-C49C551FA63C}" dt="2023-04-19T19:19:19.277" v="3846" actId="26606"/>
          <ac:picMkLst>
            <pc:docMk/>
            <pc:sldMk cId="183395556" sldId="368"/>
            <ac:picMk id="1065" creationId="{5AEEC591-DD54-40F3-8BA3-834616AFDB82}"/>
          </ac:picMkLst>
        </pc:picChg>
        <pc:picChg chg="del">
          <ac:chgData name="S A" userId="e69b40b6a433e3f8" providerId="LiveId" clId="{597E0DBF-605F-42FB-B2CC-C49C551FA63C}" dt="2023-04-19T19:18:40.618" v="3828"/>
          <ac:picMkLst>
            <pc:docMk/>
            <pc:sldMk cId="183395556" sldId="368"/>
            <ac:picMk id="1094" creationId="{5B451061-F85B-40DB-92DA-1FD61C70C3F0}"/>
          </ac:picMkLst>
        </pc:picChg>
        <pc:picChg chg="del">
          <ac:chgData name="S A" userId="e69b40b6a433e3f8" providerId="LiveId" clId="{597E0DBF-605F-42FB-B2CC-C49C551FA63C}" dt="2023-04-19T19:18:40.618" v="3828"/>
          <ac:picMkLst>
            <pc:docMk/>
            <pc:sldMk cId="183395556" sldId="368"/>
            <ac:picMk id="1100" creationId="{1A52E10F-3348-4997-8FD3-E6389D562141}"/>
          </ac:picMkLst>
        </pc:picChg>
        <pc:cxnChg chg="add del">
          <ac:chgData name="S A" userId="e69b40b6a433e3f8" providerId="LiveId" clId="{597E0DBF-605F-42FB-B2CC-C49C551FA63C}" dt="2023-04-19T19:19:19.277" v="3846" actId="26606"/>
          <ac:cxnSpMkLst>
            <pc:docMk/>
            <pc:sldMk cId="183395556" sldId="368"/>
            <ac:cxnSpMk id="1055" creationId="{59D48945-BEE9-473E-9443-A1CE317E2D69}"/>
          </ac:cxnSpMkLst>
        </pc:cxnChg>
        <pc:cxnChg chg="add del">
          <ac:chgData name="S A" userId="e69b40b6a433e3f8" providerId="LiveId" clId="{597E0DBF-605F-42FB-B2CC-C49C551FA63C}" dt="2023-04-19T19:19:19.277" v="3846" actId="26606"/>
          <ac:cxnSpMkLst>
            <pc:docMk/>
            <pc:sldMk cId="183395556" sldId="368"/>
            <ac:cxnSpMk id="1057" creationId="{2DD6752A-2411-44BF-8C92-DF55B95F3ACA}"/>
          </ac:cxnSpMkLst>
        </pc:cxnChg>
        <pc:cxnChg chg="add del">
          <ac:chgData name="S A" userId="e69b40b6a433e3f8" providerId="LiveId" clId="{597E0DBF-605F-42FB-B2CC-C49C551FA63C}" dt="2023-04-19T19:19:19.277" v="3846" actId="26606"/>
          <ac:cxnSpMkLst>
            <pc:docMk/>
            <pc:sldMk cId="183395556" sldId="368"/>
            <ac:cxnSpMk id="1063" creationId="{06D3DE15-DB80-4D00-827C-A950117C8244}"/>
          </ac:cxnSpMkLst>
        </pc:cxnChg>
        <pc:cxnChg chg="add del">
          <ac:chgData name="S A" userId="e69b40b6a433e3f8" providerId="LiveId" clId="{597E0DBF-605F-42FB-B2CC-C49C551FA63C}" dt="2023-04-19T19:19:19.277" v="3846" actId="26606"/>
          <ac:cxnSpMkLst>
            <pc:docMk/>
            <pc:sldMk cId="183395556" sldId="368"/>
            <ac:cxnSpMk id="1067" creationId="{8BBEC0B2-5B0C-45EF-B375-ACB61DF74018}"/>
          </ac:cxnSpMkLst>
        </pc:cxnChg>
        <pc:cxnChg chg="del">
          <ac:chgData name="S A" userId="e69b40b6a433e3f8" providerId="LiveId" clId="{597E0DBF-605F-42FB-B2CC-C49C551FA63C}" dt="2023-04-19T19:18:40.618" v="3828"/>
          <ac:cxnSpMkLst>
            <pc:docMk/>
            <pc:sldMk cId="183395556" sldId="368"/>
            <ac:cxnSpMk id="1095" creationId="{D1F836F1-51D4-4090-8E0D-97877F036097}"/>
          </ac:cxnSpMkLst>
        </pc:cxnChg>
        <pc:cxnChg chg="del">
          <ac:chgData name="S A" userId="e69b40b6a433e3f8" providerId="LiveId" clId="{597E0DBF-605F-42FB-B2CC-C49C551FA63C}" dt="2023-04-19T19:18:40.618" v="3828"/>
          <ac:cxnSpMkLst>
            <pc:docMk/>
            <pc:sldMk cId="183395556" sldId="368"/>
            <ac:cxnSpMk id="1096" creationId="{CDE33292-50BA-4AED-A315-7A6ADB4B100C}"/>
          </ac:cxnSpMkLst>
        </pc:cxnChg>
        <pc:cxnChg chg="del">
          <ac:chgData name="S A" userId="e69b40b6a433e3f8" providerId="LiveId" clId="{597E0DBF-605F-42FB-B2CC-C49C551FA63C}" dt="2023-04-19T19:18:40.618" v="3828"/>
          <ac:cxnSpMkLst>
            <pc:docMk/>
            <pc:sldMk cId="183395556" sldId="368"/>
            <ac:cxnSpMk id="1099" creationId="{5D73BF24-D1F3-4181-8C60-4EA9D4CED503}"/>
          </ac:cxnSpMkLst>
        </pc:cxnChg>
        <pc:cxnChg chg="del">
          <ac:chgData name="S A" userId="e69b40b6a433e3f8" providerId="LiveId" clId="{597E0DBF-605F-42FB-B2CC-C49C551FA63C}" dt="2023-04-19T19:18:40.618" v="3828"/>
          <ac:cxnSpMkLst>
            <pc:docMk/>
            <pc:sldMk cId="183395556" sldId="368"/>
            <ac:cxnSpMk id="1101" creationId="{BD381074-0101-41BB-98A9-EE3DC457CB03}"/>
          </ac:cxnSpMkLst>
        </pc:cxnChg>
      </pc:sldChg>
      <pc:sldChg chg="addSp delSp modSp add mod">
        <pc:chgData name="S A" userId="e69b40b6a433e3f8" providerId="LiveId" clId="{597E0DBF-605F-42FB-B2CC-C49C551FA63C}" dt="2023-04-19T19:23:53.014" v="3929" actId="6549"/>
        <pc:sldMkLst>
          <pc:docMk/>
          <pc:sldMk cId="3308852435" sldId="369"/>
        </pc:sldMkLst>
        <pc:spChg chg="mod">
          <ac:chgData name="S A" userId="e69b40b6a433e3f8" providerId="LiveId" clId="{597E0DBF-605F-42FB-B2CC-C49C551FA63C}" dt="2023-04-19T19:22:57.124" v="3889" actId="20577"/>
          <ac:spMkLst>
            <pc:docMk/>
            <pc:sldMk cId="3308852435" sldId="369"/>
            <ac:spMk id="3" creationId="{EE2A04EF-AF55-FB70-0083-6267D64CA8A0}"/>
          </ac:spMkLst>
        </pc:spChg>
        <pc:spChg chg="mod">
          <ac:chgData name="S A" userId="e69b40b6a433e3f8" providerId="LiveId" clId="{597E0DBF-605F-42FB-B2CC-C49C551FA63C}" dt="2023-04-19T19:23:53.014" v="3929" actId="6549"/>
          <ac:spMkLst>
            <pc:docMk/>
            <pc:sldMk cId="3308852435" sldId="369"/>
            <ac:spMk id="7" creationId="{FE547C3A-BA91-03E1-0683-3A75A1D06FDB}"/>
          </ac:spMkLst>
        </pc:spChg>
        <pc:picChg chg="del">
          <ac:chgData name="S A" userId="e69b40b6a433e3f8" providerId="LiveId" clId="{597E0DBF-605F-42FB-B2CC-C49C551FA63C}" dt="2023-04-19T19:23:00.291" v="3890" actId="478"/>
          <ac:picMkLst>
            <pc:docMk/>
            <pc:sldMk cId="3308852435" sldId="369"/>
            <ac:picMk id="2" creationId="{913838D5-88CD-AD01-0113-0A6CA9777FB7}"/>
          </ac:picMkLst>
        </pc:picChg>
        <pc:picChg chg="add mod">
          <ac:chgData name="S A" userId="e69b40b6a433e3f8" providerId="LiveId" clId="{597E0DBF-605F-42FB-B2CC-C49C551FA63C}" dt="2023-04-19T19:23:19.495" v="3894" actId="1076"/>
          <ac:picMkLst>
            <pc:docMk/>
            <pc:sldMk cId="3308852435" sldId="369"/>
            <ac:picMk id="6" creationId="{95450CC4-FB61-60C3-35E0-70AB6CE6BDB2}"/>
          </ac:picMkLst>
        </pc:picChg>
      </pc:sldChg>
      <pc:sldChg chg="delSp modSp add mod setBg delDesignElem">
        <pc:chgData name="S A" userId="e69b40b6a433e3f8" providerId="LiveId" clId="{597E0DBF-605F-42FB-B2CC-C49C551FA63C}" dt="2023-04-19T19:38:06.720" v="3989" actId="478"/>
        <pc:sldMkLst>
          <pc:docMk/>
          <pc:sldMk cId="414173072" sldId="370"/>
        </pc:sldMkLst>
        <pc:spChg chg="mod">
          <ac:chgData name="S A" userId="e69b40b6a433e3f8" providerId="LiveId" clId="{597E0DBF-605F-42FB-B2CC-C49C551FA63C}" dt="2023-04-19T19:24:10.716" v="3939" actId="20577"/>
          <ac:spMkLst>
            <pc:docMk/>
            <pc:sldMk cId="414173072" sldId="370"/>
            <ac:spMk id="7" creationId="{FE547C3A-BA91-03E1-0683-3A75A1D06FDB}"/>
          </ac:spMkLst>
        </pc:spChg>
        <pc:spChg chg="del">
          <ac:chgData name="S A" userId="e69b40b6a433e3f8" providerId="LiveId" clId="{597E0DBF-605F-42FB-B2CC-C49C551FA63C}" dt="2023-04-19T19:24:03.608" v="3931"/>
          <ac:spMkLst>
            <pc:docMk/>
            <pc:sldMk cId="414173072" sldId="370"/>
            <ac:spMk id="142" creationId="{DB56CED6-ACD4-43B1-BE53-1B579E8C6EFB}"/>
          </ac:spMkLst>
        </pc:spChg>
        <pc:graphicFrameChg chg="mod">
          <ac:chgData name="S A" userId="e69b40b6a433e3f8" providerId="LiveId" clId="{597E0DBF-605F-42FB-B2CC-C49C551FA63C}" dt="2023-04-19T19:24:31.492" v="3944"/>
          <ac:graphicFrameMkLst>
            <pc:docMk/>
            <pc:sldMk cId="414173072" sldId="370"/>
            <ac:graphicFrameMk id="9" creationId="{13776703-452F-CD71-9EE0-9937456C9AFD}"/>
          </ac:graphicFrameMkLst>
        </pc:graphicFrameChg>
        <pc:picChg chg="del">
          <ac:chgData name="S A" userId="e69b40b6a433e3f8" providerId="LiveId" clId="{597E0DBF-605F-42FB-B2CC-C49C551FA63C}" dt="2023-04-19T19:38:06.720" v="3989" actId="478"/>
          <ac:picMkLst>
            <pc:docMk/>
            <pc:sldMk cId="414173072" sldId="370"/>
            <ac:picMk id="8" creationId="{BB39B895-A51C-3A04-E277-633D486ADA27}"/>
          </ac:picMkLst>
        </pc:picChg>
        <pc:picChg chg="del">
          <ac:chgData name="S A" userId="e69b40b6a433e3f8" providerId="LiveId" clId="{597E0DBF-605F-42FB-B2CC-C49C551FA63C}" dt="2023-04-19T19:24:03.608" v="3931"/>
          <ac:picMkLst>
            <pc:docMk/>
            <pc:sldMk cId="414173072" sldId="370"/>
            <ac:picMk id="147" creationId="{5B451061-F85B-40DB-92DA-1FD61C70C3F0}"/>
          </ac:picMkLst>
        </pc:picChg>
        <pc:cxnChg chg="del">
          <ac:chgData name="S A" userId="e69b40b6a433e3f8" providerId="LiveId" clId="{597E0DBF-605F-42FB-B2CC-C49C551FA63C}" dt="2023-04-19T19:24:03.608" v="3931"/>
          <ac:cxnSpMkLst>
            <pc:docMk/>
            <pc:sldMk cId="414173072" sldId="370"/>
            <ac:cxnSpMk id="149" creationId="{D1F836F1-51D4-4090-8E0D-97877F036097}"/>
          </ac:cxnSpMkLst>
        </pc:cxnChg>
        <pc:cxnChg chg="del">
          <ac:chgData name="S A" userId="e69b40b6a433e3f8" providerId="LiveId" clId="{597E0DBF-605F-42FB-B2CC-C49C551FA63C}" dt="2023-04-19T19:24:03.608" v="3931"/>
          <ac:cxnSpMkLst>
            <pc:docMk/>
            <pc:sldMk cId="414173072" sldId="370"/>
            <ac:cxnSpMk id="151" creationId="{6A01027E-B10F-4212-8A7C-18D3714617FA}"/>
          </ac:cxnSpMkLst>
        </pc:cxnChg>
      </pc:sldChg>
      <pc:sldChg chg="addSp delSp modSp add mod setBg delDesignElem">
        <pc:chgData name="S A" userId="e69b40b6a433e3f8" providerId="LiveId" clId="{597E0DBF-605F-42FB-B2CC-C49C551FA63C}" dt="2023-04-19T19:35:13.349" v="3962" actId="26606"/>
        <pc:sldMkLst>
          <pc:docMk/>
          <pc:sldMk cId="924582463" sldId="371"/>
        </pc:sldMkLst>
        <pc:spChg chg="mod">
          <ac:chgData name="S A" userId="e69b40b6a433e3f8" providerId="LiveId" clId="{597E0DBF-605F-42FB-B2CC-C49C551FA63C}" dt="2023-04-19T19:35:13.349" v="3962" actId="26606"/>
          <ac:spMkLst>
            <pc:docMk/>
            <pc:sldMk cId="924582463" sldId="371"/>
            <ac:spMk id="7" creationId="{FE547C3A-BA91-03E1-0683-3A75A1D06FDB}"/>
          </ac:spMkLst>
        </pc:spChg>
        <pc:spChg chg="add del">
          <ac:chgData name="S A" userId="e69b40b6a433e3f8" providerId="LiveId" clId="{597E0DBF-605F-42FB-B2CC-C49C551FA63C}" dt="2023-04-19T19:35:13.349" v="3962" actId="26606"/>
          <ac:spMkLst>
            <pc:docMk/>
            <pc:sldMk cId="924582463" sldId="371"/>
            <ac:spMk id="17" creationId="{E5A6235A-2550-420D-B3ED-1FE825378B58}"/>
          </ac:spMkLst>
        </pc:spChg>
        <pc:spChg chg="add">
          <ac:chgData name="S A" userId="e69b40b6a433e3f8" providerId="LiveId" clId="{597E0DBF-605F-42FB-B2CC-C49C551FA63C}" dt="2023-04-19T19:35:13.349" v="3962" actId="26606"/>
          <ac:spMkLst>
            <pc:docMk/>
            <pc:sldMk cId="924582463" sldId="371"/>
            <ac:spMk id="28" creationId="{C4997218-B8DE-468A-8BBD-5F03F73B4886}"/>
          </ac:spMkLst>
        </pc:spChg>
        <pc:spChg chg="add">
          <ac:chgData name="S A" userId="e69b40b6a433e3f8" providerId="LiveId" clId="{597E0DBF-605F-42FB-B2CC-C49C551FA63C}" dt="2023-04-19T19:35:13.349" v="3962" actId="26606"/>
          <ac:spMkLst>
            <pc:docMk/>
            <pc:sldMk cId="924582463" sldId="371"/>
            <ac:spMk id="36" creationId="{68AA4018-2914-4D90-8886-0DA99FFE3747}"/>
          </ac:spMkLst>
        </pc:spChg>
        <pc:spChg chg="add">
          <ac:chgData name="S A" userId="e69b40b6a433e3f8" providerId="LiveId" clId="{597E0DBF-605F-42FB-B2CC-C49C551FA63C}" dt="2023-04-19T19:35:13.349" v="3962" actId="26606"/>
          <ac:spMkLst>
            <pc:docMk/>
            <pc:sldMk cId="924582463" sldId="371"/>
            <ac:spMk id="40" creationId="{02DA6EE2-4812-4B35-9FB0-E136A2CAFFF1}"/>
          </ac:spMkLst>
        </pc:spChg>
        <pc:spChg chg="del">
          <ac:chgData name="S A" userId="e69b40b6a433e3f8" providerId="LiveId" clId="{597E0DBF-605F-42FB-B2CC-C49C551FA63C}" dt="2023-04-19T19:25:03.121" v="3947"/>
          <ac:spMkLst>
            <pc:docMk/>
            <pc:sldMk cId="924582463" sldId="371"/>
            <ac:spMk id="69" creationId="{DB56CED6-ACD4-43B1-BE53-1B579E8C6EFB}"/>
          </ac:spMkLst>
        </pc:spChg>
        <pc:spChg chg="del">
          <ac:chgData name="S A" userId="e69b40b6a433e3f8" providerId="LiveId" clId="{597E0DBF-605F-42FB-B2CC-C49C551FA63C}" dt="2023-04-19T19:25:03.121" v="3947"/>
          <ac:spMkLst>
            <pc:docMk/>
            <pc:sldMk cId="924582463" sldId="371"/>
            <ac:spMk id="73" creationId="{A5C7A10E-6E94-4034-9FBD-411962C2EC0D}"/>
          </ac:spMkLst>
        </pc:spChg>
        <pc:spChg chg="del">
          <ac:chgData name="S A" userId="e69b40b6a433e3f8" providerId="LiveId" clId="{597E0DBF-605F-42FB-B2CC-C49C551FA63C}" dt="2023-04-19T19:25:03.121" v="3947"/>
          <ac:spMkLst>
            <pc:docMk/>
            <pc:sldMk cId="924582463" sldId="371"/>
            <ac:spMk id="75" creationId="{36BA04AF-97FE-49F0-90E1-033A8ACB2540}"/>
          </ac:spMkLst>
        </pc:spChg>
        <pc:graphicFrameChg chg="mod ord modGraphic">
          <ac:chgData name="S A" userId="e69b40b6a433e3f8" providerId="LiveId" clId="{597E0DBF-605F-42FB-B2CC-C49C551FA63C}" dt="2023-04-19T19:35:13.349" v="3962" actId="26606"/>
          <ac:graphicFrameMkLst>
            <pc:docMk/>
            <pc:sldMk cId="924582463" sldId="371"/>
            <ac:graphicFrameMk id="3" creationId="{89AB3451-7303-2B51-175F-6DFA5BE6C2FE}"/>
          </ac:graphicFrameMkLst>
        </pc:graphicFrameChg>
        <pc:picChg chg="add mod">
          <ac:chgData name="S A" userId="e69b40b6a433e3f8" providerId="LiveId" clId="{597E0DBF-605F-42FB-B2CC-C49C551FA63C}" dt="2023-04-19T19:35:13.349" v="3962" actId="26606"/>
          <ac:picMkLst>
            <pc:docMk/>
            <pc:sldMk cId="924582463" sldId="371"/>
            <ac:picMk id="4" creationId="{A7B40C88-A364-96BB-E5A6-B39D83418B92}"/>
          </ac:picMkLst>
        </pc:picChg>
        <pc:picChg chg="del">
          <ac:chgData name="S A" userId="e69b40b6a433e3f8" providerId="LiveId" clId="{597E0DBF-605F-42FB-B2CC-C49C551FA63C}" dt="2023-04-19T19:31:41.120" v="3957" actId="478"/>
          <ac:picMkLst>
            <pc:docMk/>
            <pc:sldMk cId="924582463" sldId="371"/>
            <ac:picMk id="6" creationId="{AB81B402-F4DD-E901-FAF7-9DD0CD9BEFC4}"/>
          </ac:picMkLst>
        </pc:picChg>
        <pc:picChg chg="add mod">
          <ac:chgData name="S A" userId="e69b40b6a433e3f8" providerId="LiveId" clId="{597E0DBF-605F-42FB-B2CC-C49C551FA63C}" dt="2023-04-19T19:35:13.349" v="3962" actId="26606"/>
          <ac:picMkLst>
            <pc:docMk/>
            <pc:sldMk cId="924582463" sldId="371"/>
            <ac:picMk id="8" creationId="{33F98E78-313D-D1E2-F5CF-81AE79E2C001}"/>
          </ac:picMkLst>
        </pc:picChg>
        <pc:picChg chg="add del mod">
          <ac:chgData name="S A" userId="e69b40b6a433e3f8" providerId="LiveId" clId="{597E0DBF-605F-42FB-B2CC-C49C551FA63C}" dt="2023-04-19T19:35:04.372" v="3960" actId="478"/>
          <ac:picMkLst>
            <pc:docMk/>
            <pc:sldMk cId="924582463" sldId="371"/>
            <ac:picMk id="10" creationId="{66F86016-8F06-590F-2E26-4DE9D58358BF}"/>
          </ac:picMkLst>
        </pc:picChg>
        <pc:picChg chg="add del mod ord">
          <ac:chgData name="S A" userId="e69b40b6a433e3f8" providerId="LiveId" clId="{597E0DBF-605F-42FB-B2CC-C49C551FA63C}" dt="2023-04-19T19:35:06.123" v="3961" actId="478"/>
          <ac:picMkLst>
            <pc:docMk/>
            <pc:sldMk cId="924582463" sldId="371"/>
            <ac:picMk id="12" creationId="{8600BFAB-F9F0-87A3-FC04-EC20333F153C}"/>
          </ac:picMkLst>
        </pc:picChg>
        <pc:picChg chg="add del">
          <ac:chgData name="S A" userId="e69b40b6a433e3f8" providerId="LiveId" clId="{597E0DBF-605F-42FB-B2CC-C49C551FA63C}" dt="2023-04-19T19:35:13.349" v="3962" actId="26606"/>
          <ac:picMkLst>
            <pc:docMk/>
            <pc:sldMk cId="924582463" sldId="371"/>
            <ac:picMk id="19" creationId="{F5AB2177-9C71-428F-A999-69AFFF9DBBA8}"/>
          </ac:picMkLst>
        </pc:picChg>
        <pc:picChg chg="add">
          <ac:chgData name="S A" userId="e69b40b6a433e3f8" providerId="LiveId" clId="{597E0DBF-605F-42FB-B2CC-C49C551FA63C}" dt="2023-04-19T19:35:13.349" v="3962" actId="26606"/>
          <ac:picMkLst>
            <pc:docMk/>
            <pc:sldMk cId="924582463" sldId="371"/>
            <ac:picMk id="30" creationId="{E3BFD388-F2CD-432C-8D7D-936F661CEA9F}"/>
          </ac:picMkLst>
        </pc:picChg>
        <pc:picChg chg="add">
          <ac:chgData name="S A" userId="e69b40b6a433e3f8" providerId="LiveId" clId="{597E0DBF-605F-42FB-B2CC-C49C551FA63C}" dt="2023-04-19T19:35:13.349" v="3962" actId="26606"/>
          <ac:picMkLst>
            <pc:docMk/>
            <pc:sldMk cId="924582463" sldId="371"/>
            <ac:picMk id="42" creationId="{F9F768EB-5D72-40A3-8506-CD3323B15916}"/>
          </ac:picMkLst>
        </pc:picChg>
        <pc:picChg chg="del">
          <ac:chgData name="S A" userId="e69b40b6a433e3f8" providerId="LiveId" clId="{597E0DBF-605F-42FB-B2CC-C49C551FA63C}" dt="2023-04-19T19:25:03.121" v="3947"/>
          <ac:picMkLst>
            <pc:docMk/>
            <pc:sldMk cId="924582463" sldId="371"/>
            <ac:picMk id="70" creationId="{5B451061-F85B-40DB-92DA-1FD61C70C3F0}"/>
          </ac:picMkLst>
        </pc:picChg>
        <pc:picChg chg="del">
          <ac:chgData name="S A" userId="e69b40b6a433e3f8" providerId="LiveId" clId="{597E0DBF-605F-42FB-B2CC-C49C551FA63C}" dt="2023-04-19T19:25:03.121" v="3947"/>
          <ac:picMkLst>
            <pc:docMk/>
            <pc:sldMk cId="924582463" sldId="371"/>
            <ac:picMk id="76" creationId="{88AB0847-50BE-402D-AC57-631B52783046}"/>
          </ac:picMkLst>
        </pc:picChg>
        <pc:cxnChg chg="add del">
          <ac:chgData name="S A" userId="e69b40b6a433e3f8" providerId="LiveId" clId="{597E0DBF-605F-42FB-B2CC-C49C551FA63C}" dt="2023-04-19T19:35:13.349" v="3962" actId="26606"/>
          <ac:cxnSpMkLst>
            <pc:docMk/>
            <pc:sldMk cId="924582463" sldId="371"/>
            <ac:cxnSpMk id="21" creationId="{C71A0FE3-5275-4031-B79E-1C19EF091430}"/>
          </ac:cxnSpMkLst>
        </pc:cxnChg>
        <pc:cxnChg chg="add del">
          <ac:chgData name="S A" userId="e69b40b6a433e3f8" providerId="LiveId" clId="{597E0DBF-605F-42FB-B2CC-C49C551FA63C}" dt="2023-04-19T19:35:13.349" v="3962" actId="26606"/>
          <ac:cxnSpMkLst>
            <pc:docMk/>
            <pc:sldMk cId="924582463" sldId="371"/>
            <ac:cxnSpMk id="23" creationId="{672E5C12-1DDB-4EDA-92F4-CBE9931435AC}"/>
          </ac:cxnSpMkLst>
        </pc:cxnChg>
        <pc:cxnChg chg="add">
          <ac:chgData name="S A" userId="e69b40b6a433e3f8" providerId="LiveId" clId="{597E0DBF-605F-42FB-B2CC-C49C551FA63C}" dt="2023-04-19T19:35:13.349" v="3962" actId="26606"/>
          <ac:cxnSpMkLst>
            <pc:docMk/>
            <pc:sldMk cId="924582463" sldId="371"/>
            <ac:cxnSpMk id="32" creationId="{FFAF575C-D676-470A-A35E-874E96C07630}"/>
          </ac:cxnSpMkLst>
        </pc:cxnChg>
        <pc:cxnChg chg="add">
          <ac:chgData name="S A" userId="e69b40b6a433e3f8" providerId="LiveId" clId="{597E0DBF-605F-42FB-B2CC-C49C551FA63C}" dt="2023-04-19T19:35:13.349" v="3962" actId="26606"/>
          <ac:cxnSpMkLst>
            <pc:docMk/>
            <pc:sldMk cId="924582463" sldId="371"/>
            <ac:cxnSpMk id="34" creationId="{81662206-9637-4409-BB69-ACACA607DC80}"/>
          </ac:cxnSpMkLst>
        </pc:cxnChg>
        <pc:cxnChg chg="add">
          <ac:chgData name="S A" userId="e69b40b6a433e3f8" providerId="LiveId" clId="{597E0DBF-605F-42FB-B2CC-C49C551FA63C}" dt="2023-04-19T19:35:13.349" v="3962" actId="26606"/>
          <ac:cxnSpMkLst>
            <pc:docMk/>
            <pc:sldMk cId="924582463" sldId="371"/>
            <ac:cxnSpMk id="38" creationId="{A2917FF5-8752-47FC-84B5-2A0C9D74D14D}"/>
          </ac:cxnSpMkLst>
        </pc:cxnChg>
        <pc:cxnChg chg="del">
          <ac:chgData name="S A" userId="e69b40b6a433e3f8" providerId="LiveId" clId="{597E0DBF-605F-42FB-B2CC-C49C551FA63C}" dt="2023-04-19T19:25:03.121" v="3947"/>
          <ac:cxnSpMkLst>
            <pc:docMk/>
            <pc:sldMk cId="924582463" sldId="371"/>
            <ac:cxnSpMk id="39" creationId="{BE786E6D-99DF-4CDA-B4C3-815FDAA5FF41}"/>
          </ac:cxnSpMkLst>
        </pc:cxnChg>
        <pc:cxnChg chg="add">
          <ac:chgData name="S A" userId="e69b40b6a433e3f8" providerId="LiveId" clId="{597E0DBF-605F-42FB-B2CC-C49C551FA63C}" dt="2023-04-19T19:35:13.349" v="3962" actId="26606"/>
          <ac:cxnSpMkLst>
            <pc:docMk/>
            <pc:sldMk cId="924582463" sldId="371"/>
            <ac:cxnSpMk id="44" creationId="{930C812C-EB02-4B75-90CA-3DA4F0F4680C}"/>
          </ac:cxnSpMkLst>
        </pc:cxnChg>
        <pc:cxnChg chg="del">
          <ac:chgData name="S A" userId="e69b40b6a433e3f8" providerId="LiveId" clId="{597E0DBF-605F-42FB-B2CC-C49C551FA63C}" dt="2023-04-19T19:25:03.121" v="3947"/>
          <ac:cxnSpMkLst>
            <pc:docMk/>
            <pc:sldMk cId="924582463" sldId="371"/>
            <ac:cxnSpMk id="71" creationId="{D1F836F1-51D4-4090-8E0D-97877F036097}"/>
          </ac:cxnSpMkLst>
        </pc:cxnChg>
        <pc:cxnChg chg="del">
          <ac:chgData name="S A" userId="e69b40b6a433e3f8" providerId="LiveId" clId="{597E0DBF-605F-42FB-B2CC-C49C551FA63C}" dt="2023-04-19T19:25:03.121" v="3947"/>
          <ac:cxnSpMkLst>
            <pc:docMk/>
            <pc:sldMk cId="924582463" sldId="371"/>
            <ac:cxnSpMk id="72" creationId="{6A01027E-B10F-4212-8A7C-18D3714617FA}"/>
          </ac:cxnSpMkLst>
        </pc:cxnChg>
        <pc:cxnChg chg="del">
          <ac:chgData name="S A" userId="e69b40b6a433e3f8" providerId="LiveId" clId="{597E0DBF-605F-42FB-B2CC-C49C551FA63C}" dt="2023-04-19T19:25:03.121" v="3947"/>
          <ac:cxnSpMkLst>
            <pc:docMk/>
            <pc:sldMk cId="924582463" sldId="371"/>
            <ac:cxnSpMk id="74" creationId="{35C22FBF-AF64-460D-B908-176652F5B49D}"/>
          </ac:cxnSpMkLst>
        </pc:cxnChg>
      </pc:sldChg>
      <pc:sldChg chg="addSp delSp modSp add mod setBg delDesignElem">
        <pc:chgData name="S A" userId="e69b40b6a433e3f8" providerId="LiveId" clId="{597E0DBF-605F-42FB-B2CC-C49C551FA63C}" dt="2023-04-19T19:36:44.742" v="3969" actId="26606"/>
        <pc:sldMkLst>
          <pc:docMk/>
          <pc:sldMk cId="3869290344" sldId="372"/>
        </pc:sldMkLst>
        <pc:spChg chg="mod">
          <ac:chgData name="S A" userId="e69b40b6a433e3f8" providerId="LiveId" clId="{597E0DBF-605F-42FB-B2CC-C49C551FA63C}" dt="2023-04-19T19:36:44.742" v="3969" actId="26606"/>
          <ac:spMkLst>
            <pc:docMk/>
            <pc:sldMk cId="3869290344" sldId="372"/>
            <ac:spMk id="7" creationId="{FE547C3A-BA91-03E1-0683-3A75A1D06FDB}"/>
          </ac:spMkLst>
        </pc:spChg>
        <pc:spChg chg="add del">
          <ac:chgData name="S A" userId="e69b40b6a433e3f8" providerId="LiveId" clId="{597E0DBF-605F-42FB-B2CC-C49C551FA63C}" dt="2023-04-19T19:36:11.151" v="3966" actId="26606"/>
          <ac:spMkLst>
            <pc:docMk/>
            <pc:sldMk cId="3869290344" sldId="372"/>
            <ac:spMk id="9" creationId="{68AA4018-2914-4D90-8886-0DA99FFE3747}"/>
          </ac:spMkLst>
        </pc:spChg>
        <pc:spChg chg="add del">
          <ac:chgData name="S A" userId="e69b40b6a433e3f8" providerId="LiveId" clId="{597E0DBF-605F-42FB-B2CC-C49C551FA63C}" dt="2023-04-19T19:36:11.151" v="3966" actId="26606"/>
          <ac:spMkLst>
            <pc:docMk/>
            <pc:sldMk cId="3869290344" sldId="372"/>
            <ac:spMk id="12" creationId="{C4997218-B8DE-468A-8BBD-5F03F73B4886}"/>
          </ac:spMkLst>
        </pc:spChg>
        <pc:spChg chg="del">
          <ac:chgData name="S A" userId="e69b40b6a433e3f8" providerId="LiveId" clId="{597E0DBF-605F-42FB-B2CC-C49C551FA63C}" dt="2023-04-19T19:25:03.121" v="3947"/>
          <ac:spMkLst>
            <pc:docMk/>
            <pc:sldMk cId="3869290344" sldId="372"/>
            <ac:spMk id="20" creationId="{DB56CED6-ACD4-43B1-BE53-1B579E8C6EFB}"/>
          </ac:spMkLst>
        </pc:spChg>
        <pc:spChg chg="add del">
          <ac:chgData name="S A" userId="e69b40b6a433e3f8" providerId="LiveId" clId="{597E0DBF-605F-42FB-B2CC-C49C551FA63C}" dt="2023-04-19T19:36:11.151" v="3966" actId="26606"/>
          <ac:spMkLst>
            <pc:docMk/>
            <pc:sldMk cId="3869290344" sldId="372"/>
            <ac:spMk id="24" creationId="{02DA6EE2-4812-4B35-9FB0-E136A2CAFFF1}"/>
          </ac:spMkLst>
        </pc:spChg>
        <pc:spChg chg="add del">
          <ac:chgData name="S A" userId="e69b40b6a433e3f8" providerId="LiveId" clId="{597E0DBF-605F-42FB-B2CC-C49C551FA63C}" dt="2023-04-19T19:36:44.084" v="3968" actId="26606"/>
          <ac:spMkLst>
            <pc:docMk/>
            <pc:sldMk cId="3869290344" sldId="372"/>
            <ac:spMk id="31" creationId="{C4997218-B8DE-468A-8BBD-5F03F73B4886}"/>
          </ac:spMkLst>
        </pc:spChg>
        <pc:spChg chg="add del">
          <ac:chgData name="S A" userId="e69b40b6a433e3f8" providerId="LiveId" clId="{597E0DBF-605F-42FB-B2CC-C49C551FA63C}" dt="2023-04-19T19:36:44.084" v="3968" actId="26606"/>
          <ac:spMkLst>
            <pc:docMk/>
            <pc:sldMk cId="3869290344" sldId="372"/>
            <ac:spMk id="37" creationId="{466C8477-8214-4E45-A723-C5DB59897E19}"/>
          </ac:spMkLst>
        </pc:spChg>
        <pc:spChg chg="add del">
          <ac:chgData name="S A" userId="e69b40b6a433e3f8" providerId="LiveId" clId="{597E0DBF-605F-42FB-B2CC-C49C551FA63C}" dt="2023-04-19T19:36:44.084" v="3968" actId="26606"/>
          <ac:spMkLst>
            <pc:docMk/>
            <pc:sldMk cId="3869290344" sldId="372"/>
            <ac:spMk id="38" creationId="{B9D9B149-E0A6-4012-B25E-2A8F16F86CCD}"/>
          </ac:spMkLst>
        </pc:spChg>
        <pc:spChg chg="add del">
          <ac:chgData name="S A" userId="e69b40b6a433e3f8" providerId="LiveId" clId="{597E0DBF-605F-42FB-B2CC-C49C551FA63C}" dt="2023-04-19T19:36:44.084" v="3968" actId="26606"/>
          <ac:spMkLst>
            <pc:docMk/>
            <pc:sldMk cId="3869290344" sldId="372"/>
            <ac:spMk id="41" creationId="{7C24F9F6-148C-4A43-A7AD-A83D2E684999}"/>
          </ac:spMkLst>
        </pc:spChg>
        <pc:spChg chg="add">
          <ac:chgData name="S A" userId="e69b40b6a433e3f8" providerId="LiveId" clId="{597E0DBF-605F-42FB-B2CC-C49C551FA63C}" dt="2023-04-19T19:36:44.742" v="3969" actId="26606"/>
          <ac:spMkLst>
            <pc:docMk/>
            <pc:sldMk cId="3869290344" sldId="372"/>
            <ac:spMk id="43" creationId="{C4997218-B8DE-468A-8BBD-5F03F73B4886}"/>
          </ac:spMkLst>
        </pc:spChg>
        <pc:spChg chg="add">
          <ac:chgData name="S A" userId="e69b40b6a433e3f8" providerId="LiveId" clId="{597E0DBF-605F-42FB-B2CC-C49C551FA63C}" dt="2023-04-19T19:36:44.742" v="3969" actId="26606"/>
          <ac:spMkLst>
            <pc:docMk/>
            <pc:sldMk cId="3869290344" sldId="372"/>
            <ac:spMk id="47" creationId="{3DB1E05C-8FA9-4FDA-A28D-44561B2AEB3B}"/>
          </ac:spMkLst>
        </pc:spChg>
        <pc:spChg chg="add">
          <ac:chgData name="S A" userId="e69b40b6a433e3f8" providerId="LiveId" clId="{597E0DBF-605F-42FB-B2CC-C49C551FA63C}" dt="2023-04-19T19:36:44.742" v="3969" actId="26606"/>
          <ac:spMkLst>
            <pc:docMk/>
            <pc:sldMk cId="3869290344" sldId="372"/>
            <ac:spMk id="49" creationId="{742DC024-E512-45ED-84F6-63E63A16B2FF}"/>
          </ac:spMkLst>
        </pc:spChg>
        <pc:grpChg chg="add del">
          <ac:chgData name="S A" userId="e69b40b6a433e3f8" providerId="LiveId" clId="{597E0DBF-605F-42FB-B2CC-C49C551FA63C}" dt="2023-04-19T19:36:44.084" v="3968" actId="26606"/>
          <ac:grpSpMkLst>
            <pc:docMk/>
            <pc:sldMk cId="3869290344" sldId="372"/>
            <ac:grpSpMk id="39" creationId="{65A1AF28-8718-41FE-9E3F-73B545AF1F75}"/>
          </ac:grpSpMkLst>
        </pc:grpChg>
        <pc:graphicFrameChg chg="mod ord modGraphic">
          <ac:chgData name="S A" userId="e69b40b6a433e3f8" providerId="LiveId" clId="{597E0DBF-605F-42FB-B2CC-C49C551FA63C}" dt="2023-04-19T19:36:44.742" v="3969" actId="26606"/>
          <ac:graphicFrameMkLst>
            <pc:docMk/>
            <pc:sldMk cId="3869290344" sldId="372"/>
            <ac:graphicFrameMk id="5" creationId="{C0D80049-18CE-2DF1-9069-33EB2BDBCE1F}"/>
          </ac:graphicFrameMkLst>
        </pc:graphicFrameChg>
        <pc:picChg chg="add mod ord">
          <ac:chgData name="S A" userId="e69b40b6a433e3f8" providerId="LiveId" clId="{597E0DBF-605F-42FB-B2CC-C49C551FA63C}" dt="2023-04-19T19:36:44.742" v="3969" actId="26606"/>
          <ac:picMkLst>
            <pc:docMk/>
            <pc:sldMk cId="3869290344" sldId="372"/>
            <ac:picMk id="2" creationId="{9EEB31FA-A16E-A35D-5476-197930ACD427}"/>
          </ac:picMkLst>
        </pc:picChg>
        <pc:picChg chg="add mod">
          <ac:chgData name="S A" userId="e69b40b6a433e3f8" providerId="LiveId" clId="{597E0DBF-605F-42FB-B2CC-C49C551FA63C}" dt="2023-04-19T19:36:44.742" v="3969" actId="26606"/>
          <ac:picMkLst>
            <pc:docMk/>
            <pc:sldMk cId="3869290344" sldId="372"/>
            <ac:picMk id="3" creationId="{14F7EFBB-0F55-F418-7711-EED5C527B555}"/>
          </ac:picMkLst>
        </pc:picChg>
        <pc:picChg chg="del">
          <ac:chgData name="S A" userId="e69b40b6a433e3f8" providerId="LiveId" clId="{597E0DBF-605F-42FB-B2CC-C49C551FA63C}" dt="2023-04-19T19:35:41.256" v="3963" actId="478"/>
          <ac:picMkLst>
            <pc:docMk/>
            <pc:sldMk cId="3869290344" sldId="372"/>
            <ac:picMk id="4" creationId="{C6DE6DCA-D57C-485B-1628-9AF7073DE865}"/>
          </ac:picMkLst>
        </pc:picChg>
        <pc:picChg chg="add del">
          <ac:chgData name="S A" userId="e69b40b6a433e3f8" providerId="LiveId" clId="{597E0DBF-605F-42FB-B2CC-C49C551FA63C}" dt="2023-04-19T19:36:11.151" v="3966" actId="26606"/>
          <ac:picMkLst>
            <pc:docMk/>
            <pc:sldMk cId="3869290344" sldId="372"/>
            <ac:picMk id="14" creationId="{E3BFD388-F2CD-432C-8D7D-936F661CEA9F}"/>
          </ac:picMkLst>
        </pc:picChg>
        <pc:picChg chg="del">
          <ac:chgData name="S A" userId="e69b40b6a433e3f8" providerId="LiveId" clId="{597E0DBF-605F-42FB-B2CC-C49C551FA63C}" dt="2023-04-19T19:25:03.121" v="3947"/>
          <ac:picMkLst>
            <pc:docMk/>
            <pc:sldMk cId="3869290344" sldId="372"/>
            <ac:picMk id="21" creationId="{5B451061-F85B-40DB-92DA-1FD61C70C3F0}"/>
          </ac:picMkLst>
        </pc:picChg>
        <pc:picChg chg="add del">
          <ac:chgData name="S A" userId="e69b40b6a433e3f8" providerId="LiveId" clId="{597E0DBF-605F-42FB-B2CC-C49C551FA63C}" dt="2023-04-19T19:36:11.151" v="3966" actId="26606"/>
          <ac:picMkLst>
            <pc:docMk/>
            <pc:sldMk cId="3869290344" sldId="372"/>
            <ac:picMk id="26" creationId="{F9F768EB-5D72-40A3-8506-CD3323B15916}"/>
          </ac:picMkLst>
        </pc:picChg>
        <pc:picChg chg="add del">
          <ac:chgData name="S A" userId="e69b40b6a433e3f8" providerId="LiveId" clId="{597E0DBF-605F-42FB-B2CC-C49C551FA63C}" dt="2023-04-19T19:36:44.084" v="3968" actId="26606"/>
          <ac:picMkLst>
            <pc:docMk/>
            <pc:sldMk cId="3869290344" sldId="372"/>
            <ac:picMk id="32" creationId="{3CBE94A2-5595-482F-90F0-669FF248E448}"/>
          </ac:picMkLst>
        </pc:picChg>
        <pc:picChg chg="add del">
          <ac:chgData name="S A" userId="e69b40b6a433e3f8" providerId="LiveId" clId="{597E0DBF-605F-42FB-B2CC-C49C551FA63C}" dt="2023-04-19T19:36:44.084" v="3968" actId="26606"/>
          <ac:picMkLst>
            <pc:docMk/>
            <pc:sldMk cId="3869290344" sldId="372"/>
            <ac:picMk id="33" creationId="{E3BFD388-F2CD-432C-8D7D-936F661CEA9F}"/>
          </ac:picMkLst>
        </pc:picChg>
        <pc:picChg chg="add">
          <ac:chgData name="S A" userId="e69b40b6a433e3f8" providerId="LiveId" clId="{597E0DBF-605F-42FB-B2CC-C49C551FA63C}" dt="2023-04-19T19:36:44.742" v="3969" actId="26606"/>
          <ac:picMkLst>
            <pc:docMk/>
            <pc:sldMk cId="3869290344" sldId="372"/>
            <ac:picMk id="44" creationId="{E3BFD388-F2CD-432C-8D7D-936F661CEA9F}"/>
          </ac:picMkLst>
        </pc:picChg>
        <pc:picChg chg="add">
          <ac:chgData name="S A" userId="e69b40b6a433e3f8" providerId="LiveId" clId="{597E0DBF-605F-42FB-B2CC-C49C551FA63C}" dt="2023-04-19T19:36:44.742" v="3969" actId="26606"/>
          <ac:picMkLst>
            <pc:docMk/>
            <pc:sldMk cId="3869290344" sldId="372"/>
            <ac:picMk id="50" creationId="{C7396D90-7C38-4319-B1B9-5580C044E977}"/>
          </ac:picMkLst>
        </pc:picChg>
        <pc:cxnChg chg="add del">
          <ac:chgData name="S A" userId="e69b40b6a433e3f8" providerId="LiveId" clId="{597E0DBF-605F-42FB-B2CC-C49C551FA63C}" dt="2023-04-19T19:36:11.151" v="3966" actId="26606"/>
          <ac:cxnSpMkLst>
            <pc:docMk/>
            <pc:sldMk cId="3869290344" sldId="372"/>
            <ac:cxnSpMk id="10" creationId="{A2917FF5-8752-47FC-84B5-2A0C9D74D14D}"/>
          </ac:cxnSpMkLst>
        </pc:cxnChg>
        <pc:cxnChg chg="add del">
          <ac:chgData name="S A" userId="e69b40b6a433e3f8" providerId="LiveId" clId="{597E0DBF-605F-42FB-B2CC-C49C551FA63C}" dt="2023-04-19T19:36:11.151" v="3966" actId="26606"/>
          <ac:cxnSpMkLst>
            <pc:docMk/>
            <pc:sldMk cId="3869290344" sldId="372"/>
            <ac:cxnSpMk id="16" creationId="{FFAF575C-D676-470A-A35E-874E96C07630}"/>
          </ac:cxnSpMkLst>
        </pc:cxnChg>
        <pc:cxnChg chg="add del">
          <ac:chgData name="S A" userId="e69b40b6a433e3f8" providerId="LiveId" clId="{597E0DBF-605F-42FB-B2CC-C49C551FA63C}" dt="2023-04-19T19:36:11.151" v="3966" actId="26606"/>
          <ac:cxnSpMkLst>
            <pc:docMk/>
            <pc:sldMk cId="3869290344" sldId="372"/>
            <ac:cxnSpMk id="18" creationId="{81662206-9637-4409-BB69-ACACA607DC80}"/>
          </ac:cxnSpMkLst>
        </pc:cxnChg>
        <pc:cxnChg chg="del">
          <ac:chgData name="S A" userId="e69b40b6a433e3f8" providerId="LiveId" clId="{597E0DBF-605F-42FB-B2CC-C49C551FA63C}" dt="2023-04-19T19:25:03.121" v="3947"/>
          <ac:cxnSpMkLst>
            <pc:docMk/>
            <pc:sldMk cId="3869290344" sldId="372"/>
            <ac:cxnSpMk id="22" creationId="{D1F836F1-51D4-4090-8E0D-97877F036097}"/>
          </ac:cxnSpMkLst>
        </pc:cxnChg>
        <pc:cxnChg chg="del">
          <ac:chgData name="S A" userId="e69b40b6a433e3f8" providerId="LiveId" clId="{597E0DBF-605F-42FB-B2CC-C49C551FA63C}" dt="2023-04-19T19:25:03.121" v="3947"/>
          <ac:cxnSpMkLst>
            <pc:docMk/>
            <pc:sldMk cId="3869290344" sldId="372"/>
            <ac:cxnSpMk id="23" creationId="{6A01027E-B10F-4212-8A7C-18D3714617FA}"/>
          </ac:cxnSpMkLst>
        </pc:cxnChg>
        <pc:cxnChg chg="add del">
          <ac:chgData name="S A" userId="e69b40b6a433e3f8" providerId="LiveId" clId="{597E0DBF-605F-42FB-B2CC-C49C551FA63C}" dt="2023-04-19T19:36:11.151" v="3966" actId="26606"/>
          <ac:cxnSpMkLst>
            <pc:docMk/>
            <pc:sldMk cId="3869290344" sldId="372"/>
            <ac:cxnSpMk id="28" creationId="{930C812C-EB02-4B75-90CA-3DA4F0F4680C}"/>
          </ac:cxnSpMkLst>
        </pc:cxnChg>
        <pc:cxnChg chg="add del">
          <ac:chgData name="S A" userId="e69b40b6a433e3f8" providerId="LiveId" clId="{597E0DBF-605F-42FB-B2CC-C49C551FA63C}" dt="2023-04-19T19:36:44.084" v="3968" actId="26606"/>
          <ac:cxnSpMkLst>
            <pc:docMk/>
            <pc:sldMk cId="3869290344" sldId="372"/>
            <ac:cxnSpMk id="30" creationId="{75E79B46-3209-4A56-84DF-EDAFAB9F9B93}"/>
          </ac:cxnSpMkLst>
        </pc:cxnChg>
        <pc:cxnChg chg="add del">
          <ac:chgData name="S A" userId="e69b40b6a433e3f8" providerId="LiveId" clId="{597E0DBF-605F-42FB-B2CC-C49C551FA63C}" dt="2023-04-19T19:36:44.084" v="3968" actId="26606"/>
          <ac:cxnSpMkLst>
            <pc:docMk/>
            <pc:sldMk cId="3869290344" sldId="372"/>
            <ac:cxnSpMk id="34" creationId="{27AB12F4-CF3E-4F4D-8C23-B8FF52D8683B}"/>
          </ac:cxnSpMkLst>
        </pc:cxnChg>
        <pc:cxnChg chg="add del">
          <ac:chgData name="S A" userId="e69b40b6a433e3f8" providerId="LiveId" clId="{597E0DBF-605F-42FB-B2CC-C49C551FA63C}" dt="2023-04-19T19:36:44.084" v="3968" actId="26606"/>
          <ac:cxnSpMkLst>
            <pc:docMk/>
            <pc:sldMk cId="3869290344" sldId="372"/>
            <ac:cxnSpMk id="35" creationId="{FFAF575C-D676-470A-A35E-874E96C07630}"/>
          </ac:cxnSpMkLst>
        </pc:cxnChg>
        <pc:cxnChg chg="add del">
          <ac:chgData name="S A" userId="e69b40b6a433e3f8" providerId="LiveId" clId="{597E0DBF-605F-42FB-B2CC-C49C551FA63C}" dt="2023-04-19T19:36:44.084" v="3968" actId="26606"/>
          <ac:cxnSpMkLst>
            <pc:docMk/>
            <pc:sldMk cId="3869290344" sldId="372"/>
            <ac:cxnSpMk id="36" creationId="{81662206-9637-4409-BB69-ACACA607DC80}"/>
          </ac:cxnSpMkLst>
        </pc:cxnChg>
        <pc:cxnChg chg="add">
          <ac:chgData name="S A" userId="e69b40b6a433e3f8" providerId="LiveId" clId="{597E0DBF-605F-42FB-B2CC-C49C551FA63C}" dt="2023-04-19T19:36:44.742" v="3969" actId="26606"/>
          <ac:cxnSpMkLst>
            <pc:docMk/>
            <pc:sldMk cId="3869290344" sldId="372"/>
            <ac:cxnSpMk id="45" creationId="{FFAF575C-D676-470A-A35E-874E96C07630}"/>
          </ac:cxnSpMkLst>
        </pc:cxnChg>
        <pc:cxnChg chg="add">
          <ac:chgData name="S A" userId="e69b40b6a433e3f8" providerId="LiveId" clId="{597E0DBF-605F-42FB-B2CC-C49C551FA63C}" dt="2023-04-19T19:36:44.742" v="3969" actId="26606"/>
          <ac:cxnSpMkLst>
            <pc:docMk/>
            <pc:sldMk cId="3869290344" sldId="372"/>
            <ac:cxnSpMk id="46" creationId="{81662206-9637-4409-BB69-ACACA607DC80}"/>
          </ac:cxnSpMkLst>
        </pc:cxnChg>
        <pc:cxnChg chg="add">
          <ac:chgData name="S A" userId="e69b40b6a433e3f8" providerId="LiveId" clId="{597E0DBF-605F-42FB-B2CC-C49C551FA63C}" dt="2023-04-19T19:36:44.742" v="3969" actId="26606"/>
          <ac:cxnSpMkLst>
            <pc:docMk/>
            <pc:sldMk cId="3869290344" sldId="372"/>
            <ac:cxnSpMk id="48" creationId="{987845BC-B760-418E-9AE4-55E2EFC3AFB6}"/>
          </ac:cxnSpMkLst>
        </pc:cxnChg>
        <pc:cxnChg chg="add">
          <ac:chgData name="S A" userId="e69b40b6a433e3f8" providerId="LiveId" clId="{597E0DBF-605F-42FB-B2CC-C49C551FA63C}" dt="2023-04-19T19:36:44.742" v="3969" actId="26606"/>
          <ac:cxnSpMkLst>
            <pc:docMk/>
            <pc:sldMk cId="3869290344" sldId="372"/>
            <ac:cxnSpMk id="51" creationId="{F9D41748-41E4-47A7-9212-A35A5E73B6C5}"/>
          </ac:cxnSpMkLst>
        </pc:cxnChg>
      </pc:sldChg>
      <pc:sldChg chg="modSp add mod">
        <pc:chgData name="S A" userId="e69b40b6a433e3f8" providerId="LiveId" clId="{597E0DBF-605F-42FB-B2CC-C49C551FA63C}" dt="2023-04-19T19:37:32.898" v="3977" actId="20577"/>
        <pc:sldMkLst>
          <pc:docMk/>
          <pc:sldMk cId="3855445516" sldId="373"/>
        </pc:sldMkLst>
        <pc:spChg chg="mod">
          <ac:chgData name="S A" userId="e69b40b6a433e3f8" providerId="LiveId" clId="{597E0DBF-605F-42FB-B2CC-C49C551FA63C}" dt="2023-04-19T19:37:32.898" v="3977" actId="20577"/>
          <ac:spMkLst>
            <pc:docMk/>
            <pc:sldMk cId="3855445516" sldId="373"/>
            <ac:spMk id="1045" creationId="{00000000-0000-0000-0000-000000000000}"/>
          </ac:spMkLst>
        </pc:spChg>
      </pc:sldChg>
      <pc:sldChg chg="addSp delSp modSp add mod">
        <pc:chgData name="S A" userId="e69b40b6a433e3f8" providerId="LiveId" clId="{597E0DBF-605F-42FB-B2CC-C49C551FA63C}" dt="2023-04-19T19:37:53.569" v="3988" actId="20577"/>
        <pc:sldMkLst>
          <pc:docMk/>
          <pc:sldMk cId="467651205" sldId="374"/>
        </pc:sldMkLst>
        <pc:spChg chg="mod">
          <ac:chgData name="S A" userId="e69b40b6a433e3f8" providerId="LiveId" clId="{597E0DBF-605F-42FB-B2CC-C49C551FA63C}" dt="2023-04-19T19:37:53.569" v="3988" actId="20577"/>
          <ac:spMkLst>
            <pc:docMk/>
            <pc:sldMk cId="467651205" sldId="374"/>
            <ac:spMk id="7" creationId="{FE547C3A-BA91-03E1-0683-3A75A1D06FDB}"/>
          </ac:spMkLst>
        </pc:spChg>
        <pc:picChg chg="add mod">
          <ac:chgData name="S A" userId="e69b40b6a433e3f8" providerId="LiveId" clId="{597E0DBF-605F-42FB-B2CC-C49C551FA63C}" dt="2023-04-19T19:37:49.275" v="3980" actId="1076"/>
          <ac:picMkLst>
            <pc:docMk/>
            <pc:sldMk cId="467651205" sldId="374"/>
            <ac:picMk id="2" creationId="{3B2812DA-6275-45BE-A84A-A910CB476167}"/>
          </ac:picMkLst>
        </pc:picChg>
        <pc:picChg chg="add mod">
          <ac:chgData name="S A" userId="e69b40b6a433e3f8" providerId="LiveId" clId="{597E0DBF-605F-42FB-B2CC-C49C551FA63C}" dt="2023-04-19T19:37:49.275" v="3980" actId="1076"/>
          <ac:picMkLst>
            <pc:docMk/>
            <pc:sldMk cId="467651205" sldId="374"/>
            <ac:picMk id="5" creationId="{C7CB27A5-7667-1529-7C07-04060B4D3ABE}"/>
          </ac:picMkLst>
        </pc:picChg>
        <pc:picChg chg="del">
          <ac:chgData name="S A" userId="e69b40b6a433e3f8" providerId="LiveId" clId="{597E0DBF-605F-42FB-B2CC-C49C551FA63C}" dt="2023-04-19T19:37:45.294" v="3978" actId="478"/>
          <ac:picMkLst>
            <pc:docMk/>
            <pc:sldMk cId="467651205" sldId="374"/>
            <ac:picMk id="6" creationId="{95450CC4-FB61-60C3-35E0-70AB6CE6BDB2}"/>
          </ac:picMkLst>
        </pc:picChg>
      </pc:sldChg>
      <pc:sldChg chg="modSp add mod">
        <pc:chgData name="S A" userId="e69b40b6a433e3f8" providerId="LiveId" clId="{597E0DBF-605F-42FB-B2CC-C49C551FA63C}" dt="2023-04-19T19:38:51.215" v="3991" actId="313"/>
        <pc:sldMkLst>
          <pc:docMk/>
          <pc:sldMk cId="2670228830" sldId="375"/>
        </pc:sldMkLst>
        <pc:spChg chg="mod">
          <ac:chgData name="S A" userId="e69b40b6a433e3f8" providerId="LiveId" clId="{597E0DBF-605F-42FB-B2CC-C49C551FA63C}" dt="2023-04-19T19:38:51.215" v="3991" actId="313"/>
          <ac:spMkLst>
            <pc:docMk/>
            <pc:sldMk cId="2670228830" sldId="375"/>
            <ac:spMk id="7" creationId="{FE547C3A-BA91-03E1-0683-3A75A1D06FDB}"/>
          </ac:spMkLst>
        </pc:spChg>
      </pc:sldChg>
      <pc:sldChg chg="delSp add setBg delDesignElem">
        <pc:chgData name="S A" userId="e69b40b6a433e3f8" providerId="LiveId" clId="{597E0DBF-605F-42FB-B2CC-C49C551FA63C}" dt="2023-04-19T19:39:18.040" v="3993"/>
        <pc:sldMkLst>
          <pc:docMk/>
          <pc:sldMk cId="2927574165" sldId="376"/>
        </pc:sldMkLst>
        <pc:spChg chg="del">
          <ac:chgData name="S A" userId="e69b40b6a433e3f8" providerId="LiveId" clId="{597E0DBF-605F-42FB-B2CC-C49C551FA63C}" dt="2023-04-19T19:39:18.040" v="3993"/>
          <ac:spMkLst>
            <pc:docMk/>
            <pc:sldMk cId="2927574165" sldId="376"/>
            <ac:spMk id="1136" creationId="{5E1F4DBB-EDCB-4A36-BAC5-52F39918F33A}"/>
          </ac:spMkLst>
        </pc:spChg>
        <pc:spChg chg="del">
          <ac:chgData name="S A" userId="e69b40b6a433e3f8" providerId="LiveId" clId="{597E0DBF-605F-42FB-B2CC-C49C551FA63C}" dt="2023-04-19T19:39:18.040" v="3993"/>
          <ac:spMkLst>
            <pc:docMk/>
            <pc:sldMk cId="2927574165" sldId="376"/>
            <ac:spMk id="1144" creationId="{FE6644B6-0F3B-434C-BC72-A25F2693C3AA}"/>
          </ac:spMkLst>
        </pc:spChg>
        <pc:spChg chg="del">
          <ac:chgData name="S A" userId="e69b40b6a433e3f8" providerId="LiveId" clId="{597E0DBF-605F-42FB-B2CC-C49C551FA63C}" dt="2023-04-19T19:39:18.040" v="3993"/>
          <ac:spMkLst>
            <pc:docMk/>
            <pc:sldMk cId="2927574165" sldId="376"/>
            <ac:spMk id="1146" creationId="{B4013C37-8DD9-4A04-A5D8-D7981B835832}"/>
          </ac:spMkLst>
        </pc:spChg>
        <pc:grpChg chg="del">
          <ac:chgData name="S A" userId="e69b40b6a433e3f8" providerId="LiveId" clId="{597E0DBF-605F-42FB-B2CC-C49C551FA63C}" dt="2023-04-19T19:39:18.040" v="3993"/>
          <ac:grpSpMkLst>
            <pc:docMk/>
            <pc:sldMk cId="2927574165" sldId="376"/>
            <ac:grpSpMk id="1148" creationId="{806DE7FF-8AF4-4B5F-90DF-E4683B9CAA03}"/>
          </ac:grpSpMkLst>
        </pc:grpChg>
        <pc:picChg chg="del">
          <ac:chgData name="S A" userId="e69b40b6a433e3f8" providerId="LiveId" clId="{597E0DBF-605F-42FB-B2CC-C49C551FA63C}" dt="2023-04-19T19:39:18.040" v="3993"/>
          <ac:picMkLst>
            <pc:docMk/>
            <pc:sldMk cId="2927574165" sldId="376"/>
            <ac:picMk id="1138" creationId="{5752FDBF-2103-408B-86DF-5390B4002D74}"/>
          </ac:picMkLst>
        </pc:picChg>
        <pc:picChg chg="del">
          <ac:chgData name="S A" userId="e69b40b6a433e3f8" providerId="LiveId" clId="{597E0DBF-605F-42FB-B2CC-C49C551FA63C}" dt="2023-04-19T19:39:18.040" v="3993"/>
          <ac:picMkLst>
            <pc:docMk/>
            <pc:sldMk cId="2927574165" sldId="376"/>
            <ac:picMk id="1154" creationId="{E36AC972-1CB6-460F-B07C-E6B260034292}"/>
          </ac:picMkLst>
        </pc:picChg>
        <pc:cxnChg chg="del">
          <ac:chgData name="S A" userId="e69b40b6a433e3f8" providerId="LiveId" clId="{597E0DBF-605F-42FB-B2CC-C49C551FA63C}" dt="2023-04-19T19:39:18.040" v="3993"/>
          <ac:cxnSpMkLst>
            <pc:docMk/>
            <pc:sldMk cId="2927574165" sldId="376"/>
            <ac:cxnSpMk id="1140" creationId="{2BFCFFBB-E11F-4217-B830-5A44E40B5081}"/>
          </ac:cxnSpMkLst>
        </pc:cxnChg>
        <pc:cxnChg chg="del">
          <ac:chgData name="S A" userId="e69b40b6a433e3f8" providerId="LiveId" clId="{597E0DBF-605F-42FB-B2CC-C49C551FA63C}" dt="2023-04-19T19:39:18.040" v="3993"/>
          <ac:cxnSpMkLst>
            <pc:docMk/>
            <pc:sldMk cId="2927574165" sldId="376"/>
            <ac:cxnSpMk id="1142" creationId="{6F83C12D-BC4E-439F-9A67-2A67EFC9212F}"/>
          </ac:cxnSpMkLst>
        </pc:cxnChg>
        <pc:cxnChg chg="del">
          <ac:chgData name="S A" userId="e69b40b6a433e3f8" providerId="LiveId" clId="{597E0DBF-605F-42FB-B2CC-C49C551FA63C}" dt="2023-04-19T19:39:18.040" v="3993"/>
          <ac:cxnSpMkLst>
            <pc:docMk/>
            <pc:sldMk cId="2927574165" sldId="376"/>
            <ac:cxnSpMk id="1152" creationId="{56F544FC-F8F1-4D2B-827B-47517BDC6EB9}"/>
          </ac:cxnSpMkLst>
        </pc:cxnChg>
        <pc:cxnChg chg="del">
          <ac:chgData name="S A" userId="e69b40b6a433e3f8" providerId="LiveId" clId="{597E0DBF-605F-42FB-B2CC-C49C551FA63C}" dt="2023-04-19T19:39:18.040" v="3993"/>
          <ac:cxnSpMkLst>
            <pc:docMk/>
            <pc:sldMk cId="2927574165" sldId="376"/>
            <ac:cxnSpMk id="1156" creationId="{F28CF871-5C1C-4DE9-A4B7-F5E10FB9B31F}"/>
          </ac:cxnSpMkLst>
        </pc:cxnChg>
      </pc:sldChg>
      <pc:sldChg chg="addSp delSp modSp add mod ord setBg">
        <pc:chgData name="S A" userId="e69b40b6a433e3f8" providerId="LiveId" clId="{597E0DBF-605F-42FB-B2CC-C49C551FA63C}" dt="2023-04-19T21:06:52.379" v="4595"/>
        <pc:sldMkLst>
          <pc:docMk/>
          <pc:sldMk cId="2612833227" sldId="377"/>
        </pc:sldMkLst>
        <pc:spChg chg="add del mod ord">
          <ac:chgData name="S A" userId="e69b40b6a433e3f8" providerId="LiveId" clId="{597E0DBF-605F-42FB-B2CC-C49C551FA63C}" dt="2023-04-19T20:40:01.179" v="4481" actId="478"/>
          <ac:spMkLst>
            <pc:docMk/>
            <pc:sldMk cId="2612833227" sldId="377"/>
            <ac:spMk id="3" creationId="{EE2A04EF-AF55-FB70-0083-6267D64CA8A0}"/>
          </ac:spMkLst>
        </pc:spChg>
        <pc:spChg chg="add del mod">
          <ac:chgData name="S A" userId="e69b40b6a433e3f8" providerId="LiveId" clId="{597E0DBF-605F-42FB-B2CC-C49C551FA63C}" dt="2023-04-19T20:40:08.651" v="4483" actId="478"/>
          <ac:spMkLst>
            <pc:docMk/>
            <pc:sldMk cId="2612833227" sldId="377"/>
            <ac:spMk id="7" creationId="{FE547C3A-BA91-03E1-0683-3A75A1D06FDB}"/>
          </ac:spMkLst>
        </pc:spChg>
        <pc:spChg chg="add del mod">
          <ac:chgData name="S A" userId="e69b40b6a433e3f8" providerId="LiveId" clId="{597E0DBF-605F-42FB-B2CC-C49C551FA63C}" dt="2023-04-19T20:38:46.511" v="4473" actId="478"/>
          <ac:spMkLst>
            <pc:docMk/>
            <pc:sldMk cId="2612833227" sldId="377"/>
            <ac:spMk id="13" creationId="{589808A2-3C52-0E69-7A86-605F2F48F09E}"/>
          </ac:spMkLst>
        </pc:spChg>
        <pc:spChg chg="add del mod">
          <ac:chgData name="S A" userId="e69b40b6a433e3f8" providerId="LiveId" clId="{597E0DBF-605F-42FB-B2CC-C49C551FA63C}" dt="2023-04-19T20:39:06.330" v="4476" actId="21"/>
          <ac:spMkLst>
            <pc:docMk/>
            <pc:sldMk cId="2612833227" sldId="377"/>
            <ac:spMk id="15" creationId="{2566881B-2F60-F08E-65A8-00682700BBDA}"/>
          </ac:spMkLst>
        </pc:spChg>
        <pc:spChg chg="add del">
          <ac:chgData name="S A" userId="e69b40b6a433e3f8" providerId="LiveId" clId="{597E0DBF-605F-42FB-B2CC-C49C551FA63C}" dt="2023-04-19T20:38:48.406" v="4474" actId="26606"/>
          <ac:spMkLst>
            <pc:docMk/>
            <pc:sldMk cId="2612833227" sldId="377"/>
            <ac:spMk id="16" creationId="{DB56CED6-ACD4-43B1-BE53-1B579E8C6EFB}"/>
          </ac:spMkLst>
        </pc:spChg>
        <pc:spChg chg="add mod ord">
          <ac:chgData name="S A" userId="e69b40b6a433e3f8" providerId="LiveId" clId="{597E0DBF-605F-42FB-B2CC-C49C551FA63C}" dt="2023-04-19T20:40:24.563" v="4485" actId="26606"/>
          <ac:spMkLst>
            <pc:docMk/>
            <pc:sldMk cId="2612833227" sldId="377"/>
            <ac:spMk id="17" creationId="{57CA8599-0B76-875A-FC4D-D4ACBE7425D3}"/>
          </ac:spMkLst>
        </pc:spChg>
        <pc:spChg chg="add">
          <ac:chgData name="S A" userId="e69b40b6a433e3f8" providerId="LiveId" clId="{597E0DBF-605F-42FB-B2CC-C49C551FA63C}" dt="2023-04-19T20:40:24.563" v="4485" actId="26606"/>
          <ac:spMkLst>
            <pc:docMk/>
            <pc:sldMk cId="2612833227" sldId="377"/>
            <ac:spMk id="19" creationId="{39F5CA04-4AE5-4561-8676-55CA3F7361E2}"/>
          </ac:spMkLst>
        </pc:spChg>
        <pc:spChg chg="add del mod">
          <ac:chgData name="S A" userId="e69b40b6a433e3f8" providerId="LiveId" clId="{597E0DBF-605F-42FB-B2CC-C49C551FA63C}" dt="2023-04-19T20:40:16.639" v="4484" actId="478"/>
          <ac:spMkLst>
            <pc:docMk/>
            <pc:sldMk cId="2612833227" sldId="377"/>
            <ac:spMk id="21" creationId="{DDE22231-DD4F-3F21-94F0-58377C770615}"/>
          </ac:spMkLst>
        </pc:spChg>
        <pc:spChg chg="add del">
          <ac:chgData name="S A" userId="e69b40b6a433e3f8" providerId="LiveId" clId="{597E0DBF-605F-42FB-B2CC-C49C551FA63C}" dt="2023-04-19T20:38:48.406" v="4474" actId="26606"/>
          <ac:spMkLst>
            <pc:docMk/>
            <pc:sldMk cId="2612833227" sldId="377"/>
            <ac:spMk id="24" creationId="{4568A54B-9065-40B2-8753-8E0288E828A3}"/>
          </ac:spMkLst>
        </pc:spChg>
        <pc:spChg chg="add del">
          <ac:chgData name="S A" userId="e69b40b6a433e3f8" providerId="LiveId" clId="{597E0DBF-605F-42FB-B2CC-C49C551FA63C}" dt="2023-04-19T20:38:48.406" v="4474" actId="26606"/>
          <ac:spMkLst>
            <pc:docMk/>
            <pc:sldMk cId="2612833227" sldId="377"/>
            <ac:spMk id="28" creationId="{A2BED43D-FF5E-4233-9D4F-A509B56034A5}"/>
          </ac:spMkLst>
        </pc:spChg>
        <pc:spChg chg="add">
          <ac:chgData name="S A" userId="e69b40b6a433e3f8" providerId="LiveId" clId="{597E0DBF-605F-42FB-B2CC-C49C551FA63C}" dt="2023-04-19T20:40:24.563" v="4485" actId="26606"/>
          <ac:spMkLst>
            <pc:docMk/>
            <pc:sldMk cId="2612833227" sldId="377"/>
            <ac:spMk id="29" creationId="{77980C74-AF2A-4450-847A-E743B22A26C6}"/>
          </ac:spMkLst>
        </pc:spChg>
        <pc:spChg chg="add">
          <ac:chgData name="S A" userId="e69b40b6a433e3f8" providerId="LiveId" clId="{597E0DBF-605F-42FB-B2CC-C49C551FA63C}" dt="2023-04-19T20:40:24.563" v="4485" actId="26606"/>
          <ac:spMkLst>
            <pc:docMk/>
            <pc:sldMk cId="2612833227" sldId="377"/>
            <ac:spMk id="34" creationId="{698C92D5-DA82-49A4-B257-78C3125FA231}"/>
          </ac:spMkLst>
        </pc:spChg>
        <pc:graphicFrameChg chg="mod modGraphic">
          <ac:chgData name="S A" userId="e69b40b6a433e3f8" providerId="LiveId" clId="{597E0DBF-605F-42FB-B2CC-C49C551FA63C}" dt="2023-04-19T21:06:52.379" v="4595"/>
          <ac:graphicFrameMkLst>
            <pc:docMk/>
            <pc:sldMk cId="2612833227" sldId="377"/>
            <ac:graphicFrameMk id="4" creationId="{E87A34B8-7A9A-0B40-FDEA-B98EFAB1DD10}"/>
          </ac:graphicFrameMkLst>
        </pc:graphicFrameChg>
        <pc:picChg chg="del">
          <ac:chgData name="S A" userId="e69b40b6a433e3f8" providerId="LiveId" clId="{597E0DBF-605F-42FB-B2CC-C49C551FA63C}" dt="2023-04-19T20:37:27.002" v="4435" actId="478"/>
          <ac:picMkLst>
            <pc:docMk/>
            <pc:sldMk cId="2612833227" sldId="377"/>
            <ac:picMk id="2" creationId="{913838D5-88CD-AD01-0113-0A6CA9777FB7}"/>
          </ac:picMkLst>
        </pc:picChg>
        <pc:picChg chg="add del mod">
          <ac:chgData name="S A" userId="e69b40b6a433e3f8" providerId="LiveId" clId="{597E0DBF-605F-42FB-B2CC-C49C551FA63C}" dt="2023-04-19T20:37:23.438" v="4434" actId="478"/>
          <ac:picMkLst>
            <pc:docMk/>
            <pc:sldMk cId="2612833227" sldId="377"/>
            <ac:picMk id="6" creationId="{3BB515A9-1E23-BE96-7126-876A648A9A5D}"/>
          </ac:picMkLst>
        </pc:picChg>
        <pc:picChg chg="add del mod">
          <ac:chgData name="S A" userId="e69b40b6a433e3f8" providerId="LiveId" clId="{597E0DBF-605F-42FB-B2CC-C49C551FA63C}" dt="2023-04-19T20:37:21.385" v="4433" actId="478"/>
          <ac:picMkLst>
            <pc:docMk/>
            <pc:sldMk cId="2612833227" sldId="377"/>
            <ac:picMk id="9" creationId="{3A2CFCA8-4674-C637-3096-3DB060A173CF}"/>
          </ac:picMkLst>
        </pc:picChg>
        <pc:picChg chg="add mod">
          <ac:chgData name="S A" userId="e69b40b6a433e3f8" providerId="LiveId" clId="{597E0DBF-605F-42FB-B2CC-C49C551FA63C}" dt="2023-04-19T20:40:24.563" v="4485" actId="26606"/>
          <ac:picMkLst>
            <pc:docMk/>
            <pc:sldMk cId="2612833227" sldId="377"/>
            <ac:picMk id="11" creationId="{28C4C844-4A29-2CCD-60DF-7AEDDB1DAF18}"/>
          </ac:picMkLst>
        </pc:picChg>
        <pc:picChg chg="add del">
          <ac:chgData name="S A" userId="e69b40b6a433e3f8" providerId="LiveId" clId="{597E0DBF-605F-42FB-B2CC-C49C551FA63C}" dt="2023-04-19T20:38:48.406" v="4474" actId="26606"/>
          <ac:picMkLst>
            <pc:docMk/>
            <pc:sldMk cId="2612833227" sldId="377"/>
            <ac:picMk id="18" creationId="{5B451061-F85B-40DB-92DA-1FD61C70C3F0}"/>
          </ac:picMkLst>
        </pc:picChg>
        <pc:picChg chg="add">
          <ac:chgData name="S A" userId="e69b40b6a433e3f8" providerId="LiveId" clId="{597E0DBF-605F-42FB-B2CC-C49C551FA63C}" dt="2023-04-19T20:40:24.563" v="4485" actId="26606"/>
          <ac:picMkLst>
            <pc:docMk/>
            <pc:sldMk cId="2612833227" sldId="377"/>
            <ac:picMk id="23" creationId="{010F1679-CFC3-4BCE-98A3-B5EFE23B93B5}"/>
          </ac:picMkLst>
        </pc:picChg>
        <pc:picChg chg="add del">
          <ac:chgData name="S A" userId="e69b40b6a433e3f8" providerId="LiveId" clId="{597E0DBF-605F-42FB-B2CC-C49C551FA63C}" dt="2023-04-19T20:38:48.406" v="4474" actId="26606"/>
          <ac:picMkLst>
            <pc:docMk/>
            <pc:sldMk cId="2612833227" sldId="377"/>
            <ac:picMk id="30" creationId="{051D0F8B-A6FE-4009-88A1-49ABE7CEF2AC}"/>
          </ac:picMkLst>
        </pc:picChg>
        <pc:cxnChg chg="add del">
          <ac:chgData name="S A" userId="e69b40b6a433e3f8" providerId="LiveId" clId="{597E0DBF-605F-42FB-B2CC-C49C551FA63C}" dt="2023-04-19T20:38:48.406" v="4474" actId="26606"/>
          <ac:cxnSpMkLst>
            <pc:docMk/>
            <pc:sldMk cId="2612833227" sldId="377"/>
            <ac:cxnSpMk id="20" creationId="{D1F836F1-51D4-4090-8E0D-97877F036097}"/>
          </ac:cxnSpMkLst>
        </pc:cxnChg>
        <pc:cxnChg chg="add del">
          <ac:chgData name="S A" userId="e69b40b6a433e3f8" providerId="LiveId" clId="{597E0DBF-605F-42FB-B2CC-C49C551FA63C}" dt="2023-04-19T20:38:48.406" v="4474" actId="26606"/>
          <ac:cxnSpMkLst>
            <pc:docMk/>
            <pc:sldMk cId="2612833227" sldId="377"/>
            <ac:cxnSpMk id="22" creationId="{6A01027E-B10F-4212-8A7C-18D3714617FA}"/>
          </ac:cxnSpMkLst>
        </pc:cxnChg>
        <pc:cxnChg chg="add">
          <ac:chgData name="S A" userId="e69b40b6a433e3f8" providerId="LiveId" clId="{597E0DBF-605F-42FB-B2CC-C49C551FA63C}" dt="2023-04-19T20:40:24.563" v="4485" actId="26606"/>
          <ac:cxnSpMkLst>
            <pc:docMk/>
            <pc:sldMk cId="2612833227" sldId="377"/>
            <ac:cxnSpMk id="25" creationId="{2721788B-AA9B-419E-9D39-E0F271859BA8}"/>
          </ac:cxnSpMkLst>
        </pc:cxnChg>
        <pc:cxnChg chg="add del">
          <ac:chgData name="S A" userId="e69b40b6a433e3f8" providerId="LiveId" clId="{597E0DBF-605F-42FB-B2CC-C49C551FA63C}" dt="2023-04-19T20:38:48.406" v="4474" actId="26606"/>
          <ac:cxnSpMkLst>
            <pc:docMk/>
            <pc:sldMk cId="2612833227" sldId="377"/>
            <ac:cxnSpMk id="26" creationId="{515F3B72-790F-4B1A-90DE-5EC31C829B9E}"/>
          </ac:cxnSpMkLst>
        </pc:cxnChg>
        <pc:cxnChg chg="add">
          <ac:chgData name="S A" userId="e69b40b6a433e3f8" providerId="LiveId" clId="{597E0DBF-605F-42FB-B2CC-C49C551FA63C}" dt="2023-04-19T20:40:24.563" v="4485" actId="26606"/>
          <ac:cxnSpMkLst>
            <pc:docMk/>
            <pc:sldMk cId="2612833227" sldId="377"/>
            <ac:cxnSpMk id="27" creationId="{4B25ACC8-4517-494C-A678-849320FE3293}"/>
          </ac:cxnSpMkLst>
        </pc:cxnChg>
        <pc:cxnChg chg="add">
          <ac:chgData name="S A" userId="e69b40b6a433e3f8" providerId="LiveId" clId="{597E0DBF-605F-42FB-B2CC-C49C551FA63C}" dt="2023-04-19T20:40:24.563" v="4485" actId="26606"/>
          <ac:cxnSpMkLst>
            <pc:docMk/>
            <pc:sldMk cId="2612833227" sldId="377"/>
            <ac:cxnSpMk id="31" creationId="{E9CE1AD2-68C8-4D23-BCA6-A6714F325DAF}"/>
          </ac:cxnSpMkLst>
        </pc:cxnChg>
        <pc:cxnChg chg="add del">
          <ac:chgData name="S A" userId="e69b40b6a433e3f8" providerId="LiveId" clId="{597E0DBF-605F-42FB-B2CC-C49C551FA63C}" dt="2023-04-19T20:38:48.406" v="4474" actId="26606"/>
          <ac:cxnSpMkLst>
            <pc:docMk/>
            <pc:sldMk cId="2612833227" sldId="377"/>
            <ac:cxnSpMk id="32" creationId="{4C5057B3-E936-43A2-9EEE-514EF0434FE2}"/>
          </ac:cxnSpMkLst>
        </pc:cxnChg>
      </pc:sldChg>
      <pc:sldChg chg="add del ord">
        <pc:chgData name="S A" userId="e69b40b6a433e3f8" providerId="LiveId" clId="{597E0DBF-605F-42FB-B2CC-C49C551FA63C}" dt="2023-04-19T20:45:17.651" v="4536" actId="47"/>
        <pc:sldMkLst>
          <pc:docMk/>
          <pc:sldMk cId="2780237786" sldId="378"/>
        </pc:sldMkLst>
      </pc:sldChg>
      <pc:sldChg chg="add del">
        <pc:chgData name="S A" userId="e69b40b6a433e3f8" providerId="LiveId" clId="{597E0DBF-605F-42FB-B2CC-C49C551FA63C}" dt="2023-04-19T19:57:39.136" v="4019" actId="47"/>
        <pc:sldMkLst>
          <pc:docMk/>
          <pc:sldMk cId="2930263437" sldId="379"/>
        </pc:sldMkLst>
      </pc:sldChg>
      <pc:sldChg chg="delSp add del setBg delDesignElem">
        <pc:chgData name="S A" userId="e69b40b6a433e3f8" providerId="LiveId" clId="{597E0DBF-605F-42FB-B2CC-C49C551FA63C}" dt="2023-04-19T19:50:48.949" v="4014" actId="47"/>
        <pc:sldMkLst>
          <pc:docMk/>
          <pc:sldMk cId="3350634707" sldId="379"/>
        </pc:sldMkLst>
        <pc:spChg chg="del">
          <ac:chgData name="S A" userId="e69b40b6a433e3f8" providerId="LiveId" clId="{597E0DBF-605F-42FB-B2CC-C49C551FA63C}" dt="2023-04-19T19:42:05.491" v="4012"/>
          <ac:spMkLst>
            <pc:docMk/>
            <pc:sldMk cId="3350634707" sldId="379"/>
            <ac:spMk id="1136" creationId="{5E1F4DBB-EDCB-4A36-BAC5-52F39918F33A}"/>
          </ac:spMkLst>
        </pc:spChg>
        <pc:spChg chg="del">
          <ac:chgData name="S A" userId="e69b40b6a433e3f8" providerId="LiveId" clId="{597E0DBF-605F-42FB-B2CC-C49C551FA63C}" dt="2023-04-19T19:42:05.491" v="4012"/>
          <ac:spMkLst>
            <pc:docMk/>
            <pc:sldMk cId="3350634707" sldId="379"/>
            <ac:spMk id="1144" creationId="{FE6644B6-0F3B-434C-BC72-A25F2693C3AA}"/>
          </ac:spMkLst>
        </pc:spChg>
        <pc:spChg chg="del">
          <ac:chgData name="S A" userId="e69b40b6a433e3f8" providerId="LiveId" clId="{597E0DBF-605F-42FB-B2CC-C49C551FA63C}" dt="2023-04-19T19:42:05.491" v="4012"/>
          <ac:spMkLst>
            <pc:docMk/>
            <pc:sldMk cId="3350634707" sldId="379"/>
            <ac:spMk id="1146" creationId="{B4013C37-8DD9-4A04-A5D8-D7981B835832}"/>
          </ac:spMkLst>
        </pc:spChg>
        <pc:grpChg chg="del">
          <ac:chgData name="S A" userId="e69b40b6a433e3f8" providerId="LiveId" clId="{597E0DBF-605F-42FB-B2CC-C49C551FA63C}" dt="2023-04-19T19:42:05.491" v="4012"/>
          <ac:grpSpMkLst>
            <pc:docMk/>
            <pc:sldMk cId="3350634707" sldId="379"/>
            <ac:grpSpMk id="1148" creationId="{806DE7FF-8AF4-4B5F-90DF-E4683B9CAA03}"/>
          </ac:grpSpMkLst>
        </pc:grpChg>
        <pc:picChg chg="del">
          <ac:chgData name="S A" userId="e69b40b6a433e3f8" providerId="LiveId" clId="{597E0DBF-605F-42FB-B2CC-C49C551FA63C}" dt="2023-04-19T19:42:05.491" v="4012"/>
          <ac:picMkLst>
            <pc:docMk/>
            <pc:sldMk cId="3350634707" sldId="379"/>
            <ac:picMk id="1138" creationId="{5752FDBF-2103-408B-86DF-5390B4002D74}"/>
          </ac:picMkLst>
        </pc:picChg>
        <pc:picChg chg="del">
          <ac:chgData name="S A" userId="e69b40b6a433e3f8" providerId="LiveId" clId="{597E0DBF-605F-42FB-B2CC-C49C551FA63C}" dt="2023-04-19T19:42:05.491" v="4012"/>
          <ac:picMkLst>
            <pc:docMk/>
            <pc:sldMk cId="3350634707" sldId="379"/>
            <ac:picMk id="1154" creationId="{E36AC972-1CB6-460F-B07C-E6B260034292}"/>
          </ac:picMkLst>
        </pc:picChg>
        <pc:cxnChg chg="del">
          <ac:chgData name="S A" userId="e69b40b6a433e3f8" providerId="LiveId" clId="{597E0DBF-605F-42FB-B2CC-C49C551FA63C}" dt="2023-04-19T19:42:05.491" v="4012"/>
          <ac:cxnSpMkLst>
            <pc:docMk/>
            <pc:sldMk cId="3350634707" sldId="379"/>
            <ac:cxnSpMk id="1140" creationId="{2BFCFFBB-E11F-4217-B830-5A44E40B5081}"/>
          </ac:cxnSpMkLst>
        </pc:cxnChg>
        <pc:cxnChg chg="del">
          <ac:chgData name="S A" userId="e69b40b6a433e3f8" providerId="LiveId" clId="{597E0DBF-605F-42FB-B2CC-C49C551FA63C}" dt="2023-04-19T19:42:05.491" v="4012"/>
          <ac:cxnSpMkLst>
            <pc:docMk/>
            <pc:sldMk cId="3350634707" sldId="379"/>
            <ac:cxnSpMk id="1142" creationId="{6F83C12D-BC4E-439F-9A67-2A67EFC9212F}"/>
          </ac:cxnSpMkLst>
        </pc:cxnChg>
        <pc:cxnChg chg="del">
          <ac:chgData name="S A" userId="e69b40b6a433e3f8" providerId="LiveId" clId="{597E0DBF-605F-42FB-B2CC-C49C551FA63C}" dt="2023-04-19T19:42:05.491" v="4012"/>
          <ac:cxnSpMkLst>
            <pc:docMk/>
            <pc:sldMk cId="3350634707" sldId="379"/>
            <ac:cxnSpMk id="1152" creationId="{56F544FC-F8F1-4D2B-827B-47517BDC6EB9}"/>
          </ac:cxnSpMkLst>
        </pc:cxnChg>
        <pc:cxnChg chg="del">
          <ac:chgData name="S A" userId="e69b40b6a433e3f8" providerId="LiveId" clId="{597E0DBF-605F-42FB-B2CC-C49C551FA63C}" dt="2023-04-19T19:42:05.491" v="4012"/>
          <ac:cxnSpMkLst>
            <pc:docMk/>
            <pc:sldMk cId="3350634707" sldId="379"/>
            <ac:cxnSpMk id="1156" creationId="{F28CF871-5C1C-4DE9-A4B7-F5E10FB9B31F}"/>
          </ac:cxnSpMkLst>
        </pc:cxnChg>
      </pc:sldChg>
      <pc:sldChg chg="add del">
        <pc:chgData name="S A" userId="e69b40b6a433e3f8" providerId="LiveId" clId="{597E0DBF-605F-42FB-B2CC-C49C551FA63C}" dt="2023-04-19T19:57:37.729" v="4018" actId="47"/>
        <pc:sldMkLst>
          <pc:docMk/>
          <pc:sldMk cId="3793576007" sldId="380"/>
        </pc:sldMkLst>
      </pc:sldChg>
      <pc:sldChg chg="addSp delSp modSp add mod ord setBg">
        <pc:chgData name="S A" userId="e69b40b6a433e3f8" providerId="LiveId" clId="{597E0DBF-605F-42FB-B2CC-C49C551FA63C}" dt="2023-04-19T20:16:37.856" v="4266" actId="20578"/>
        <pc:sldMkLst>
          <pc:docMk/>
          <pc:sldMk cId="1690856381" sldId="381"/>
        </pc:sldMkLst>
        <pc:spChg chg="mod ord">
          <ac:chgData name="S A" userId="e69b40b6a433e3f8" providerId="LiveId" clId="{597E0DBF-605F-42FB-B2CC-C49C551FA63C}" dt="2023-04-19T20:09:40.516" v="4168" actId="26606"/>
          <ac:spMkLst>
            <pc:docMk/>
            <pc:sldMk cId="1690856381" sldId="381"/>
            <ac:spMk id="7" creationId="{FE547C3A-BA91-03E1-0683-3A75A1D06FDB}"/>
          </ac:spMkLst>
        </pc:spChg>
        <pc:spChg chg="add del mod">
          <ac:chgData name="S A" userId="e69b40b6a433e3f8" providerId="LiveId" clId="{597E0DBF-605F-42FB-B2CC-C49C551FA63C}" dt="2023-04-19T20:08:33.631" v="4126" actId="478"/>
          <ac:spMkLst>
            <pc:docMk/>
            <pc:sldMk cId="1690856381" sldId="381"/>
            <ac:spMk id="9" creationId="{4BFAC34F-369B-0A3C-A3EF-E33E6F8B418D}"/>
          </ac:spMkLst>
        </pc:spChg>
        <pc:spChg chg="add del">
          <ac:chgData name="S A" userId="e69b40b6a433e3f8" providerId="LiveId" clId="{597E0DBF-605F-42FB-B2CC-C49C551FA63C}" dt="2023-04-19T20:04:44.690" v="4027" actId="26606"/>
          <ac:spMkLst>
            <pc:docMk/>
            <pc:sldMk cId="1690856381" sldId="381"/>
            <ac:spMk id="12" creationId="{C4997218-B8DE-468A-8BBD-5F03F73B4886}"/>
          </ac:spMkLst>
        </pc:spChg>
        <pc:spChg chg="add del">
          <ac:chgData name="S A" userId="e69b40b6a433e3f8" providerId="LiveId" clId="{597E0DBF-605F-42FB-B2CC-C49C551FA63C}" dt="2023-04-19T20:04:44.690" v="4027" actId="26606"/>
          <ac:spMkLst>
            <pc:docMk/>
            <pc:sldMk cId="1690856381" sldId="381"/>
            <ac:spMk id="20" creationId="{3D249D65-8206-4545-A7C0-703C0B5B299B}"/>
          </ac:spMkLst>
        </pc:spChg>
        <pc:spChg chg="add del">
          <ac:chgData name="S A" userId="e69b40b6a433e3f8" providerId="LiveId" clId="{597E0DBF-605F-42FB-B2CC-C49C551FA63C}" dt="2023-04-19T20:04:44.690" v="4027" actId="26606"/>
          <ac:spMkLst>
            <pc:docMk/>
            <pc:sldMk cId="1690856381" sldId="381"/>
            <ac:spMk id="22" creationId="{7F7A6A7D-4668-4543-BAFA-9ABEF0227853}"/>
          </ac:spMkLst>
        </pc:spChg>
        <pc:spChg chg="add del">
          <ac:chgData name="S A" userId="e69b40b6a433e3f8" providerId="LiveId" clId="{597E0DBF-605F-42FB-B2CC-C49C551FA63C}" dt="2023-04-19T20:04:44.651" v="4026" actId="26606"/>
          <ac:spMkLst>
            <pc:docMk/>
            <pc:sldMk cId="1690856381" sldId="381"/>
            <ac:spMk id="33" creationId="{C4997218-B8DE-468A-8BBD-5F03F73B4886}"/>
          </ac:spMkLst>
        </pc:spChg>
        <pc:spChg chg="add del">
          <ac:chgData name="S A" userId="e69b40b6a433e3f8" providerId="LiveId" clId="{597E0DBF-605F-42FB-B2CC-C49C551FA63C}" dt="2023-04-19T20:04:44.651" v="4026" actId="26606"/>
          <ac:spMkLst>
            <pc:docMk/>
            <pc:sldMk cId="1690856381" sldId="381"/>
            <ac:spMk id="41" creationId="{3D249D65-8206-4545-A7C0-703C0B5B299B}"/>
          </ac:spMkLst>
        </pc:spChg>
        <pc:spChg chg="add del">
          <ac:chgData name="S A" userId="e69b40b6a433e3f8" providerId="LiveId" clId="{597E0DBF-605F-42FB-B2CC-C49C551FA63C}" dt="2023-04-19T20:04:44.651" v="4026" actId="26606"/>
          <ac:spMkLst>
            <pc:docMk/>
            <pc:sldMk cId="1690856381" sldId="381"/>
            <ac:spMk id="43" creationId="{7F7A6A7D-4668-4543-BAFA-9ABEF0227853}"/>
          </ac:spMkLst>
        </pc:spChg>
        <pc:spChg chg="add del">
          <ac:chgData name="S A" userId="e69b40b6a433e3f8" providerId="LiveId" clId="{597E0DBF-605F-42FB-B2CC-C49C551FA63C}" dt="2023-04-19T20:04:54.964" v="4030" actId="26606"/>
          <ac:spMkLst>
            <pc:docMk/>
            <pc:sldMk cId="1690856381" sldId="381"/>
            <ac:spMk id="52" creationId="{2187E280-42CA-468F-B99D-39F20137BE46}"/>
          </ac:spMkLst>
        </pc:spChg>
        <pc:spChg chg="add del">
          <ac:chgData name="S A" userId="e69b40b6a433e3f8" providerId="LiveId" clId="{597E0DBF-605F-42FB-B2CC-C49C551FA63C}" dt="2023-04-19T20:04:54.964" v="4030" actId="26606"/>
          <ac:spMkLst>
            <pc:docMk/>
            <pc:sldMk cId="1690856381" sldId="381"/>
            <ac:spMk id="57" creationId="{4C078168-C8A3-4737-BEED-62686A27FD7B}"/>
          </ac:spMkLst>
        </pc:spChg>
        <pc:spChg chg="add del">
          <ac:chgData name="S A" userId="e69b40b6a433e3f8" providerId="LiveId" clId="{597E0DBF-605F-42FB-B2CC-C49C551FA63C}" dt="2023-04-19T20:04:54.964" v="4030" actId="26606"/>
          <ac:spMkLst>
            <pc:docMk/>
            <pc:sldMk cId="1690856381" sldId="381"/>
            <ac:spMk id="58" creationId="{A06373B0-465E-4034-BFF6-1855CD725D37}"/>
          </ac:spMkLst>
        </pc:spChg>
        <pc:spChg chg="add del">
          <ac:chgData name="S A" userId="e69b40b6a433e3f8" providerId="LiveId" clId="{597E0DBF-605F-42FB-B2CC-C49C551FA63C}" dt="2023-04-19T20:06:32.937" v="4038" actId="26606"/>
          <ac:spMkLst>
            <pc:docMk/>
            <pc:sldMk cId="1690856381" sldId="381"/>
            <ac:spMk id="66" creationId="{2187E280-42CA-468F-B99D-39F20137BE46}"/>
          </ac:spMkLst>
        </pc:spChg>
        <pc:spChg chg="add del">
          <ac:chgData name="S A" userId="e69b40b6a433e3f8" providerId="LiveId" clId="{597E0DBF-605F-42FB-B2CC-C49C551FA63C}" dt="2023-04-19T20:06:32.937" v="4038" actId="26606"/>
          <ac:spMkLst>
            <pc:docMk/>
            <pc:sldMk cId="1690856381" sldId="381"/>
            <ac:spMk id="74" creationId="{C6F0F60A-B649-46B8-86CC-E1555C52BB96}"/>
          </ac:spMkLst>
        </pc:spChg>
        <pc:spChg chg="add del">
          <ac:chgData name="S A" userId="e69b40b6a433e3f8" providerId="LiveId" clId="{597E0DBF-605F-42FB-B2CC-C49C551FA63C}" dt="2023-04-19T20:06:24.555" v="4035" actId="26606"/>
          <ac:spMkLst>
            <pc:docMk/>
            <pc:sldMk cId="1690856381" sldId="381"/>
            <ac:spMk id="81" creationId="{2187E280-42CA-468F-B99D-39F20137BE46}"/>
          </ac:spMkLst>
        </pc:spChg>
        <pc:spChg chg="add del">
          <ac:chgData name="S A" userId="e69b40b6a433e3f8" providerId="LiveId" clId="{597E0DBF-605F-42FB-B2CC-C49C551FA63C}" dt="2023-04-19T20:06:24.555" v="4035" actId="26606"/>
          <ac:spMkLst>
            <pc:docMk/>
            <pc:sldMk cId="1690856381" sldId="381"/>
            <ac:spMk id="89" creationId="{92FDF8DC-4FEE-4FA6-880C-D1F768043E32}"/>
          </ac:spMkLst>
        </pc:spChg>
        <pc:spChg chg="add del">
          <ac:chgData name="S A" userId="e69b40b6a433e3f8" providerId="LiveId" clId="{597E0DBF-605F-42FB-B2CC-C49C551FA63C}" dt="2023-04-19T20:06:24.555" v="4035" actId="26606"/>
          <ac:spMkLst>
            <pc:docMk/>
            <pc:sldMk cId="1690856381" sldId="381"/>
            <ac:spMk id="91" creationId="{048BDB9A-EC7B-4963-89CF-1188A5BCF291}"/>
          </ac:spMkLst>
        </pc:spChg>
        <pc:spChg chg="add del">
          <ac:chgData name="S A" userId="e69b40b6a433e3f8" providerId="LiveId" clId="{597E0DBF-605F-42FB-B2CC-C49C551FA63C}" dt="2023-04-19T20:06:32.902" v="4037" actId="26606"/>
          <ac:spMkLst>
            <pc:docMk/>
            <pc:sldMk cId="1690856381" sldId="381"/>
            <ac:spMk id="107" creationId="{C4997218-B8DE-468A-8BBD-5F03F73B4886}"/>
          </ac:spMkLst>
        </pc:spChg>
        <pc:spChg chg="add del">
          <ac:chgData name="S A" userId="e69b40b6a433e3f8" providerId="LiveId" clId="{597E0DBF-605F-42FB-B2CC-C49C551FA63C}" dt="2023-04-19T20:06:32.902" v="4037" actId="26606"/>
          <ac:spMkLst>
            <pc:docMk/>
            <pc:sldMk cId="1690856381" sldId="381"/>
            <ac:spMk id="111" creationId="{A4E250D2-C854-40DD-A072-EA25D73440EE}"/>
          </ac:spMkLst>
        </pc:spChg>
        <pc:spChg chg="add del">
          <ac:chgData name="S A" userId="e69b40b6a433e3f8" providerId="LiveId" clId="{597E0DBF-605F-42FB-B2CC-C49C551FA63C}" dt="2023-04-19T20:06:32.902" v="4037" actId="26606"/>
          <ac:spMkLst>
            <pc:docMk/>
            <pc:sldMk cId="1690856381" sldId="381"/>
            <ac:spMk id="112" creationId="{8A12469F-0A9B-4A3A-931F-C832A78901B1}"/>
          </ac:spMkLst>
        </pc:spChg>
        <pc:spChg chg="add del">
          <ac:chgData name="S A" userId="e69b40b6a433e3f8" providerId="LiveId" clId="{597E0DBF-605F-42FB-B2CC-C49C551FA63C}" dt="2023-04-19T20:06:54.563" v="4040" actId="26606"/>
          <ac:spMkLst>
            <pc:docMk/>
            <pc:sldMk cId="1690856381" sldId="381"/>
            <ac:spMk id="117" creationId="{2187E280-42CA-468F-B99D-39F20137BE46}"/>
          </ac:spMkLst>
        </pc:spChg>
        <pc:spChg chg="add del">
          <ac:chgData name="S A" userId="e69b40b6a433e3f8" providerId="LiveId" clId="{597E0DBF-605F-42FB-B2CC-C49C551FA63C}" dt="2023-04-19T20:06:54.563" v="4040" actId="26606"/>
          <ac:spMkLst>
            <pc:docMk/>
            <pc:sldMk cId="1690856381" sldId="381"/>
            <ac:spMk id="121" creationId="{A4F87590-6913-4803-B745-421F2B386DD7}"/>
          </ac:spMkLst>
        </pc:spChg>
        <pc:spChg chg="add del">
          <ac:chgData name="S A" userId="e69b40b6a433e3f8" providerId="LiveId" clId="{597E0DBF-605F-42FB-B2CC-C49C551FA63C}" dt="2023-04-19T20:06:54.563" v="4040" actId="26606"/>
          <ac:spMkLst>
            <pc:docMk/>
            <pc:sldMk cId="1690856381" sldId="381"/>
            <ac:spMk id="122" creationId="{7DBBA704-0CEF-48B6-AE3B-046A3B2DF6B8}"/>
          </ac:spMkLst>
        </pc:spChg>
        <pc:spChg chg="add del">
          <ac:chgData name="S A" userId="e69b40b6a433e3f8" providerId="LiveId" clId="{597E0DBF-605F-42FB-B2CC-C49C551FA63C}" dt="2023-04-19T20:09:40.516" v="4168" actId="26606"/>
          <ac:spMkLst>
            <pc:docMk/>
            <pc:sldMk cId="1690856381" sldId="381"/>
            <ac:spMk id="130" creationId="{DB56CED6-ACD4-43B1-BE53-1B579E8C6EFB}"/>
          </ac:spMkLst>
        </pc:spChg>
        <pc:spChg chg="add del">
          <ac:chgData name="S A" userId="e69b40b6a433e3f8" providerId="LiveId" clId="{597E0DBF-605F-42FB-B2CC-C49C551FA63C}" dt="2023-04-19T20:09:40.516" v="4168" actId="26606"/>
          <ac:spMkLst>
            <pc:docMk/>
            <pc:sldMk cId="1690856381" sldId="381"/>
            <ac:spMk id="138" creationId="{58A4B56A-28BF-494A-B9A0-7212483E8353}"/>
          </ac:spMkLst>
        </pc:spChg>
        <pc:spChg chg="add del">
          <ac:chgData name="S A" userId="e69b40b6a433e3f8" providerId="LiveId" clId="{597E0DBF-605F-42FB-B2CC-C49C551FA63C}" dt="2023-04-19T20:09:40.516" v="4168" actId="26606"/>
          <ac:spMkLst>
            <pc:docMk/>
            <pc:sldMk cId="1690856381" sldId="381"/>
            <ac:spMk id="140" creationId="{6A5EE248-87D5-4C83-A97D-C1754B546DA7}"/>
          </ac:spMkLst>
        </pc:spChg>
        <pc:spChg chg="add del">
          <ac:chgData name="S A" userId="e69b40b6a433e3f8" providerId="LiveId" clId="{597E0DBF-605F-42FB-B2CC-C49C551FA63C}" dt="2023-04-19T20:09:40.516" v="4168" actId="26606"/>
          <ac:spMkLst>
            <pc:docMk/>
            <pc:sldMk cId="1690856381" sldId="381"/>
            <ac:spMk id="151" creationId="{B22515BF-268C-4948-8FF3-8615856B20E3}"/>
          </ac:spMkLst>
        </pc:spChg>
        <pc:spChg chg="add del">
          <ac:chgData name="S A" userId="e69b40b6a433e3f8" providerId="LiveId" clId="{597E0DBF-605F-42FB-B2CC-C49C551FA63C}" dt="2023-04-19T20:09:40.516" v="4168" actId="26606"/>
          <ac:spMkLst>
            <pc:docMk/>
            <pc:sldMk cId="1690856381" sldId="381"/>
            <ac:spMk id="159" creationId="{8E87BCFF-4590-4519-A078-EE4817A27268}"/>
          </ac:spMkLst>
        </pc:spChg>
        <pc:grpChg chg="add del">
          <ac:chgData name="S A" userId="e69b40b6a433e3f8" providerId="LiveId" clId="{597E0DBF-605F-42FB-B2CC-C49C551FA63C}" dt="2023-04-19T20:04:54.964" v="4030" actId="26606"/>
          <ac:grpSpMkLst>
            <pc:docMk/>
            <pc:sldMk cId="1690856381" sldId="381"/>
            <ac:grpSpMk id="59" creationId="{9A47988E-605E-4120-8CAD-DC7A3B57438B}"/>
          </ac:grpSpMkLst>
        </pc:grpChg>
        <pc:grpChg chg="add del">
          <ac:chgData name="S A" userId="e69b40b6a433e3f8" providerId="LiveId" clId="{597E0DBF-605F-42FB-B2CC-C49C551FA63C}" dt="2023-04-19T20:06:24.555" v="4035" actId="26606"/>
          <ac:grpSpMkLst>
            <pc:docMk/>
            <pc:sldMk cId="1690856381" sldId="381"/>
            <ac:grpSpMk id="93" creationId="{9C3C7C6D-137C-409D-BDC5-02C9285C250D}"/>
          </ac:grpSpMkLst>
        </pc:grpChg>
        <pc:grpChg chg="add del">
          <ac:chgData name="S A" userId="e69b40b6a433e3f8" providerId="LiveId" clId="{597E0DBF-605F-42FB-B2CC-C49C551FA63C}" dt="2023-04-19T20:06:24.555" v="4035" actId="26606"/>
          <ac:grpSpMkLst>
            <pc:docMk/>
            <pc:sldMk cId="1690856381" sldId="381"/>
            <ac:grpSpMk id="99" creationId="{B434A678-A943-4DE7-8716-2D87FAA7FD54}"/>
          </ac:grpSpMkLst>
        </pc:grpChg>
        <pc:grpChg chg="add del">
          <ac:chgData name="S A" userId="e69b40b6a433e3f8" providerId="LiveId" clId="{597E0DBF-605F-42FB-B2CC-C49C551FA63C}" dt="2023-04-19T20:06:54.563" v="4040" actId="26606"/>
          <ac:grpSpMkLst>
            <pc:docMk/>
            <pc:sldMk cId="1690856381" sldId="381"/>
            <ac:grpSpMk id="123" creationId="{5E349AEB-2548-40F2-BFE0-49A37B21D76F}"/>
          </ac:grpSpMkLst>
        </pc:grpChg>
        <pc:graphicFrameChg chg="del">
          <ac:chgData name="S A" userId="e69b40b6a433e3f8" providerId="LiveId" clId="{597E0DBF-605F-42FB-B2CC-C49C551FA63C}" dt="2023-04-19T19:59:01.565" v="4020" actId="478"/>
          <ac:graphicFrameMkLst>
            <pc:docMk/>
            <pc:sldMk cId="1690856381" sldId="381"/>
            <ac:graphicFrameMk id="5" creationId="{C0D80049-18CE-2DF1-9069-33EB2BDBCE1F}"/>
          </ac:graphicFrameMkLst>
        </pc:graphicFrameChg>
        <pc:picChg chg="del mod">
          <ac:chgData name="S A" userId="e69b40b6a433e3f8" providerId="LiveId" clId="{597E0DBF-605F-42FB-B2CC-C49C551FA63C}" dt="2023-04-19T19:59:18.216" v="4023" actId="478"/>
          <ac:picMkLst>
            <pc:docMk/>
            <pc:sldMk cId="1690856381" sldId="381"/>
            <ac:picMk id="2" creationId="{913838D5-88CD-AD01-0113-0A6CA9777FB7}"/>
          </ac:picMkLst>
        </pc:picChg>
        <pc:picChg chg="add mod ord">
          <ac:chgData name="S A" userId="e69b40b6a433e3f8" providerId="LiveId" clId="{597E0DBF-605F-42FB-B2CC-C49C551FA63C}" dt="2023-04-19T20:09:59.399" v="4174" actId="14100"/>
          <ac:picMkLst>
            <pc:docMk/>
            <pc:sldMk cId="1690856381" sldId="381"/>
            <ac:picMk id="4" creationId="{3424C6E4-3BAF-8F4C-9592-9F13ABBA2CBD}"/>
          </ac:picMkLst>
        </pc:picChg>
        <pc:picChg chg="add del mod ord">
          <ac:chgData name="S A" userId="e69b40b6a433e3f8" providerId="LiveId" clId="{597E0DBF-605F-42FB-B2CC-C49C551FA63C}" dt="2023-04-19T20:06:48.905" v="4039" actId="478"/>
          <ac:picMkLst>
            <pc:docMk/>
            <pc:sldMk cId="1690856381" sldId="381"/>
            <ac:picMk id="8" creationId="{8859655D-D00C-369B-D872-CF4ED7ADD058}"/>
          </ac:picMkLst>
        </pc:picChg>
        <pc:picChg chg="add del">
          <ac:chgData name="S A" userId="e69b40b6a433e3f8" providerId="LiveId" clId="{597E0DBF-605F-42FB-B2CC-C49C551FA63C}" dt="2023-04-19T20:04:44.690" v="4027" actId="26606"/>
          <ac:picMkLst>
            <pc:docMk/>
            <pc:sldMk cId="1690856381" sldId="381"/>
            <ac:picMk id="14" creationId="{E3BFD388-F2CD-432C-8D7D-936F661CEA9F}"/>
          </ac:picMkLst>
        </pc:picChg>
        <pc:picChg chg="add del">
          <ac:chgData name="S A" userId="e69b40b6a433e3f8" providerId="LiveId" clId="{597E0DBF-605F-42FB-B2CC-C49C551FA63C}" dt="2023-04-19T20:04:44.690" v="4027" actId="26606"/>
          <ac:picMkLst>
            <pc:docMk/>
            <pc:sldMk cId="1690856381" sldId="381"/>
            <ac:picMk id="26" creationId="{0C28CC81-D4E1-41F2-8753-458A5EFCC564}"/>
          </ac:picMkLst>
        </pc:picChg>
        <pc:picChg chg="add del">
          <ac:chgData name="S A" userId="e69b40b6a433e3f8" providerId="LiveId" clId="{597E0DBF-605F-42FB-B2CC-C49C551FA63C}" dt="2023-04-19T20:04:44.651" v="4026" actId="26606"/>
          <ac:picMkLst>
            <pc:docMk/>
            <pc:sldMk cId="1690856381" sldId="381"/>
            <ac:picMk id="35" creationId="{E3BFD388-F2CD-432C-8D7D-936F661CEA9F}"/>
          </ac:picMkLst>
        </pc:picChg>
        <pc:picChg chg="add del">
          <ac:chgData name="S A" userId="e69b40b6a433e3f8" providerId="LiveId" clId="{597E0DBF-605F-42FB-B2CC-C49C551FA63C}" dt="2023-04-19T20:04:44.651" v="4026" actId="26606"/>
          <ac:picMkLst>
            <pc:docMk/>
            <pc:sldMk cId="1690856381" sldId="381"/>
            <ac:picMk id="47" creationId="{0C28CC81-D4E1-41F2-8753-458A5EFCC564}"/>
          </ac:picMkLst>
        </pc:picChg>
        <pc:picChg chg="add del">
          <ac:chgData name="S A" userId="e69b40b6a433e3f8" providerId="LiveId" clId="{597E0DBF-605F-42FB-B2CC-C49C551FA63C}" dt="2023-04-19T20:04:54.964" v="4030" actId="26606"/>
          <ac:picMkLst>
            <pc:docMk/>
            <pc:sldMk cId="1690856381" sldId="381"/>
            <ac:picMk id="51" creationId="{0BD9DC02-A5C9-48F5-A079-043CA08F5B94}"/>
          </ac:picMkLst>
        </pc:picChg>
        <pc:picChg chg="add del">
          <ac:chgData name="S A" userId="e69b40b6a433e3f8" providerId="LiveId" clId="{597E0DBF-605F-42FB-B2CC-C49C551FA63C}" dt="2023-04-19T20:04:54.964" v="4030" actId="26606"/>
          <ac:picMkLst>
            <pc:docMk/>
            <pc:sldMk cId="1690856381" sldId="381"/>
            <ac:picMk id="54" creationId="{873368F2-4313-4207-8428-7D43FC6C459A}"/>
          </ac:picMkLst>
        </pc:picChg>
        <pc:picChg chg="add del">
          <ac:chgData name="S A" userId="e69b40b6a433e3f8" providerId="LiveId" clId="{597E0DBF-605F-42FB-B2CC-C49C551FA63C}" dt="2023-04-19T20:06:32.937" v="4038" actId="26606"/>
          <ac:picMkLst>
            <pc:docMk/>
            <pc:sldMk cId="1690856381" sldId="381"/>
            <ac:picMk id="68" creationId="{873368F2-4313-4207-8428-7D43FC6C459A}"/>
          </ac:picMkLst>
        </pc:picChg>
        <pc:picChg chg="add del">
          <ac:chgData name="S A" userId="e69b40b6a433e3f8" providerId="LiveId" clId="{597E0DBF-605F-42FB-B2CC-C49C551FA63C}" dt="2023-04-19T20:06:24.555" v="4035" actId="26606"/>
          <ac:picMkLst>
            <pc:docMk/>
            <pc:sldMk cId="1690856381" sldId="381"/>
            <ac:picMk id="83" creationId="{873368F2-4313-4207-8428-7D43FC6C459A}"/>
          </ac:picMkLst>
        </pc:picChg>
        <pc:picChg chg="add del">
          <ac:chgData name="S A" userId="e69b40b6a433e3f8" providerId="LiveId" clId="{597E0DBF-605F-42FB-B2CC-C49C551FA63C}" dt="2023-04-19T20:06:24.555" v="4035" actId="26606"/>
          <ac:picMkLst>
            <pc:docMk/>
            <pc:sldMk cId="1690856381" sldId="381"/>
            <ac:picMk id="103" creationId="{F4CCA150-E9FF-4AE9-BF44-290967F5DF5A}"/>
          </ac:picMkLst>
        </pc:picChg>
        <pc:picChg chg="add del">
          <ac:chgData name="S A" userId="e69b40b6a433e3f8" providerId="LiveId" clId="{597E0DBF-605F-42FB-B2CC-C49C551FA63C}" dt="2023-04-19T20:06:32.902" v="4037" actId="26606"/>
          <ac:picMkLst>
            <pc:docMk/>
            <pc:sldMk cId="1690856381" sldId="381"/>
            <ac:picMk id="108" creationId="{E3BFD388-F2CD-432C-8D7D-936F661CEA9F}"/>
          </ac:picMkLst>
        </pc:picChg>
        <pc:picChg chg="add del">
          <ac:chgData name="S A" userId="e69b40b6a433e3f8" providerId="LiveId" clId="{597E0DBF-605F-42FB-B2CC-C49C551FA63C}" dt="2023-04-19T20:06:32.902" v="4037" actId="26606"/>
          <ac:picMkLst>
            <pc:docMk/>
            <pc:sldMk cId="1690856381" sldId="381"/>
            <ac:picMk id="114" creationId="{5A5416A0-8950-4466-A1F1-103028B8E59E}"/>
          </ac:picMkLst>
        </pc:picChg>
        <pc:picChg chg="add del">
          <ac:chgData name="S A" userId="e69b40b6a433e3f8" providerId="LiveId" clId="{597E0DBF-605F-42FB-B2CC-C49C551FA63C}" dt="2023-04-19T20:06:54.563" v="4040" actId="26606"/>
          <ac:picMkLst>
            <pc:docMk/>
            <pc:sldMk cId="1690856381" sldId="381"/>
            <ac:picMk id="118" creationId="{873368F2-4313-4207-8428-7D43FC6C459A}"/>
          </ac:picMkLst>
        </pc:picChg>
        <pc:picChg chg="add del">
          <ac:chgData name="S A" userId="e69b40b6a433e3f8" providerId="LiveId" clId="{597E0DBF-605F-42FB-B2CC-C49C551FA63C}" dt="2023-04-19T20:06:54.563" v="4040" actId="26606"/>
          <ac:picMkLst>
            <pc:docMk/>
            <pc:sldMk cId="1690856381" sldId="381"/>
            <ac:picMk id="125" creationId="{27387CBB-5645-4273-AB95-939A9D4FA1DD}"/>
          </ac:picMkLst>
        </pc:picChg>
        <pc:picChg chg="add del">
          <ac:chgData name="S A" userId="e69b40b6a433e3f8" providerId="LiveId" clId="{597E0DBF-605F-42FB-B2CC-C49C551FA63C}" dt="2023-04-19T20:09:40.516" v="4168" actId="26606"/>
          <ac:picMkLst>
            <pc:docMk/>
            <pc:sldMk cId="1690856381" sldId="381"/>
            <ac:picMk id="132" creationId="{5B451061-F85B-40DB-92DA-1FD61C70C3F0}"/>
          </ac:picMkLst>
        </pc:picChg>
        <pc:picChg chg="add del">
          <ac:chgData name="S A" userId="e69b40b6a433e3f8" providerId="LiveId" clId="{597E0DBF-605F-42FB-B2CC-C49C551FA63C}" dt="2023-04-19T20:09:40.516" v="4168" actId="26606"/>
          <ac:picMkLst>
            <pc:docMk/>
            <pc:sldMk cId="1690856381" sldId="381"/>
            <ac:picMk id="144" creationId="{1A52E10F-3348-4997-8FD3-E6389D562141}"/>
          </ac:picMkLst>
        </pc:picChg>
        <pc:picChg chg="add del">
          <ac:chgData name="S A" userId="e69b40b6a433e3f8" providerId="LiveId" clId="{597E0DBF-605F-42FB-B2CC-C49C551FA63C}" dt="2023-04-19T20:09:40.516" v="4168" actId="26606"/>
          <ac:picMkLst>
            <pc:docMk/>
            <pc:sldMk cId="1690856381" sldId="381"/>
            <ac:picMk id="153" creationId="{DFE61F31-0530-46F4-B08D-3B418E749BC5}"/>
          </ac:picMkLst>
        </pc:picChg>
        <pc:cxnChg chg="add del">
          <ac:chgData name="S A" userId="e69b40b6a433e3f8" providerId="LiveId" clId="{597E0DBF-605F-42FB-B2CC-C49C551FA63C}" dt="2023-04-19T20:04:44.690" v="4027" actId="26606"/>
          <ac:cxnSpMkLst>
            <pc:docMk/>
            <pc:sldMk cId="1690856381" sldId="381"/>
            <ac:cxnSpMk id="16" creationId="{FFAF575C-D676-470A-A35E-874E96C07630}"/>
          </ac:cxnSpMkLst>
        </pc:cxnChg>
        <pc:cxnChg chg="add del">
          <ac:chgData name="S A" userId="e69b40b6a433e3f8" providerId="LiveId" clId="{597E0DBF-605F-42FB-B2CC-C49C551FA63C}" dt="2023-04-19T20:04:44.690" v="4027" actId="26606"/>
          <ac:cxnSpMkLst>
            <pc:docMk/>
            <pc:sldMk cId="1690856381" sldId="381"/>
            <ac:cxnSpMk id="18" creationId="{8620535D-62C0-4ED1-8396-BE226BA35A9D}"/>
          </ac:cxnSpMkLst>
        </pc:cxnChg>
        <pc:cxnChg chg="add del">
          <ac:chgData name="S A" userId="e69b40b6a433e3f8" providerId="LiveId" clId="{597E0DBF-605F-42FB-B2CC-C49C551FA63C}" dt="2023-04-19T20:04:44.690" v="4027" actId="26606"/>
          <ac:cxnSpMkLst>
            <pc:docMk/>
            <pc:sldMk cId="1690856381" sldId="381"/>
            <ac:cxnSpMk id="24" creationId="{D066B17F-E1D7-4A9E-A75C-090BE88FDE59}"/>
          </ac:cxnSpMkLst>
        </pc:cxnChg>
        <pc:cxnChg chg="add del">
          <ac:chgData name="S A" userId="e69b40b6a433e3f8" providerId="LiveId" clId="{597E0DBF-605F-42FB-B2CC-C49C551FA63C}" dt="2023-04-19T20:04:44.690" v="4027" actId="26606"/>
          <ac:cxnSpMkLst>
            <pc:docMk/>
            <pc:sldMk cId="1690856381" sldId="381"/>
            <ac:cxnSpMk id="28" creationId="{7C2C546E-CBF5-48DF-A42B-BE92568A5BDB}"/>
          </ac:cxnSpMkLst>
        </pc:cxnChg>
        <pc:cxnChg chg="add del">
          <ac:chgData name="S A" userId="e69b40b6a433e3f8" providerId="LiveId" clId="{597E0DBF-605F-42FB-B2CC-C49C551FA63C}" dt="2023-04-19T20:04:44.651" v="4026" actId="26606"/>
          <ac:cxnSpMkLst>
            <pc:docMk/>
            <pc:sldMk cId="1690856381" sldId="381"/>
            <ac:cxnSpMk id="37" creationId="{FFAF575C-D676-470A-A35E-874E96C07630}"/>
          </ac:cxnSpMkLst>
        </pc:cxnChg>
        <pc:cxnChg chg="add del">
          <ac:chgData name="S A" userId="e69b40b6a433e3f8" providerId="LiveId" clId="{597E0DBF-605F-42FB-B2CC-C49C551FA63C}" dt="2023-04-19T20:04:44.651" v="4026" actId="26606"/>
          <ac:cxnSpMkLst>
            <pc:docMk/>
            <pc:sldMk cId="1690856381" sldId="381"/>
            <ac:cxnSpMk id="39" creationId="{8620535D-62C0-4ED1-8396-BE226BA35A9D}"/>
          </ac:cxnSpMkLst>
        </pc:cxnChg>
        <pc:cxnChg chg="add del">
          <ac:chgData name="S A" userId="e69b40b6a433e3f8" providerId="LiveId" clId="{597E0DBF-605F-42FB-B2CC-C49C551FA63C}" dt="2023-04-19T20:04:44.651" v="4026" actId="26606"/>
          <ac:cxnSpMkLst>
            <pc:docMk/>
            <pc:sldMk cId="1690856381" sldId="381"/>
            <ac:cxnSpMk id="45" creationId="{D066B17F-E1D7-4A9E-A75C-090BE88FDE59}"/>
          </ac:cxnSpMkLst>
        </pc:cxnChg>
        <pc:cxnChg chg="add del">
          <ac:chgData name="S A" userId="e69b40b6a433e3f8" providerId="LiveId" clId="{597E0DBF-605F-42FB-B2CC-C49C551FA63C}" dt="2023-04-19T20:04:44.651" v="4026" actId="26606"/>
          <ac:cxnSpMkLst>
            <pc:docMk/>
            <pc:sldMk cId="1690856381" sldId="381"/>
            <ac:cxnSpMk id="49" creationId="{7C2C546E-CBF5-48DF-A42B-BE92568A5BDB}"/>
          </ac:cxnSpMkLst>
        </pc:cxnChg>
        <pc:cxnChg chg="add del">
          <ac:chgData name="S A" userId="e69b40b6a433e3f8" providerId="LiveId" clId="{597E0DBF-605F-42FB-B2CC-C49C551FA63C}" dt="2023-04-19T20:04:54.964" v="4030" actId="26606"/>
          <ac:cxnSpMkLst>
            <pc:docMk/>
            <pc:sldMk cId="1690856381" sldId="381"/>
            <ac:cxnSpMk id="53" creationId="{49467CD9-0CC0-4D98-91E5-28E2DAE47B51}"/>
          </ac:cxnSpMkLst>
        </pc:cxnChg>
        <pc:cxnChg chg="add del">
          <ac:chgData name="S A" userId="e69b40b6a433e3f8" providerId="LiveId" clId="{597E0DBF-605F-42FB-B2CC-C49C551FA63C}" dt="2023-04-19T20:04:54.964" v="4030" actId="26606"/>
          <ac:cxnSpMkLst>
            <pc:docMk/>
            <pc:sldMk cId="1690856381" sldId="381"/>
            <ac:cxnSpMk id="55" creationId="{63992288-8A47-4BDE-A51E-47BF6AE7D6D6}"/>
          </ac:cxnSpMkLst>
        </pc:cxnChg>
        <pc:cxnChg chg="add del">
          <ac:chgData name="S A" userId="e69b40b6a433e3f8" providerId="LiveId" clId="{597E0DBF-605F-42FB-B2CC-C49C551FA63C}" dt="2023-04-19T20:04:54.964" v="4030" actId="26606"/>
          <ac:cxnSpMkLst>
            <pc:docMk/>
            <pc:sldMk cId="1690856381" sldId="381"/>
            <ac:cxnSpMk id="56" creationId="{7699E40A-AFF1-4788-B857-F9C4CA280E62}"/>
          </ac:cxnSpMkLst>
        </pc:cxnChg>
        <pc:cxnChg chg="add del">
          <ac:chgData name="S A" userId="e69b40b6a433e3f8" providerId="LiveId" clId="{597E0DBF-605F-42FB-B2CC-C49C551FA63C}" dt="2023-04-19T20:04:54.964" v="4030" actId="26606"/>
          <ac:cxnSpMkLst>
            <pc:docMk/>
            <pc:sldMk cId="1690856381" sldId="381"/>
            <ac:cxnSpMk id="61" creationId="{C8E9EB32-A912-4CD0-83AC-8E392174FE0E}"/>
          </ac:cxnSpMkLst>
        </pc:cxnChg>
        <pc:cxnChg chg="add del">
          <ac:chgData name="S A" userId="e69b40b6a433e3f8" providerId="LiveId" clId="{597E0DBF-605F-42FB-B2CC-C49C551FA63C}" dt="2023-04-19T20:06:32.937" v="4038" actId="26606"/>
          <ac:cxnSpMkLst>
            <pc:docMk/>
            <pc:sldMk cId="1690856381" sldId="381"/>
            <ac:cxnSpMk id="70" creationId="{63992288-8A47-4BDE-A51E-47BF6AE7D6D6}"/>
          </ac:cxnSpMkLst>
        </pc:cxnChg>
        <pc:cxnChg chg="add del">
          <ac:chgData name="S A" userId="e69b40b6a433e3f8" providerId="LiveId" clId="{597E0DBF-605F-42FB-B2CC-C49C551FA63C}" dt="2023-04-19T20:06:32.937" v="4038" actId="26606"/>
          <ac:cxnSpMkLst>
            <pc:docMk/>
            <pc:sldMk cId="1690856381" sldId="381"/>
            <ac:cxnSpMk id="72" creationId="{7699E40A-AFF1-4788-B857-F9C4CA280E62}"/>
          </ac:cxnSpMkLst>
        </pc:cxnChg>
        <pc:cxnChg chg="add del">
          <ac:chgData name="S A" userId="e69b40b6a433e3f8" providerId="LiveId" clId="{597E0DBF-605F-42FB-B2CC-C49C551FA63C}" dt="2023-04-19T20:06:32.937" v="4038" actId="26606"/>
          <ac:cxnSpMkLst>
            <pc:docMk/>
            <pc:sldMk cId="1690856381" sldId="381"/>
            <ac:cxnSpMk id="76" creationId="{D62CD8A5-F21A-4798-8C9F-E018731AAEE5}"/>
          </ac:cxnSpMkLst>
        </pc:cxnChg>
        <pc:cxnChg chg="add del">
          <ac:chgData name="S A" userId="e69b40b6a433e3f8" providerId="LiveId" clId="{597E0DBF-605F-42FB-B2CC-C49C551FA63C}" dt="2023-04-19T20:06:24.555" v="4035" actId="26606"/>
          <ac:cxnSpMkLst>
            <pc:docMk/>
            <pc:sldMk cId="1690856381" sldId="381"/>
            <ac:cxnSpMk id="85" creationId="{63992288-8A47-4BDE-A51E-47BF6AE7D6D6}"/>
          </ac:cxnSpMkLst>
        </pc:cxnChg>
        <pc:cxnChg chg="add del">
          <ac:chgData name="S A" userId="e69b40b6a433e3f8" providerId="LiveId" clId="{597E0DBF-605F-42FB-B2CC-C49C551FA63C}" dt="2023-04-19T20:06:24.555" v="4035" actId="26606"/>
          <ac:cxnSpMkLst>
            <pc:docMk/>
            <pc:sldMk cId="1690856381" sldId="381"/>
            <ac:cxnSpMk id="87" creationId="{7699E40A-AFF1-4788-B857-F9C4CA280E62}"/>
          </ac:cxnSpMkLst>
        </pc:cxnChg>
        <pc:cxnChg chg="add del">
          <ac:chgData name="S A" userId="e69b40b6a433e3f8" providerId="LiveId" clId="{597E0DBF-605F-42FB-B2CC-C49C551FA63C}" dt="2023-04-19T20:06:24.555" v="4035" actId="26606"/>
          <ac:cxnSpMkLst>
            <pc:docMk/>
            <pc:sldMk cId="1690856381" sldId="381"/>
            <ac:cxnSpMk id="97" creationId="{004BC9FE-0215-4AEC-967B-11C8D7555B1C}"/>
          </ac:cxnSpMkLst>
        </pc:cxnChg>
        <pc:cxnChg chg="add del">
          <ac:chgData name="S A" userId="e69b40b6a433e3f8" providerId="LiveId" clId="{597E0DBF-605F-42FB-B2CC-C49C551FA63C}" dt="2023-04-19T20:06:54.563" v="4040" actId="26606"/>
          <ac:cxnSpMkLst>
            <pc:docMk/>
            <pc:sldMk cId="1690856381" sldId="381"/>
            <ac:cxnSpMk id="101" creationId="{1D51DC1F-A00C-41C6-B767-5DA79F883F58}"/>
          </ac:cxnSpMkLst>
        </pc:cxnChg>
        <pc:cxnChg chg="add del">
          <ac:chgData name="S A" userId="e69b40b6a433e3f8" providerId="LiveId" clId="{597E0DBF-605F-42FB-B2CC-C49C551FA63C}" dt="2023-04-19T20:06:24.555" v="4035" actId="26606"/>
          <ac:cxnSpMkLst>
            <pc:docMk/>
            <pc:sldMk cId="1690856381" sldId="381"/>
            <ac:cxnSpMk id="105" creationId="{BD88AF6E-CFF8-4F73-B760-445363C29FF4}"/>
          </ac:cxnSpMkLst>
        </pc:cxnChg>
        <pc:cxnChg chg="add del">
          <ac:chgData name="S A" userId="e69b40b6a433e3f8" providerId="LiveId" clId="{597E0DBF-605F-42FB-B2CC-C49C551FA63C}" dt="2023-04-19T20:06:32.902" v="4037" actId="26606"/>
          <ac:cxnSpMkLst>
            <pc:docMk/>
            <pc:sldMk cId="1690856381" sldId="381"/>
            <ac:cxnSpMk id="109" creationId="{FFAF575C-D676-470A-A35E-874E96C07630}"/>
          </ac:cxnSpMkLst>
        </pc:cxnChg>
        <pc:cxnChg chg="add del">
          <ac:chgData name="S A" userId="e69b40b6a433e3f8" providerId="LiveId" clId="{597E0DBF-605F-42FB-B2CC-C49C551FA63C}" dt="2023-04-19T20:06:32.902" v="4037" actId="26606"/>
          <ac:cxnSpMkLst>
            <pc:docMk/>
            <pc:sldMk cId="1690856381" sldId="381"/>
            <ac:cxnSpMk id="110" creationId="{8620535D-62C0-4ED1-8396-BE226BA35A9D}"/>
          </ac:cxnSpMkLst>
        </pc:cxnChg>
        <pc:cxnChg chg="add del">
          <ac:chgData name="S A" userId="e69b40b6a433e3f8" providerId="LiveId" clId="{597E0DBF-605F-42FB-B2CC-C49C551FA63C}" dt="2023-04-19T20:06:32.902" v="4037" actId="26606"/>
          <ac:cxnSpMkLst>
            <pc:docMk/>
            <pc:sldMk cId="1690856381" sldId="381"/>
            <ac:cxnSpMk id="113" creationId="{AAD3A7F1-A946-4E00-B673-82B28C5ED495}"/>
          </ac:cxnSpMkLst>
        </pc:cxnChg>
        <pc:cxnChg chg="add del">
          <ac:chgData name="S A" userId="e69b40b6a433e3f8" providerId="LiveId" clId="{597E0DBF-605F-42FB-B2CC-C49C551FA63C}" dt="2023-04-19T20:06:32.902" v="4037" actId="26606"/>
          <ac:cxnSpMkLst>
            <pc:docMk/>
            <pc:sldMk cId="1690856381" sldId="381"/>
            <ac:cxnSpMk id="115" creationId="{1568C40A-661D-476C-A730-CC500D169BD1}"/>
          </ac:cxnSpMkLst>
        </pc:cxnChg>
        <pc:cxnChg chg="add del">
          <ac:chgData name="S A" userId="e69b40b6a433e3f8" providerId="LiveId" clId="{597E0DBF-605F-42FB-B2CC-C49C551FA63C}" dt="2023-04-19T20:06:54.563" v="4040" actId="26606"/>
          <ac:cxnSpMkLst>
            <pc:docMk/>
            <pc:sldMk cId="1690856381" sldId="381"/>
            <ac:cxnSpMk id="119" creationId="{63992288-8A47-4BDE-A51E-47BF6AE7D6D6}"/>
          </ac:cxnSpMkLst>
        </pc:cxnChg>
        <pc:cxnChg chg="add del">
          <ac:chgData name="S A" userId="e69b40b6a433e3f8" providerId="LiveId" clId="{597E0DBF-605F-42FB-B2CC-C49C551FA63C}" dt="2023-04-19T20:06:54.563" v="4040" actId="26606"/>
          <ac:cxnSpMkLst>
            <pc:docMk/>
            <pc:sldMk cId="1690856381" sldId="381"/>
            <ac:cxnSpMk id="120" creationId="{7699E40A-AFF1-4788-B857-F9C4CA280E62}"/>
          </ac:cxnSpMkLst>
        </pc:cxnChg>
        <pc:cxnChg chg="add del">
          <ac:chgData name="S A" userId="e69b40b6a433e3f8" providerId="LiveId" clId="{597E0DBF-605F-42FB-B2CC-C49C551FA63C}" dt="2023-04-19T20:06:54.563" v="4040" actId="26606"/>
          <ac:cxnSpMkLst>
            <pc:docMk/>
            <pc:sldMk cId="1690856381" sldId="381"/>
            <ac:cxnSpMk id="124" creationId="{C3C3C9C6-834C-4CBC-85D4-3B4FC4E3A5B8}"/>
          </ac:cxnSpMkLst>
        </pc:cxnChg>
        <pc:cxnChg chg="add del">
          <ac:chgData name="S A" userId="e69b40b6a433e3f8" providerId="LiveId" clId="{597E0DBF-605F-42FB-B2CC-C49C551FA63C}" dt="2023-04-19T20:09:40.516" v="4168" actId="26606"/>
          <ac:cxnSpMkLst>
            <pc:docMk/>
            <pc:sldMk cId="1690856381" sldId="381"/>
            <ac:cxnSpMk id="134" creationId="{D1F836F1-51D4-4090-8E0D-97877F036097}"/>
          </ac:cxnSpMkLst>
        </pc:cxnChg>
        <pc:cxnChg chg="add del">
          <ac:chgData name="S A" userId="e69b40b6a433e3f8" providerId="LiveId" clId="{597E0DBF-605F-42FB-B2CC-C49C551FA63C}" dt="2023-04-19T20:09:40.516" v="4168" actId="26606"/>
          <ac:cxnSpMkLst>
            <pc:docMk/>
            <pc:sldMk cId="1690856381" sldId="381"/>
            <ac:cxnSpMk id="136" creationId="{CDE33292-50BA-4AED-A315-7A6ADB4B100C}"/>
          </ac:cxnSpMkLst>
        </pc:cxnChg>
        <pc:cxnChg chg="add del">
          <ac:chgData name="S A" userId="e69b40b6a433e3f8" providerId="LiveId" clId="{597E0DBF-605F-42FB-B2CC-C49C551FA63C}" dt="2023-04-19T20:09:40.516" v="4168" actId="26606"/>
          <ac:cxnSpMkLst>
            <pc:docMk/>
            <pc:sldMk cId="1690856381" sldId="381"/>
            <ac:cxnSpMk id="142" creationId="{5D73BF24-D1F3-4181-8C60-4EA9D4CED503}"/>
          </ac:cxnSpMkLst>
        </pc:cxnChg>
        <pc:cxnChg chg="add del">
          <ac:chgData name="S A" userId="e69b40b6a433e3f8" providerId="LiveId" clId="{597E0DBF-605F-42FB-B2CC-C49C551FA63C}" dt="2023-04-19T20:09:40.516" v="4168" actId="26606"/>
          <ac:cxnSpMkLst>
            <pc:docMk/>
            <pc:sldMk cId="1690856381" sldId="381"/>
            <ac:cxnSpMk id="146" creationId="{BD381074-0101-41BB-98A9-EE3DC457CB03}"/>
          </ac:cxnSpMkLst>
        </pc:cxnChg>
        <pc:cxnChg chg="add del">
          <ac:chgData name="S A" userId="e69b40b6a433e3f8" providerId="LiveId" clId="{597E0DBF-605F-42FB-B2CC-C49C551FA63C}" dt="2023-04-19T20:09:40.516" v="4168" actId="26606"/>
          <ac:cxnSpMkLst>
            <pc:docMk/>
            <pc:sldMk cId="1690856381" sldId="381"/>
            <ac:cxnSpMk id="155" creationId="{F24A66FE-6096-4908-8E2D-A0366AF81A85}"/>
          </ac:cxnSpMkLst>
        </pc:cxnChg>
        <pc:cxnChg chg="add del">
          <ac:chgData name="S A" userId="e69b40b6a433e3f8" providerId="LiveId" clId="{597E0DBF-605F-42FB-B2CC-C49C551FA63C}" dt="2023-04-19T20:09:40.516" v="4168" actId="26606"/>
          <ac:cxnSpMkLst>
            <pc:docMk/>
            <pc:sldMk cId="1690856381" sldId="381"/>
            <ac:cxnSpMk id="157" creationId="{EA410EE9-7A22-4FA0-895C-19437C6A7C59}"/>
          </ac:cxnSpMkLst>
        </pc:cxnChg>
        <pc:cxnChg chg="add del">
          <ac:chgData name="S A" userId="e69b40b6a433e3f8" providerId="LiveId" clId="{597E0DBF-605F-42FB-B2CC-C49C551FA63C}" dt="2023-04-19T20:09:40.516" v="4168" actId="26606"/>
          <ac:cxnSpMkLst>
            <pc:docMk/>
            <pc:sldMk cId="1690856381" sldId="381"/>
            <ac:cxnSpMk id="161" creationId="{A58D338A-B963-41D8-9326-4C848C3A79AA}"/>
          </ac:cxnSpMkLst>
        </pc:cxnChg>
      </pc:sldChg>
      <pc:sldChg chg="addSp delSp modSp add del mod setBg delDesignElem">
        <pc:chgData name="S A" userId="e69b40b6a433e3f8" providerId="LiveId" clId="{597E0DBF-605F-42FB-B2CC-C49C551FA63C}" dt="2023-04-19T20:33:12.440" v="4430" actId="47"/>
        <pc:sldMkLst>
          <pc:docMk/>
          <pc:sldMk cId="2956437654" sldId="382"/>
        </pc:sldMkLst>
        <pc:spChg chg="mod ord">
          <ac:chgData name="S A" userId="e69b40b6a433e3f8" providerId="LiveId" clId="{597E0DBF-605F-42FB-B2CC-C49C551FA63C}" dt="2023-04-19T20:28:32.280" v="4369" actId="26606"/>
          <ac:spMkLst>
            <pc:docMk/>
            <pc:sldMk cId="2956437654" sldId="382"/>
            <ac:spMk id="7" creationId="{FE547C3A-BA91-03E1-0683-3A75A1D06FDB}"/>
          </ac:spMkLst>
        </pc:spChg>
        <pc:spChg chg="add del">
          <ac:chgData name="S A" userId="e69b40b6a433e3f8" providerId="LiveId" clId="{597E0DBF-605F-42FB-B2CC-C49C551FA63C}" dt="2023-04-19T20:16:19.384" v="4262" actId="26606"/>
          <ac:spMkLst>
            <pc:docMk/>
            <pc:sldMk cId="2956437654" sldId="382"/>
            <ac:spMk id="51" creationId="{DB56CED6-ACD4-43B1-BE53-1B579E8C6EFB}"/>
          </ac:spMkLst>
        </pc:spChg>
        <pc:spChg chg="add del">
          <ac:chgData name="S A" userId="e69b40b6a433e3f8" providerId="LiveId" clId="{597E0DBF-605F-42FB-B2CC-C49C551FA63C}" dt="2023-04-19T20:16:19.384" v="4262" actId="26606"/>
          <ac:spMkLst>
            <pc:docMk/>
            <pc:sldMk cId="2956437654" sldId="382"/>
            <ac:spMk id="59" creationId="{4568A54B-9065-40B2-8753-8E0288E828A3}"/>
          </ac:spMkLst>
        </pc:spChg>
        <pc:spChg chg="add del">
          <ac:chgData name="S A" userId="e69b40b6a433e3f8" providerId="LiveId" clId="{597E0DBF-605F-42FB-B2CC-C49C551FA63C}" dt="2023-04-19T20:16:19.384" v="4262" actId="26606"/>
          <ac:spMkLst>
            <pc:docMk/>
            <pc:sldMk cId="2956437654" sldId="382"/>
            <ac:spMk id="63" creationId="{A2BED43D-FF5E-4233-9D4F-A509B56034A5}"/>
          </ac:spMkLst>
        </pc:spChg>
        <pc:spChg chg="add del">
          <ac:chgData name="S A" userId="e69b40b6a433e3f8" providerId="LiveId" clId="{597E0DBF-605F-42FB-B2CC-C49C551FA63C}" dt="2023-04-19T20:15:01.472" v="4259" actId="26606"/>
          <ac:spMkLst>
            <pc:docMk/>
            <pc:sldMk cId="2956437654" sldId="382"/>
            <ac:spMk id="72" creationId="{1034510A-DB30-456D-9F45-F70101243FCB}"/>
          </ac:spMkLst>
        </pc:spChg>
        <pc:spChg chg="add del">
          <ac:chgData name="S A" userId="e69b40b6a433e3f8" providerId="LiveId" clId="{597E0DBF-605F-42FB-B2CC-C49C551FA63C}" dt="2023-04-19T20:15:01.472" v="4259" actId="26606"/>
          <ac:spMkLst>
            <pc:docMk/>
            <pc:sldMk cId="2956437654" sldId="382"/>
            <ac:spMk id="80" creationId="{9B6A1B59-9557-46ED-AF15-9FA7811DC074}"/>
          </ac:spMkLst>
        </pc:spChg>
        <pc:spChg chg="add del">
          <ac:chgData name="S A" userId="e69b40b6a433e3f8" providerId="LiveId" clId="{597E0DBF-605F-42FB-B2CC-C49C551FA63C}" dt="2023-04-19T20:15:01.472" v="4259" actId="26606"/>
          <ac:spMkLst>
            <pc:docMk/>
            <pc:sldMk cId="2956437654" sldId="382"/>
            <ac:spMk id="84" creationId="{6E3BF814-708D-43D6-A62D-54B2DB14DE75}"/>
          </ac:spMkLst>
        </pc:spChg>
        <pc:spChg chg="del">
          <ac:chgData name="S A" userId="e69b40b6a433e3f8" providerId="LiveId" clId="{597E0DBF-605F-42FB-B2CC-C49C551FA63C}" dt="2023-04-19T20:10:55.116" v="4180"/>
          <ac:spMkLst>
            <pc:docMk/>
            <pc:sldMk cId="2956437654" sldId="382"/>
            <ac:spMk id="85" creationId="{DB56CED6-ACD4-43B1-BE53-1B579E8C6EFB}"/>
          </ac:spMkLst>
        </pc:spChg>
        <pc:spChg chg="del">
          <ac:chgData name="S A" userId="e69b40b6a433e3f8" providerId="LiveId" clId="{597E0DBF-605F-42FB-B2CC-C49C551FA63C}" dt="2023-04-19T20:10:55.116" v="4180"/>
          <ac:spMkLst>
            <pc:docMk/>
            <pc:sldMk cId="2956437654" sldId="382"/>
            <ac:spMk id="89" creationId="{4568A54B-9065-40B2-8753-8E0288E828A3}"/>
          </ac:spMkLst>
        </pc:spChg>
        <pc:spChg chg="del">
          <ac:chgData name="S A" userId="e69b40b6a433e3f8" providerId="LiveId" clId="{597E0DBF-605F-42FB-B2CC-C49C551FA63C}" dt="2023-04-19T20:10:55.116" v="4180"/>
          <ac:spMkLst>
            <pc:docMk/>
            <pc:sldMk cId="2956437654" sldId="382"/>
            <ac:spMk id="91" creationId="{A2BED43D-FF5E-4233-9D4F-A509B56034A5}"/>
          </ac:spMkLst>
        </pc:spChg>
        <pc:spChg chg="add del">
          <ac:chgData name="S A" userId="e69b40b6a433e3f8" providerId="LiveId" clId="{597E0DBF-605F-42FB-B2CC-C49C551FA63C}" dt="2023-04-19T20:16:19.256" v="4261" actId="26606"/>
          <ac:spMkLst>
            <pc:docMk/>
            <pc:sldMk cId="2956437654" sldId="382"/>
            <ac:spMk id="93" creationId="{1034510A-DB30-456D-9F45-F70101243FCB}"/>
          </ac:spMkLst>
        </pc:spChg>
        <pc:spChg chg="add del">
          <ac:chgData name="S A" userId="e69b40b6a433e3f8" providerId="LiveId" clId="{597E0DBF-605F-42FB-B2CC-C49C551FA63C}" dt="2023-04-19T20:16:19.256" v="4261" actId="26606"/>
          <ac:spMkLst>
            <pc:docMk/>
            <pc:sldMk cId="2956437654" sldId="382"/>
            <ac:spMk id="97" creationId="{8B058F3D-AE82-4E63-B8C1-1CCE39989E4E}"/>
          </ac:spMkLst>
        </pc:spChg>
        <pc:spChg chg="add del">
          <ac:chgData name="S A" userId="e69b40b6a433e3f8" providerId="LiveId" clId="{597E0DBF-605F-42FB-B2CC-C49C551FA63C}" dt="2023-04-19T20:28:32.280" v="4369" actId="26606"/>
          <ac:spMkLst>
            <pc:docMk/>
            <pc:sldMk cId="2956437654" sldId="382"/>
            <ac:spMk id="100" creationId="{1034510A-DB30-456D-9F45-F70101243FCB}"/>
          </ac:spMkLst>
        </pc:spChg>
        <pc:spChg chg="add del">
          <ac:chgData name="S A" userId="e69b40b6a433e3f8" providerId="LiveId" clId="{597E0DBF-605F-42FB-B2CC-C49C551FA63C}" dt="2023-04-19T20:28:32.280" v="4369" actId="26606"/>
          <ac:spMkLst>
            <pc:docMk/>
            <pc:sldMk cId="2956437654" sldId="382"/>
            <ac:spMk id="104" creationId="{CE15AA44-F065-4781-BEE7-BA8E7C47111E}"/>
          </ac:spMkLst>
        </pc:spChg>
        <pc:spChg chg="add del">
          <ac:chgData name="S A" userId="e69b40b6a433e3f8" providerId="LiveId" clId="{597E0DBF-605F-42FB-B2CC-C49C551FA63C}" dt="2023-04-19T20:31:18.279" v="4428" actId="26606"/>
          <ac:spMkLst>
            <pc:docMk/>
            <pc:sldMk cId="2956437654" sldId="382"/>
            <ac:spMk id="110" creationId="{DB56CED6-ACD4-43B1-BE53-1B579E8C6EFB}"/>
          </ac:spMkLst>
        </pc:spChg>
        <pc:spChg chg="add del">
          <ac:chgData name="S A" userId="e69b40b6a433e3f8" providerId="LiveId" clId="{597E0DBF-605F-42FB-B2CC-C49C551FA63C}" dt="2023-04-19T20:31:18.163" v="4427" actId="26606"/>
          <ac:spMkLst>
            <pc:docMk/>
            <pc:sldMk cId="2956437654" sldId="382"/>
            <ac:spMk id="121" creationId="{DB56CED6-ACD4-43B1-BE53-1B579E8C6EFB}"/>
          </ac:spMkLst>
        </pc:spChg>
        <pc:spChg chg="add">
          <ac:chgData name="S A" userId="e69b40b6a433e3f8" providerId="LiveId" clId="{597E0DBF-605F-42FB-B2CC-C49C551FA63C}" dt="2023-04-19T20:31:18.279" v="4428" actId="26606"/>
          <ac:spMkLst>
            <pc:docMk/>
            <pc:sldMk cId="2956437654" sldId="382"/>
            <ac:spMk id="129" creationId="{DB56CED6-ACD4-43B1-BE53-1B579E8C6EFB}"/>
          </ac:spMkLst>
        </pc:spChg>
        <pc:graphicFrameChg chg="add mod modGraphic">
          <ac:chgData name="S A" userId="e69b40b6a433e3f8" providerId="LiveId" clId="{597E0DBF-605F-42FB-B2CC-C49C551FA63C}" dt="2023-04-19T20:31:18.279" v="4428" actId="26606"/>
          <ac:graphicFrameMkLst>
            <pc:docMk/>
            <pc:sldMk cId="2956437654" sldId="382"/>
            <ac:graphicFrameMk id="6" creationId="{59A91D41-4473-424C-D277-DF2855293D6D}"/>
          </ac:graphicFrameMkLst>
        </pc:graphicFrameChg>
        <pc:graphicFrameChg chg="del mod ord modGraphic">
          <ac:chgData name="S A" userId="e69b40b6a433e3f8" providerId="LiveId" clId="{597E0DBF-605F-42FB-B2CC-C49C551FA63C}" dt="2023-04-19T20:30:31.109" v="4424" actId="478"/>
          <ac:graphicFrameMkLst>
            <pc:docMk/>
            <pc:sldMk cId="2956437654" sldId="382"/>
            <ac:graphicFrameMk id="46" creationId="{F83CAEE2-6915-625F-59A0-7F55CA8E37D9}"/>
          </ac:graphicFrameMkLst>
        </pc:graphicFrameChg>
        <pc:picChg chg="del">
          <ac:chgData name="S A" userId="e69b40b6a433e3f8" providerId="LiveId" clId="{597E0DBF-605F-42FB-B2CC-C49C551FA63C}" dt="2023-04-19T20:11:44.711" v="4206" actId="478"/>
          <ac:picMkLst>
            <pc:docMk/>
            <pc:sldMk cId="2956437654" sldId="382"/>
            <ac:picMk id="2" creationId="{913838D5-88CD-AD01-0113-0A6CA9777FB7}"/>
          </ac:picMkLst>
        </pc:picChg>
        <pc:picChg chg="add mod ord">
          <ac:chgData name="S A" userId="e69b40b6a433e3f8" providerId="LiveId" clId="{597E0DBF-605F-42FB-B2CC-C49C551FA63C}" dt="2023-04-19T20:28:32.280" v="4369" actId="26606"/>
          <ac:picMkLst>
            <pc:docMk/>
            <pc:sldMk cId="2956437654" sldId="382"/>
            <ac:picMk id="4" creationId="{8ADDFA60-A898-41EF-A832-D87B0EB2DFA2}"/>
          </ac:picMkLst>
        </pc:picChg>
        <pc:picChg chg="add del mod">
          <ac:chgData name="S A" userId="e69b40b6a433e3f8" providerId="LiveId" clId="{597E0DBF-605F-42FB-B2CC-C49C551FA63C}" dt="2023-04-19T20:16:41.449" v="4267"/>
          <ac:picMkLst>
            <pc:docMk/>
            <pc:sldMk cId="2956437654" sldId="382"/>
            <ac:picMk id="5" creationId="{C271EAB8-C1A0-A989-A4D3-38056BBC4ADA}"/>
          </ac:picMkLst>
        </pc:picChg>
        <pc:picChg chg="add del">
          <ac:chgData name="S A" userId="e69b40b6a433e3f8" providerId="LiveId" clId="{597E0DBF-605F-42FB-B2CC-C49C551FA63C}" dt="2023-04-19T20:16:19.384" v="4262" actId="26606"/>
          <ac:picMkLst>
            <pc:docMk/>
            <pc:sldMk cId="2956437654" sldId="382"/>
            <ac:picMk id="48" creationId="{051D0F8B-A6FE-4009-88A1-49ABE7CEF2AC}"/>
          </ac:picMkLst>
        </pc:picChg>
        <pc:picChg chg="add del">
          <ac:chgData name="S A" userId="e69b40b6a433e3f8" providerId="LiveId" clId="{597E0DBF-605F-42FB-B2CC-C49C551FA63C}" dt="2023-04-19T20:16:19.384" v="4262" actId="26606"/>
          <ac:picMkLst>
            <pc:docMk/>
            <pc:sldMk cId="2956437654" sldId="382"/>
            <ac:picMk id="53" creationId="{5B451061-F85B-40DB-92DA-1FD61C70C3F0}"/>
          </ac:picMkLst>
        </pc:picChg>
        <pc:picChg chg="del">
          <ac:chgData name="S A" userId="e69b40b6a433e3f8" providerId="LiveId" clId="{597E0DBF-605F-42FB-B2CC-C49C551FA63C}" dt="2023-04-19T20:10:55.116" v="4180"/>
          <ac:picMkLst>
            <pc:docMk/>
            <pc:sldMk cId="2956437654" sldId="382"/>
            <ac:picMk id="65" creationId="{051D0F8B-A6FE-4009-88A1-49ABE7CEF2AC}"/>
          </ac:picMkLst>
        </pc:picChg>
        <pc:picChg chg="add del">
          <ac:chgData name="S A" userId="e69b40b6a433e3f8" providerId="LiveId" clId="{597E0DBF-605F-42FB-B2CC-C49C551FA63C}" dt="2023-04-19T20:15:01.472" v="4259" actId="26606"/>
          <ac:picMkLst>
            <pc:docMk/>
            <pc:sldMk cId="2956437654" sldId="382"/>
            <ac:picMk id="69" creationId="{80C0F1BA-2DF1-4BA9-985B-1A0126C6A64E}"/>
          </ac:picMkLst>
        </pc:picChg>
        <pc:picChg chg="add del">
          <ac:chgData name="S A" userId="e69b40b6a433e3f8" providerId="LiveId" clId="{597E0DBF-605F-42FB-B2CC-C49C551FA63C}" dt="2023-04-19T20:15:01.472" v="4259" actId="26606"/>
          <ac:picMkLst>
            <pc:docMk/>
            <pc:sldMk cId="2956437654" sldId="382"/>
            <ac:picMk id="74" creationId="{D9E3E4AB-D495-4E09-86D0-3C3F1CD33C2A}"/>
          </ac:picMkLst>
        </pc:picChg>
        <pc:picChg chg="del">
          <ac:chgData name="S A" userId="e69b40b6a433e3f8" providerId="LiveId" clId="{597E0DBF-605F-42FB-B2CC-C49C551FA63C}" dt="2023-04-19T20:10:55.116" v="4180"/>
          <ac:picMkLst>
            <pc:docMk/>
            <pc:sldMk cId="2956437654" sldId="382"/>
            <ac:picMk id="86" creationId="{5B451061-F85B-40DB-92DA-1FD61C70C3F0}"/>
          </ac:picMkLst>
        </pc:picChg>
        <pc:picChg chg="add del">
          <ac:chgData name="S A" userId="e69b40b6a433e3f8" providerId="LiveId" clId="{597E0DBF-605F-42FB-B2CC-C49C551FA63C}" dt="2023-04-19T20:16:19.256" v="4261" actId="26606"/>
          <ac:picMkLst>
            <pc:docMk/>
            <pc:sldMk cId="2956437654" sldId="382"/>
            <ac:picMk id="94" creationId="{D9E3E4AB-D495-4E09-86D0-3C3F1CD33C2A}"/>
          </ac:picMkLst>
        </pc:picChg>
        <pc:picChg chg="add del">
          <ac:chgData name="S A" userId="e69b40b6a433e3f8" providerId="LiveId" clId="{597E0DBF-605F-42FB-B2CC-C49C551FA63C}" dt="2023-04-19T20:28:32.280" v="4369" actId="26606"/>
          <ac:picMkLst>
            <pc:docMk/>
            <pc:sldMk cId="2956437654" sldId="382"/>
            <ac:picMk id="101" creationId="{D9E3E4AB-D495-4E09-86D0-3C3F1CD33C2A}"/>
          </ac:picMkLst>
        </pc:picChg>
        <pc:picChg chg="add del">
          <ac:chgData name="S A" userId="e69b40b6a433e3f8" providerId="LiveId" clId="{597E0DBF-605F-42FB-B2CC-C49C551FA63C}" dt="2023-04-19T20:31:18.279" v="4428" actId="26606"/>
          <ac:picMkLst>
            <pc:docMk/>
            <pc:sldMk cId="2956437654" sldId="382"/>
            <ac:picMk id="112" creationId="{5B451061-F85B-40DB-92DA-1FD61C70C3F0}"/>
          </ac:picMkLst>
        </pc:picChg>
        <pc:picChg chg="add del">
          <ac:chgData name="S A" userId="e69b40b6a433e3f8" providerId="LiveId" clId="{597E0DBF-605F-42FB-B2CC-C49C551FA63C}" dt="2023-04-19T20:31:18.163" v="4427" actId="26606"/>
          <ac:picMkLst>
            <pc:docMk/>
            <pc:sldMk cId="2956437654" sldId="382"/>
            <ac:picMk id="123" creationId="{5B451061-F85B-40DB-92DA-1FD61C70C3F0}"/>
          </ac:picMkLst>
        </pc:picChg>
        <pc:picChg chg="add">
          <ac:chgData name="S A" userId="e69b40b6a433e3f8" providerId="LiveId" clId="{597E0DBF-605F-42FB-B2CC-C49C551FA63C}" dt="2023-04-19T20:31:18.279" v="4428" actId="26606"/>
          <ac:picMkLst>
            <pc:docMk/>
            <pc:sldMk cId="2956437654" sldId="382"/>
            <ac:picMk id="130" creationId="{5B451061-F85B-40DB-92DA-1FD61C70C3F0}"/>
          </ac:picMkLst>
        </pc:picChg>
        <pc:cxnChg chg="add del">
          <ac:chgData name="S A" userId="e69b40b6a433e3f8" providerId="LiveId" clId="{597E0DBF-605F-42FB-B2CC-C49C551FA63C}" dt="2023-04-19T20:16:19.384" v="4262" actId="26606"/>
          <ac:cxnSpMkLst>
            <pc:docMk/>
            <pc:sldMk cId="2956437654" sldId="382"/>
            <ac:cxnSpMk id="55" creationId="{D1F836F1-51D4-4090-8E0D-97877F036097}"/>
          </ac:cxnSpMkLst>
        </pc:cxnChg>
        <pc:cxnChg chg="add del">
          <ac:chgData name="S A" userId="e69b40b6a433e3f8" providerId="LiveId" clId="{597E0DBF-605F-42FB-B2CC-C49C551FA63C}" dt="2023-04-19T20:16:19.384" v="4262" actId="26606"/>
          <ac:cxnSpMkLst>
            <pc:docMk/>
            <pc:sldMk cId="2956437654" sldId="382"/>
            <ac:cxnSpMk id="57" creationId="{6A01027E-B10F-4212-8A7C-18D3714617FA}"/>
          </ac:cxnSpMkLst>
        </pc:cxnChg>
        <pc:cxnChg chg="add del">
          <ac:chgData name="S A" userId="e69b40b6a433e3f8" providerId="LiveId" clId="{597E0DBF-605F-42FB-B2CC-C49C551FA63C}" dt="2023-04-19T20:16:19.384" v="4262" actId="26606"/>
          <ac:cxnSpMkLst>
            <pc:docMk/>
            <pc:sldMk cId="2956437654" sldId="382"/>
            <ac:cxnSpMk id="61" creationId="{515F3B72-790F-4B1A-90DE-5EC31C829B9E}"/>
          </ac:cxnSpMkLst>
        </pc:cxnChg>
        <pc:cxnChg chg="add del">
          <ac:chgData name="S A" userId="e69b40b6a433e3f8" providerId="LiveId" clId="{597E0DBF-605F-42FB-B2CC-C49C551FA63C}" dt="2023-04-19T20:16:19.384" v="4262" actId="26606"/>
          <ac:cxnSpMkLst>
            <pc:docMk/>
            <pc:sldMk cId="2956437654" sldId="382"/>
            <ac:cxnSpMk id="67" creationId="{4C5057B3-E936-43A2-9EEE-514EF0434FE2}"/>
          </ac:cxnSpMkLst>
        </pc:cxnChg>
        <pc:cxnChg chg="add del">
          <ac:chgData name="S A" userId="e69b40b6a433e3f8" providerId="LiveId" clId="{597E0DBF-605F-42FB-B2CC-C49C551FA63C}" dt="2023-04-19T20:15:01.472" v="4259" actId="26606"/>
          <ac:cxnSpMkLst>
            <pc:docMk/>
            <pc:sldMk cId="2956437654" sldId="382"/>
            <ac:cxnSpMk id="70" creationId="{DB4CC650-F3AE-47ED-96D9-DD4CB94CA834}"/>
          </ac:cxnSpMkLst>
        </pc:cxnChg>
        <pc:cxnChg chg="add del">
          <ac:chgData name="S A" userId="e69b40b6a433e3f8" providerId="LiveId" clId="{597E0DBF-605F-42FB-B2CC-C49C551FA63C}" dt="2023-04-19T20:15:01.472" v="4259" actId="26606"/>
          <ac:cxnSpMkLst>
            <pc:docMk/>
            <pc:sldMk cId="2956437654" sldId="382"/>
            <ac:cxnSpMk id="76" creationId="{59D48945-BEE9-473E-9443-A1CE317E2D69}"/>
          </ac:cxnSpMkLst>
        </pc:cxnChg>
        <pc:cxnChg chg="add del">
          <ac:chgData name="S A" userId="e69b40b6a433e3f8" providerId="LiveId" clId="{597E0DBF-605F-42FB-B2CC-C49C551FA63C}" dt="2023-04-19T20:15:01.472" v="4259" actId="26606"/>
          <ac:cxnSpMkLst>
            <pc:docMk/>
            <pc:sldMk cId="2956437654" sldId="382"/>
            <ac:cxnSpMk id="78" creationId="{2E8FB920-D5E3-4F09-967F-5DB75441A318}"/>
          </ac:cxnSpMkLst>
        </pc:cxnChg>
        <pc:cxnChg chg="add del">
          <ac:chgData name="S A" userId="e69b40b6a433e3f8" providerId="LiveId" clId="{597E0DBF-605F-42FB-B2CC-C49C551FA63C}" dt="2023-04-19T20:15:01.472" v="4259" actId="26606"/>
          <ac:cxnSpMkLst>
            <pc:docMk/>
            <pc:sldMk cId="2956437654" sldId="382"/>
            <ac:cxnSpMk id="82" creationId="{84169457-B7C6-4D50-8B14-C9A373623846}"/>
          </ac:cxnSpMkLst>
        </pc:cxnChg>
        <pc:cxnChg chg="del">
          <ac:chgData name="S A" userId="e69b40b6a433e3f8" providerId="LiveId" clId="{597E0DBF-605F-42FB-B2CC-C49C551FA63C}" dt="2023-04-19T20:10:55.116" v="4180"/>
          <ac:cxnSpMkLst>
            <pc:docMk/>
            <pc:sldMk cId="2956437654" sldId="382"/>
            <ac:cxnSpMk id="87" creationId="{D1F836F1-51D4-4090-8E0D-97877F036097}"/>
          </ac:cxnSpMkLst>
        </pc:cxnChg>
        <pc:cxnChg chg="del">
          <ac:chgData name="S A" userId="e69b40b6a433e3f8" providerId="LiveId" clId="{597E0DBF-605F-42FB-B2CC-C49C551FA63C}" dt="2023-04-19T20:10:55.116" v="4180"/>
          <ac:cxnSpMkLst>
            <pc:docMk/>
            <pc:sldMk cId="2956437654" sldId="382"/>
            <ac:cxnSpMk id="88" creationId="{6A01027E-B10F-4212-8A7C-18D3714617FA}"/>
          </ac:cxnSpMkLst>
        </pc:cxnChg>
        <pc:cxnChg chg="del">
          <ac:chgData name="S A" userId="e69b40b6a433e3f8" providerId="LiveId" clId="{597E0DBF-605F-42FB-B2CC-C49C551FA63C}" dt="2023-04-19T20:10:55.116" v="4180"/>
          <ac:cxnSpMkLst>
            <pc:docMk/>
            <pc:sldMk cId="2956437654" sldId="382"/>
            <ac:cxnSpMk id="90" creationId="{515F3B72-790F-4B1A-90DE-5EC31C829B9E}"/>
          </ac:cxnSpMkLst>
        </pc:cxnChg>
        <pc:cxnChg chg="del">
          <ac:chgData name="S A" userId="e69b40b6a433e3f8" providerId="LiveId" clId="{597E0DBF-605F-42FB-B2CC-C49C551FA63C}" dt="2023-04-19T20:10:55.116" v="4180"/>
          <ac:cxnSpMkLst>
            <pc:docMk/>
            <pc:sldMk cId="2956437654" sldId="382"/>
            <ac:cxnSpMk id="92" creationId="{4C5057B3-E936-43A2-9EEE-514EF0434FE2}"/>
          </ac:cxnSpMkLst>
        </pc:cxnChg>
        <pc:cxnChg chg="add del">
          <ac:chgData name="S A" userId="e69b40b6a433e3f8" providerId="LiveId" clId="{597E0DBF-605F-42FB-B2CC-C49C551FA63C}" dt="2023-04-19T20:16:19.256" v="4261" actId="26606"/>
          <ac:cxnSpMkLst>
            <pc:docMk/>
            <pc:sldMk cId="2956437654" sldId="382"/>
            <ac:cxnSpMk id="95" creationId="{59D48945-BEE9-473E-9443-A1CE317E2D69}"/>
          </ac:cxnSpMkLst>
        </pc:cxnChg>
        <pc:cxnChg chg="add del">
          <ac:chgData name="S A" userId="e69b40b6a433e3f8" providerId="LiveId" clId="{597E0DBF-605F-42FB-B2CC-C49C551FA63C}" dt="2023-04-19T20:16:19.256" v="4261" actId="26606"/>
          <ac:cxnSpMkLst>
            <pc:docMk/>
            <pc:sldMk cId="2956437654" sldId="382"/>
            <ac:cxnSpMk id="96" creationId="{2E8FB920-D5E3-4F09-967F-5DB75441A318}"/>
          </ac:cxnSpMkLst>
        </pc:cxnChg>
        <pc:cxnChg chg="add del">
          <ac:chgData name="S A" userId="e69b40b6a433e3f8" providerId="LiveId" clId="{597E0DBF-605F-42FB-B2CC-C49C551FA63C}" dt="2023-04-19T20:16:19.256" v="4261" actId="26606"/>
          <ac:cxnSpMkLst>
            <pc:docMk/>
            <pc:sldMk cId="2956437654" sldId="382"/>
            <ac:cxnSpMk id="98" creationId="{ADC4AA24-BE70-468C-9687-86AEE1D52A80}"/>
          </ac:cxnSpMkLst>
        </pc:cxnChg>
        <pc:cxnChg chg="add del">
          <ac:chgData name="S A" userId="e69b40b6a433e3f8" providerId="LiveId" clId="{597E0DBF-605F-42FB-B2CC-C49C551FA63C}" dt="2023-04-19T20:28:32.280" v="4369" actId="26606"/>
          <ac:cxnSpMkLst>
            <pc:docMk/>
            <pc:sldMk cId="2956437654" sldId="382"/>
            <ac:cxnSpMk id="102" creationId="{59D48945-BEE9-473E-9443-A1CE317E2D69}"/>
          </ac:cxnSpMkLst>
        </pc:cxnChg>
        <pc:cxnChg chg="add del">
          <ac:chgData name="S A" userId="e69b40b6a433e3f8" providerId="LiveId" clId="{597E0DBF-605F-42FB-B2CC-C49C551FA63C}" dt="2023-04-19T20:28:32.280" v="4369" actId="26606"/>
          <ac:cxnSpMkLst>
            <pc:docMk/>
            <pc:sldMk cId="2956437654" sldId="382"/>
            <ac:cxnSpMk id="103" creationId="{2E8FB920-D5E3-4F09-967F-5DB75441A318}"/>
          </ac:cxnSpMkLst>
        </pc:cxnChg>
        <pc:cxnChg chg="add del">
          <ac:chgData name="S A" userId="e69b40b6a433e3f8" providerId="LiveId" clId="{597E0DBF-605F-42FB-B2CC-C49C551FA63C}" dt="2023-04-19T20:28:32.280" v="4369" actId="26606"/>
          <ac:cxnSpMkLst>
            <pc:docMk/>
            <pc:sldMk cId="2956437654" sldId="382"/>
            <ac:cxnSpMk id="105" creationId="{B5C32177-8746-4CFD-8590-5F71226814EA}"/>
          </ac:cxnSpMkLst>
        </pc:cxnChg>
        <pc:cxnChg chg="add del">
          <ac:chgData name="S A" userId="e69b40b6a433e3f8" providerId="LiveId" clId="{597E0DBF-605F-42FB-B2CC-C49C551FA63C}" dt="2023-04-19T20:31:18.279" v="4428" actId="26606"/>
          <ac:cxnSpMkLst>
            <pc:docMk/>
            <pc:sldMk cId="2956437654" sldId="382"/>
            <ac:cxnSpMk id="114" creationId="{D1F836F1-51D4-4090-8E0D-97877F036097}"/>
          </ac:cxnSpMkLst>
        </pc:cxnChg>
        <pc:cxnChg chg="add del">
          <ac:chgData name="S A" userId="e69b40b6a433e3f8" providerId="LiveId" clId="{597E0DBF-605F-42FB-B2CC-C49C551FA63C}" dt="2023-04-19T20:31:18.279" v="4428" actId="26606"/>
          <ac:cxnSpMkLst>
            <pc:docMk/>
            <pc:sldMk cId="2956437654" sldId="382"/>
            <ac:cxnSpMk id="116" creationId="{6A01027E-B10F-4212-8A7C-18D3714617FA}"/>
          </ac:cxnSpMkLst>
        </pc:cxnChg>
        <pc:cxnChg chg="add del">
          <ac:chgData name="S A" userId="e69b40b6a433e3f8" providerId="LiveId" clId="{597E0DBF-605F-42FB-B2CC-C49C551FA63C}" dt="2023-04-19T20:31:18.163" v="4427" actId="26606"/>
          <ac:cxnSpMkLst>
            <pc:docMk/>
            <pc:sldMk cId="2956437654" sldId="382"/>
            <ac:cxnSpMk id="125" creationId="{D1F836F1-51D4-4090-8E0D-97877F036097}"/>
          </ac:cxnSpMkLst>
        </pc:cxnChg>
        <pc:cxnChg chg="add del">
          <ac:chgData name="S A" userId="e69b40b6a433e3f8" providerId="LiveId" clId="{597E0DBF-605F-42FB-B2CC-C49C551FA63C}" dt="2023-04-19T20:31:18.163" v="4427" actId="26606"/>
          <ac:cxnSpMkLst>
            <pc:docMk/>
            <pc:sldMk cId="2956437654" sldId="382"/>
            <ac:cxnSpMk id="127" creationId="{6A01027E-B10F-4212-8A7C-18D3714617FA}"/>
          </ac:cxnSpMkLst>
        </pc:cxnChg>
        <pc:cxnChg chg="add">
          <ac:chgData name="S A" userId="e69b40b6a433e3f8" providerId="LiveId" clId="{597E0DBF-605F-42FB-B2CC-C49C551FA63C}" dt="2023-04-19T20:31:18.279" v="4428" actId="26606"/>
          <ac:cxnSpMkLst>
            <pc:docMk/>
            <pc:sldMk cId="2956437654" sldId="382"/>
            <ac:cxnSpMk id="131" creationId="{D1F836F1-51D4-4090-8E0D-97877F036097}"/>
          </ac:cxnSpMkLst>
        </pc:cxnChg>
        <pc:cxnChg chg="add">
          <ac:chgData name="S A" userId="e69b40b6a433e3f8" providerId="LiveId" clId="{597E0DBF-605F-42FB-B2CC-C49C551FA63C}" dt="2023-04-19T20:31:18.279" v="4428" actId="26606"/>
          <ac:cxnSpMkLst>
            <pc:docMk/>
            <pc:sldMk cId="2956437654" sldId="382"/>
            <ac:cxnSpMk id="132" creationId="{6A01027E-B10F-4212-8A7C-18D3714617FA}"/>
          </ac:cxnSpMkLst>
        </pc:cxnChg>
      </pc:sldChg>
      <pc:sldChg chg="addSp delSp modSp add mod setBg setClrOvrMap delDesignElem">
        <pc:chgData name="S A" userId="e69b40b6a433e3f8" providerId="LiveId" clId="{597E0DBF-605F-42FB-B2CC-C49C551FA63C}" dt="2023-04-19T20:17:43.444" v="4270" actId="26606"/>
        <pc:sldMkLst>
          <pc:docMk/>
          <pc:sldMk cId="539110855" sldId="383"/>
        </pc:sldMkLst>
        <pc:spChg chg="mod">
          <ac:chgData name="S A" userId="e69b40b6a433e3f8" providerId="LiveId" clId="{597E0DBF-605F-42FB-B2CC-C49C551FA63C}" dt="2023-04-19T20:17:43.444" v="4270" actId="26606"/>
          <ac:spMkLst>
            <pc:docMk/>
            <pc:sldMk cId="539110855" sldId="383"/>
            <ac:spMk id="7" creationId="{FE547C3A-BA91-03E1-0683-3A75A1D06FDB}"/>
          </ac:spMkLst>
        </pc:spChg>
        <pc:spChg chg="add">
          <ac:chgData name="S A" userId="e69b40b6a433e3f8" providerId="LiveId" clId="{597E0DBF-605F-42FB-B2CC-C49C551FA63C}" dt="2023-04-19T20:17:43.444" v="4270" actId="26606"/>
          <ac:spMkLst>
            <pc:docMk/>
            <pc:sldMk cId="539110855" sldId="383"/>
            <ac:spMk id="51" creationId="{1034510A-DB30-456D-9F45-F70101243FCB}"/>
          </ac:spMkLst>
        </pc:spChg>
        <pc:spChg chg="add">
          <ac:chgData name="S A" userId="e69b40b6a433e3f8" providerId="LiveId" clId="{597E0DBF-605F-42FB-B2CC-C49C551FA63C}" dt="2023-04-19T20:17:43.444" v="4270" actId="26606"/>
          <ac:spMkLst>
            <pc:docMk/>
            <pc:sldMk cId="539110855" sldId="383"/>
            <ac:spMk id="59" creationId="{C6870151-9189-4C3A-8379-EF3D95827A0A}"/>
          </ac:spMkLst>
        </pc:spChg>
        <pc:spChg chg="add">
          <ac:chgData name="S A" userId="e69b40b6a433e3f8" providerId="LiveId" clId="{597E0DBF-605F-42FB-B2CC-C49C551FA63C}" dt="2023-04-19T20:17:43.444" v="4270" actId="26606"/>
          <ac:spMkLst>
            <pc:docMk/>
            <pc:sldMk cId="539110855" sldId="383"/>
            <ac:spMk id="61" creationId="{123EA69C-102A-4DD0-9547-05DCD271D159}"/>
          </ac:spMkLst>
        </pc:spChg>
        <pc:spChg chg="add">
          <ac:chgData name="S A" userId="e69b40b6a433e3f8" providerId="LiveId" clId="{597E0DBF-605F-42FB-B2CC-C49C551FA63C}" dt="2023-04-19T20:17:43.444" v="4270" actId="26606"/>
          <ac:spMkLst>
            <pc:docMk/>
            <pc:sldMk cId="539110855" sldId="383"/>
            <ac:spMk id="63" creationId="{6A862265-5CA3-4C40-8582-7534C3B03C2A}"/>
          </ac:spMkLst>
        </pc:spChg>
        <pc:spChg chg="add">
          <ac:chgData name="S A" userId="e69b40b6a433e3f8" providerId="LiveId" clId="{597E0DBF-605F-42FB-B2CC-C49C551FA63C}" dt="2023-04-19T20:17:43.444" v="4270" actId="26606"/>
          <ac:spMkLst>
            <pc:docMk/>
            <pc:sldMk cId="539110855" sldId="383"/>
            <ac:spMk id="65" creationId="{600EF80B-0391-4082-9AF5-F15B091B4CE9}"/>
          </ac:spMkLst>
        </pc:spChg>
        <pc:spChg chg="add">
          <ac:chgData name="S A" userId="e69b40b6a433e3f8" providerId="LiveId" clId="{597E0DBF-605F-42FB-B2CC-C49C551FA63C}" dt="2023-04-19T20:17:43.444" v="4270" actId="26606"/>
          <ac:spMkLst>
            <pc:docMk/>
            <pc:sldMk cId="539110855" sldId="383"/>
            <ac:spMk id="69" creationId="{3FBF03E8-C602-4192-9C52-F84B29FDCC88}"/>
          </ac:spMkLst>
        </pc:spChg>
        <pc:spChg chg="del">
          <ac:chgData name="S A" userId="e69b40b6a433e3f8" providerId="LiveId" clId="{597E0DBF-605F-42FB-B2CC-C49C551FA63C}" dt="2023-04-19T20:16:45.757" v="4269"/>
          <ac:spMkLst>
            <pc:docMk/>
            <pc:sldMk cId="539110855" sldId="383"/>
            <ac:spMk id="100" creationId="{1034510A-DB30-456D-9F45-F70101243FCB}"/>
          </ac:spMkLst>
        </pc:spChg>
        <pc:spChg chg="del">
          <ac:chgData name="S A" userId="e69b40b6a433e3f8" providerId="LiveId" clId="{597E0DBF-605F-42FB-B2CC-C49C551FA63C}" dt="2023-04-19T20:16:45.757" v="4269"/>
          <ac:spMkLst>
            <pc:docMk/>
            <pc:sldMk cId="539110855" sldId="383"/>
            <ac:spMk id="104" creationId="{CE15AA44-F065-4781-BEE7-BA8E7C47111E}"/>
          </ac:spMkLst>
        </pc:spChg>
        <pc:graphicFrameChg chg="mod modGraphic">
          <ac:chgData name="S A" userId="e69b40b6a433e3f8" providerId="LiveId" clId="{597E0DBF-605F-42FB-B2CC-C49C551FA63C}" dt="2023-04-19T20:17:43.444" v="4270" actId="26606"/>
          <ac:graphicFrameMkLst>
            <pc:docMk/>
            <pc:sldMk cId="539110855" sldId="383"/>
            <ac:graphicFrameMk id="46" creationId="{F83CAEE2-6915-625F-59A0-7F55CA8E37D9}"/>
          </ac:graphicFrameMkLst>
        </pc:graphicFrameChg>
        <pc:picChg chg="mod">
          <ac:chgData name="S A" userId="e69b40b6a433e3f8" providerId="LiveId" clId="{597E0DBF-605F-42FB-B2CC-C49C551FA63C}" dt="2023-04-19T20:17:43.444" v="4270" actId="26606"/>
          <ac:picMkLst>
            <pc:docMk/>
            <pc:sldMk cId="539110855" sldId="383"/>
            <ac:picMk id="4" creationId="{8ADDFA60-A898-41EF-A832-D87B0EB2DFA2}"/>
          </ac:picMkLst>
        </pc:picChg>
        <pc:picChg chg="add">
          <ac:chgData name="S A" userId="e69b40b6a433e3f8" providerId="LiveId" clId="{597E0DBF-605F-42FB-B2CC-C49C551FA63C}" dt="2023-04-19T20:17:43.444" v="4270" actId="26606"/>
          <ac:picMkLst>
            <pc:docMk/>
            <pc:sldMk cId="539110855" sldId="383"/>
            <ac:picMk id="53" creationId="{D9E3E4AB-D495-4E09-86D0-3C3F1CD33C2A}"/>
          </ac:picMkLst>
        </pc:picChg>
        <pc:picChg chg="del">
          <ac:chgData name="S A" userId="e69b40b6a433e3f8" providerId="LiveId" clId="{597E0DBF-605F-42FB-B2CC-C49C551FA63C}" dt="2023-04-19T20:16:45.757" v="4269"/>
          <ac:picMkLst>
            <pc:docMk/>
            <pc:sldMk cId="539110855" sldId="383"/>
            <ac:picMk id="101" creationId="{D9E3E4AB-D495-4E09-86D0-3C3F1CD33C2A}"/>
          </ac:picMkLst>
        </pc:picChg>
        <pc:cxnChg chg="add">
          <ac:chgData name="S A" userId="e69b40b6a433e3f8" providerId="LiveId" clId="{597E0DBF-605F-42FB-B2CC-C49C551FA63C}" dt="2023-04-19T20:17:43.444" v="4270" actId="26606"/>
          <ac:cxnSpMkLst>
            <pc:docMk/>
            <pc:sldMk cId="539110855" sldId="383"/>
            <ac:cxnSpMk id="55" creationId="{59D48945-BEE9-473E-9443-A1CE317E2D69}"/>
          </ac:cxnSpMkLst>
        </pc:cxnChg>
        <pc:cxnChg chg="add">
          <ac:chgData name="S A" userId="e69b40b6a433e3f8" providerId="LiveId" clId="{597E0DBF-605F-42FB-B2CC-C49C551FA63C}" dt="2023-04-19T20:17:43.444" v="4270" actId="26606"/>
          <ac:cxnSpMkLst>
            <pc:docMk/>
            <pc:sldMk cId="539110855" sldId="383"/>
            <ac:cxnSpMk id="57" creationId="{2E8FB920-D5E3-4F09-967F-5DB75441A318}"/>
          </ac:cxnSpMkLst>
        </pc:cxnChg>
        <pc:cxnChg chg="add">
          <ac:chgData name="S A" userId="e69b40b6a433e3f8" providerId="LiveId" clId="{597E0DBF-605F-42FB-B2CC-C49C551FA63C}" dt="2023-04-19T20:17:43.444" v="4270" actId="26606"/>
          <ac:cxnSpMkLst>
            <pc:docMk/>
            <pc:sldMk cId="539110855" sldId="383"/>
            <ac:cxnSpMk id="67" creationId="{D33AC32D-5F44-45F7-A0BD-7C11A86BED57}"/>
          </ac:cxnSpMkLst>
        </pc:cxnChg>
        <pc:cxnChg chg="del">
          <ac:chgData name="S A" userId="e69b40b6a433e3f8" providerId="LiveId" clId="{597E0DBF-605F-42FB-B2CC-C49C551FA63C}" dt="2023-04-19T20:16:45.757" v="4269"/>
          <ac:cxnSpMkLst>
            <pc:docMk/>
            <pc:sldMk cId="539110855" sldId="383"/>
            <ac:cxnSpMk id="102" creationId="{59D48945-BEE9-473E-9443-A1CE317E2D69}"/>
          </ac:cxnSpMkLst>
        </pc:cxnChg>
        <pc:cxnChg chg="del">
          <ac:chgData name="S A" userId="e69b40b6a433e3f8" providerId="LiveId" clId="{597E0DBF-605F-42FB-B2CC-C49C551FA63C}" dt="2023-04-19T20:16:45.757" v="4269"/>
          <ac:cxnSpMkLst>
            <pc:docMk/>
            <pc:sldMk cId="539110855" sldId="383"/>
            <ac:cxnSpMk id="103" creationId="{2E8FB920-D5E3-4F09-967F-5DB75441A318}"/>
          </ac:cxnSpMkLst>
        </pc:cxnChg>
        <pc:cxnChg chg="del">
          <ac:chgData name="S A" userId="e69b40b6a433e3f8" providerId="LiveId" clId="{597E0DBF-605F-42FB-B2CC-C49C551FA63C}" dt="2023-04-19T20:16:45.757" v="4269"/>
          <ac:cxnSpMkLst>
            <pc:docMk/>
            <pc:sldMk cId="539110855" sldId="383"/>
            <ac:cxnSpMk id="105" creationId="{B5C32177-8746-4CFD-8590-5F71226814EA}"/>
          </ac:cxnSpMkLst>
        </pc:cxnChg>
      </pc:sldChg>
      <pc:sldChg chg="addSp delSp modSp add mod setBg delDesignElem">
        <pc:chgData name="S A" userId="e69b40b6a433e3f8" providerId="LiveId" clId="{597E0DBF-605F-42FB-B2CC-C49C551FA63C}" dt="2023-04-19T20:32:15.830" v="4429" actId="1076"/>
        <pc:sldMkLst>
          <pc:docMk/>
          <pc:sldMk cId="3824024931" sldId="384"/>
        </pc:sldMkLst>
        <pc:spChg chg="mod">
          <ac:chgData name="S A" userId="e69b40b6a433e3f8" providerId="LiveId" clId="{597E0DBF-605F-42FB-B2CC-C49C551FA63C}" dt="2023-04-19T20:28:32.104" v="4368" actId="1076"/>
          <ac:spMkLst>
            <pc:docMk/>
            <pc:sldMk cId="3824024931" sldId="384"/>
            <ac:spMk id="7" creationId="{FE547C3A-BA91-03E1-0683-3A75A1D06FDB}"/>
          </ac:spMkLst>
        </pc:spChg>
        <pc:spChg chg="del">
          <ac:chgData name="S A" userId="e69b40b6a433e3f8" providerId="LiveId" clId="{597E0DBF-605F-42FB-B2CC-C49C551FA63C}" dt="2023-04-19T20:18:12.874" v="4272"/>
          <ac:spMkLst>
            <pc:docMk/>
            <pc:sldMk cId="3824024931" sldId="384"/>
            <ac:spMk id="85" creationId="{DB56CED6-ACD4-43B1-BE53-1B579E8C6EFB}"/>
          </ac:spMkLst>
        </pc:spChg>
        <pc:spChg chg="del">
          <ac:chgData name="S A" userId="e69b40b6a433e3f8" providerId="LiveId" clId="{597E0DBF-605F-42FB-B2CC-C49C551FA63C}" dt="2023-04-19T20:18:12.874" v="4272"/>
          <ac:spMkLst>
            <pc:docMk/>
            <pc:sldMk cId="3824024931" sldId="384"/>
            <ac:spMk id="89" creationId="{4568A54B-9065-40B2-8753-8E0288E828A3}"/>
          </ac:spMkLst>
        </pc:spChg>
        <pc:spChg chg="del">
          <ac:chgData name="S A" userId="e69b40b6a433e3f8" providerId="LiveId" clId="{597E0DBF-605F-42FB-B2CC-C49C551FA63C}" dt="2023-04-19T20:18:12.874" v="4272"/>
          <ac:spMkLst>
            <pc:docMk/>
            <pc:sldMk cId="3824024931" sldId="384"/>
            <ac:spMk id="91" creationId="{A2BED43D-FF5E-4233-9D4F-A509B56034A5}"/>
          </ac:spMkLst>
        </pc:spChg>
        <pc:graphicFrameChg chg="mod modGraphic">
          <ac:chgData name="S A" userId="e69b40b6a433e3f8" providerId="LiveId" clId="{597E0DBF-605F-42FB-B2CC-C49C551FA63C}" dt="2023-04-19T20:32:15.830" v="4429" actId="1076"/>
          <ac:graphicFrameMkLst>
            <pc:docMk/>
            <pc:sldMk cId="3824024931" sldId="384"/>
            <ac:graphicFrameMk id="46" creationId="{F83CAEE2-6915-625F-59A0-7F55CA8E37D9}"/>
          </ac:graphicFrameMkLst>
        </pc:graphicFrameChg>
        <pc:picChg chg="mod">
          <ac:chgData name="S A" userId="e69b40b6a433e3f8" providerId="LiveId" clId="{597E0DBF-605F-42FB-B2CC-C49C551FA63C}" dt="2023-04-19T20:28:31.969" v="4367" actId="1076"/>
          <ac:picMkLst>
            <pc:docMk/>
            <pc:sldMk cId="3824024931" sldId="384"/>
            <ac:picMk id="2" creationId="{913838D5-88CD-AD01-0113-0A6CA9777FB7}"/>
          </ac:picMkLst>
        </pc:picChg>
        <pc:picChg chg="add del mod">
          <ac:chgData name="S A" userId="e69b40b6a433e3f8" providerId="LiveId" clId="{597E0DBF-605F-42FB-B2CC-C49C551FA63C}" dt="2023-04-19T20:23:02.380" v="4315" actId="478"/>
          <ac:picMkLst>
            <pc:docMk/>
            <pc:sldMk cId="3824024931" sldId="384"/>
            <ac:picMk id="4" creationId="{2A34665F-DA22-58E1-9E9E-1339DD6E00F3}"/>
          </ac:picMkLst>
        </pc:picChg>
        <pc:picChg chg="del">
          <ac:chgData name="S A" userId="e69b40b6a433e3f8" providerId="LiveId" clId="{597E0DBF-605F-42FB-B2CC-C49C551FA63C}" dt="2023-04-19T20:18:12.874" v="4272"/>
          <ac:picMkLst>
            <pc:docMk/>
            <pc:sldMk cId="3824024931" sldId="384"/>
            <ac:picMk id="65" creationId="{051D0F8B-A6FE-4009-88A1-49ABE7CEF2AC}"/>
          </ac:picMkLst>
        </pc:picChg>
        <pc:picChg chg="del">
          <ac:chgData name="S A" userId="e69b40b6a433e3f8" providerId="LiveId" clId="{597E0DBF-605F-42FB-B2CC-C49C551FA63C}" dt="2023-04-19T20:18:12.874" v="4272"/>
          <ac:picMkLst>
            <pc:docMk/>
            <pc:sldMk cId="3824024931" sldId="384"/>
            <ac:picMk id="86" creationId="{5B451061-F85B-40DB-92DA-1FD61C70C3F0}"/>
          </ac:picMkLst>
        </pc:picChg>
        <pc:cxnChg chg="del">
          <ac:chgData name="S A" userId="e69b40b6a433e3f8" providerId="LiveId" clId="{597E0DBF-605F-42FB-B2CC-C49C551FA63C}" dt="2023-04-19T20:18:12.874" v="4272"/>
          <ac:cxnSpMkLst>
            <pc:docMk/>
            <pc:sldMk cId="3824024931" sldId="384"/>
            <ac:cxnSpMk id="87" creationId="{D1F836F1-51D4-4090-8E0D-97877F036097}"/>
          </ac:cxnSpMkLst>
        </pc:cxnChg>
        <pc:cxnChg chg="del">
          <ac:chgData name="S A" userId="e69b40b6a433e3f8" providerId="LiveId" clId="{597E0DBF-605F-42FB-B2CC-C49C551FA63C}" dt="2023-04-19T20:18:12.874" v="4272"/>
          <ac:cxnSpMkLst>
            <pc:docMk/>
            <pc:sldMk cId="3824024931" sldId="384"/>
            <ac:cxnSpMk id="88" creationId="{6A01027E-B10F-4212-8A7C-18D3714617FA}"/>
          </ac:cxnSpMkLst>
        </pc:cxnChg>
        <pc:cxnChg chg="del">
          <ac:chgData name="S A" userId="e69b40b6a433e3f8" providerId="LiveId" clId="{597E0DBF-605F-42FB-B2CC-C49C551FA63C}" dt="2023-04-19T20:18:12.874" v="4272"/>
          <ac:cxnSpMkLst>
            <pc:docMk/>
            <pc:sldMk cId="3824024931" sldId="384"/>
            <ac:cxnSpMk id="90" creationId="{515F3B72-790F-4B1A-90DE-5EC31C829B9E}"/>
          </ac:cxnSpMkLst>
        </pc:cxnChg>
        <pc:cxnChg chg="del">
          <ac:chgData name="S A" userId="e69b40b6a433e3f8" providerId="LiveId" clId="{597E0DBF-605F-42FB-B2CC-C49C551FA63C}" dt="2023-04-19T20:18:12.874" v="4272"/>
          <ac:cxnSpMkLst>
            <pc:docMk/>
            <pc:sldMk cId="3824024931" sldId="384"/>
            <ac:cxnSpMk id="92" creationId="{4C5057B3-E936-43A2-9EEE-514EF0434FE2}"/>
          </ac:cxnSpMkLst>
        </pc:cxnChg>
      </pc:sldChg>
      <pc:sldChg chg="addSp delSp modSp add mod setBg delDesignElem">
        <pc:chgData name="S A" userId="e69b40b6a433e3f8" providerId="LiveId" clId="{597E0DBF-605F-42FB-B2CC-C49C551FA63C}" dt="2023-04-19T21:05:59.779" v="4593" actId="1076"/>
        <pc:sldMkLst>
          <pc:docMk/>
          <pc:sldMk cId="401913335" sldId="385"/>
        </pc:sldMkLst>
        <pc:spChg chg="mod">
          <ac:chgData name="S A" userId="e69b40b6a433e3f8" providerId="LiveId" clId="{597E0DBF-605F-42FB-B2CC-C49C551FA63C}" dt="2023-04-19T20:44:51.628" v="4534" actId="20577"/>
          <ac:spMkLst>
            <pc:docMk/>
            <pc:sldMk cId="401913335" sldId="385"/>
            <ac:spMk id="17" creationId="{57CA8599-0B76-875A-FC4D-D4ACBE7425D3}"/>
          </ac:spMkLst>
        </pc:spChg>
        <pc:spChg chg="del">
          <ac:chgData name="S A" userId="e69b40b6a433e3f8" providerId="LiveId" clId="{597E0DBF-605F-42FB-B2CC-C49C551FA63C}" dt="2023-04-19T20:40:44.449" v="4487"/>
          <ac:spMkLst>
            <pc:docMk/>
            <pc:sldMk cId="401913335" sldId="385"/>
            <ac:spMk id="19" creationId="{39F5CA04-4AE5-4561-8676-55CA3F7361E2}"/>
          </ac:spMkLst>
        </pc:spChg>
        <pc:spChg chg="add del">
          <ac:chgData name="S A" userId="e69b40b6a433e3f8" providerId="LiveId" clId="{597E0DBF-605F-42FB-B2CC-C49C551FA63C}" dt="2023-04-19T20:42:11.627" v="4500" actId="26606"/>
          <ac:spMkLst>
            <pc:docMk/>
            <pc:sldMk cId="401913335" sldId="385"/>
            <ac:spMk id="20" creationId="{698C92D5-DA82-49A4-B257-78C3125FA231}"/>
          </ac:spMkLst>
        </pc:spChg>
        <pc:spChg chg="add del">
          <ac:chgData name="S A" userId="e69b40b6a433e3f8" providerId="LiveId" clId="{597E0DBF-605F-42FB-B2CC-C49C551FA63C}" dt="2023-04-19T20:42:36.640" v="4504" actId="26606"/>
          <ac:spMkLst>
            <pc:docMk/>
            <pc:sldMk cId="401913335" sldId="385"/>
            <ac:spMk id="21" creationId="{39F5CA04-4AE5-4561-8676-55CA3F7361E2}"/>
          </ac:spMkLst>
        </pc:spChg>
        <pc:spChg chg="add del">
          <ac:chgData name="S A" userId="e69b40b6a433e3f8" providerId="LiveId" clId="{597E0DBF-605F-42FB-B2CC-C49C551FA63C}" dt="2023-04-19T20:42:11.627" v="4500" actId="26606"/>
          <ac:spMkLst>
            <pc:docMk/>
            <pc:sldMk cId="401913335" sldId="385"/>
            <ac:spMk id="22" creationId="{39F5CA04-4AE5-4561-8676-55CA3F7361E2}"/>
          </ac:spMkLst>
        </pc:spChg>
        <pc:spChg chg="del">
          <ac:chgData name="S A" userId="e69b40b6a433e3f8" providerId="LiveId" clId="{597E0DBF-605F-42FB-B2CC-C49C551FA63C}" dt="2023-04-19T20:40:44.449" v="4487"/>
          <ac:spMkLst>
            <pc:docMk/>
            <pc:sldMk cId="401913335" sldId="385"/>
            <ac:spMk id="29" creationId="{77980C74-AF2A-4450-847A-E743B22A26C6}"/>
          </ac:spMkLst>
        </pc:spChg>
        <pc:spChg chg="add del">
          <ac:chgData name="S A" userId="e69b40b6a433e3f8" providerId="LiveId" clId="{597E0DBF-605F-42FB-B2CC-C49C551FA63C}" dt="2023-04-19T20:42:11.627" v="4500" actId="26606"/>
          <ac:spMkLst>
            <pc:docMk/>
            <pc:sldMk cId="401913335" sldId="385"/>
            <ac:spMk id="30" creationId="{77980C74-AF2A-4450-847A-E743B22A26C6}"/>
          </ac:spMkLst>
        </pc:spChg>
        <pc:spChg chg="del">
          <ac:chgData name="S A" userId="e69b40b6a433e3f8" providerId="LiveId" clId="{597E0DBF-605F-42FB-B2CC-C49C551FA63C}" dt="2023-04-19T20:40:44.449" v="4487"/>
          <ac:spMkLst>
            <pc:docMk/>
            <pc:sldMk cId="401913335" sldId="385"/>
            <ac:spMk id="34" creationId="{698C92D5-DA82-49A4-B257-78C3125FA231}"/>
          </ac:spMkLst>
        </pc:spChg>
        <pc:spChg chg="add del">
          <ac:chgData name="S A" userId="e69b40b6a433e3f8" providerId="LiveId" clId="{597E0DBF-605F-42FB-B2CC-C49C551FA63C}" dt="2023-04-19T20:42:36.640" v="4504" actId="26606"/>
          <ac:spMkLst>
            <pc:docMk/>
            <pc:sldMk cId="401913335" sldId="385"/>
            <ac:spMk id="37" creationId="{77980C74-AF2A-4450-847A-E743B22A26C6}"/>
          </ac:spMkLst>
        </pc:spChg>
        <pc:spChg chg="add del">
          <ac:chgData name="S A" userId="e69b40b6a433e3f8" providerId="LiveId" clId="{597E0DBF-605F-42FB-B2CC-C49C551FA63C}" dt="2023-04-19T20:42:36.640" v="4504" actId="26606"/>
          <ac:spMkLst>
            <pc:docMk/>
            <pc:sldMk cId="401913335" sldId="385"/>
            <ac:spMk id="39" creationId="{698C92D5-DA82-49A4-B257-78C3125FA231}"/>
          </ac:spMkLst>
        </pc:spChg>
        <pc:spChg chg="add del">
          <ac:chgData name="S A" userId="e69b40b6a433e3f8" providerId="LiveId" clId="{597E0DBF-605F-42FB-B2CC-C49C551FA63C}" dt="2023-04-19T20:43:53.849" v="4508" actId="26606"/>
          <ac:spMkLst>
            <pc:docMk/>
            <pc:sldMk cId="401913335" sldId="385"/>
            <ac:spMk id="40" creationId="{39F5CA04-4AE5-4561-8676-55CA3F7361E2}"/>
          </ac:spMkLst>
        </pc:spChg>
        <pc:spChg chg="add del">
          <ac:chgData name="S A" userId="e69b40b6a433e3f8" providerId="LiveId" clId="{597E0DBF-605F-42FB-B2CC-C49C551FA63C}" dt="2023-04-19T20:43:53.849" v="4508" actId="26606"/>
          <ac:spMkLst>
            <pc:docMk/>
            <pc:sldMk cId="401913335" sldId="385"/>
            <ac:spMk id="44" creationId="{77980C74-AF2A-4450-847A-E743B22A26C6}"/>
          </ac:spMkLst>
        </pc:spChg>
        <pc:spChg chg="add del">
          <ac:chgData name="S A" userId="e69b40b6a433e3f8" providerId="LiveId" clId="{597E0DBF-605F-42FB-B2CC-C49C551FA63C}" dt="2023-04-19T20:43:53.849" v="4508" actId="26606"/>
          <ac:spMkLst>
            <pc:docMk/>
            <pc:sldMk cId="401913335" sldId="385"/>
            <ac:spMk id="46" creationId="{698C92D5-DA82-49A4-B257-78C3125FA231}"/>
          </ac:spMkLst>
        </pc:spChg>
        <pc:spChg chg="add">
          <ac:chgData name="S A" userId="e69b40b6a433e3f8" providerId="LiveId" clId="{597E0DBF-605F-42FB-B2CC-C49C551FA63C}" dt="2023-04-19T20:43:58.544" v="4509" actId="26606"/>
          <ac:spMkLst>
            <pc:docMk/>
            <pc:sldMk cId="401913335" sldId="385"/>
            <ac:spMk id="47" creationId="{39F5CA04-4AE5-4561-8676-55CA3F7361E2}"/>
          </ac:spMkLst>
        </pc:spChg>
        <pc:spChg chg="add">
          <ac:chgData name="S A" userId="e69b40b6a433e3f8" providerId="LiveId" clId="{597E0DBF-605F-42FB-B2CC-C49C551FA63C}" dt="2023-04-19T20:43:58.544" v="4509" actId="26606"/>
          <ac:spMkLst>
            <pc:docMk/>
            <pc:sldMk cId="401913335" sldId="385"/>
            <ac:spMk id="51" creationId="{77980C74-AF2A-4450-847A-E743B22A26C6}"/>
          </ac:spMkLst>
        </pc:spChg>
        <pc:spChg chg="add">
          <ac:chgData name="S A" userId="e69b40b6a433e3f8" providerId="LiveId" clId="{597E0DBF-605F-42FB-B2CC-C49C551FA63C}" dt="2023-04-19T20:43:58.544" v="4509" actId="26606"/>
          <ac:spMkLst>
            <pc:docMk/>
            <pc:sldMk cId="401913335" sldId="385"/>
            <ac:spMk id="53" creationId="{698C92D5-DA82-49A4-B257-78C3125FA231}"/>
          </ac:spMkLst>
        </pc:spChg>
        <pc:graphicFrameChg chg="mod modGraphic">
          <ac:chgData name="S A" userId="e69b40b6a433e3f8" providerId="LiveId" clId="{597E0DBF-605F-42FB-B2CC-C49C551FA63C}" dt="2023-04-19T21:05:59.779" v="4593" actId="1076"/>
          <ac:graphicFrameMkLst>
            <pc:docMk/>
            <pc:sldMk cId="401913335" sldId="385"/>
            <ac:graphicFrameMk id="4" creationId="{E87A34B8-7A9A-0B40-FDEA-B98EFAB1DD10}"/>
          </ac:graphicFrameMkLst>
        </pc:graphicFrameChg>
        <pc:picChg chg="add mod">
          <ac:chgData name="S A" userId="e69b40b6a433e3f8" providerId="LiveId" clId="{597E0DBF-605F-42FB-B2CC-C49C551FA63C}" dt="2023-04-19T20:44:27.251" v="4512" actId="1076"/>
          <ac:picMkLst>
            <pc:docMk/>
            <pc:sldMk cId="401913335" sldId="385"/>
            <ac:picMk id="3" creationId="{B2E949F5-CCE0-D88D-BADD-A58C3E933618}"/>
          </ac:picMkLst>
        </pc:picChg>
        <pc:picChg chg="del mod">
          <ac:chgData name="S A" userId="e69b40b6a433e3f8" providerId="LiveId" clId="{597E0DBF-605F-42FB-B2CC-C49C551FA63C}" dt="2023-04-19T20:41:22.901" v="4490" actId="478"/>
          <ac:picMkLst>
            <pc:docMk/>
            <pc:sldMk cId="401913335" sldId="385"/>
            <ac:picMk id="11" creationId="{28C4C844-4A29-2CCD-60DF-7AEDDB1DAF18}"/>
          </ac:picMkLst>
        </pc:picChg>
        <pc:picChg chg="del">
          <ac:chgData name="S A" userId="e69b40b6a433e3f8" providerId="LiveId" clId="{597E0DBF-605F-42FB-B2CC-C49C551FA63C}" dt="2023-04-19T20:40:44.449" v="4487"/>
          <ac:picMkLst>
            <pc:docMk/>
            <pc:sldMk cId="401913335" sldId="385"/>
            <ac:picMk id="23" creationId="{010F1679-CFC3-4BCE-98A3-B5EFE23B93B5}"/>
          </ac:picMkLst>
        </pc:picChg>
        <pc:picChg chg="add del">
          <ac:chgData name="S A" userId="e69b40b6a433e3f8" providerId="LiveId" clId="{597E0DBF-605F-42FB-B2CC-C49C551FA63C}" dt="2023-04-19T20:42:11.627" v="4500" actId="26606"/>
          <ac:picMkLst>
            <pc:docMk/>
            <pc:sldMk cId="401913335" sldId="385"/>
            <ac:picMk id="24" creationId="{010F1679-CFC3-4BCE-98A3-B5EFE23B93B5}"/>
          </ac:picMkLst>
        </pc:picChg>
        <pc:picChg chg="add del">
          <ac:chgData name="S A" userId="e69b40b6a433e3f8" providerId="LiveId" clId="{597E0DBF-605F-42FB-B2CC-C49C551FA63C}" dt="2023-04-19T20:42:36.640" v="4504" actId="26606"/>
          <ac:picMkLst>
            <pc:docMk/>
            <pc:sldMk cId="401913335" sldId="385"/>
            <ac:picMk id="33" creationId="{010F1679-CFC3-4BCE-98A3-B5EFE23B93B5}"/>
          </ac:picMkLst>
        </pc:picChg>
        <pc:picChg chg="add del">
          <ac:chgData name="S A" userId="e69b40b6a433e3f8" providerId="LiveId" clId="{597E0DBF-605F-42FB-B2CC-C49C551FA63C}" dt="2023-04-19T20:43:53.849" v="4508" actId="26606"/>
          <ac:picMkLst>
            <pc:docMk/>
            <pc:sldMk cId="401913335" sldId="385"/>
            <ac:picMk id="41" creationId="{010F1679-CFC3-4BCE-98A3-B5EFE23B93B5}"/>
          </ac:picMkLst>
        </pc:picChg>
        <pc:picChg chg="add">
          <ac:chgData name="S A" userId="e69b40b6a433e3f8" providerId="LiveId" clId="{597E0DBF-605F-42FB-B2CC-C49C551FA63C}" dt="2023-04-19T20:43:58.544" v="4509" actId="26606"/>
          <ac:picMkLst>
            <pc:docMk/>
            <pc:sldMk cId="401913335" sldId="385"/>
            <ac:picMk id="48" creationId="{010F1679-CFC3-4BCE-98A3-B5EFE23B93B5}"/>
          </ac:picMkLst>
        </pc:picChg>
        <pc:cxnChg chg="del">
          <ac:chgData name="S A" userId="e69b40b6a433e3f8" providerId="LiveId" clId="{597E0DBF-605F-42FB-B2CC-C49C551FA63C}" dt="2023-04-19T20:40:44.449" v="4487"/>
          <ac:cxnSpMkLst>
            <pc:docMk/>
            <pc:sldMk cId="401913335" sldId="385"/>
            <ac:cxnSpMk id="25" creationId="{2721788B-AA9B-419E-9D39-E0F271859BA8}"/>
          </ac:cxnSpMkLst>
        </pc:cxnChg>
        <pc:cxnChg chg="add del">
          <ac:chgData name="S A" userId="e69b40b6a433e3f8" providerId="LiveId" clId="{597E0DBF-605F-42FB-B2CC-C49C551FA63C}" dt="2023-04-19T20:42:11.627" v="4500" actId="26606"/>
          <ac:cxnSpMkLst>
            <pc:docMk/>
            <pc:sldMk cId="401913335" sldId="385"/>
            <ac:cxnSpMk id="26" creationId="{2721788B-AA9B-419E-9D39-E0F271859BA8}"/>
          </ac:cxnSpMkLst>
        </pc:cxnChg>
        <pc:cxnChg chg="del">
          <ac:chgData name="S A" userId="e69b40b6a433e3f8" providerId="LiveId" clId="{597E0DBF-605F-42FB-B2CC-C49C551FA63C}" dt="2023-04-19T20:40:44.449" v="4487"/>
          <ac:cxnSpMkLst>
            <pc:docMk/>
            <pc:sldMk cId="401913335" sldId="385"/>
            <ac:cxnSpMk id="27" creationId="{4B25ACC8-4517-494C-A678-849320FE3293}"/>
          </ac:cxnSpMkLst>
        </pc:cxnChg>
        <pc:cxnChg chg="add del">
          <ac:chgData name="S A" userId="e69b40b6a433e3f8" providerId="LiveId" clId="{597E0DBF-605F-42FB-B2CC-C49C551FA63C}" dt="2023-04-19T20:42:11.627" v="4500" actId="26606"/>
          <ac:cxnSpMkLst>
            <pc:docMk/>
            <pc:sldMk cId="401913335" sldId="385"/>
            <ac:cxnSpMk id="28" creationId="{4B25ACC8-4517-494C-A678-849320FE3293}"/>
          </ac:cxnSpMkLst>
        </pc:cxnChg>
        <pc:cxnChg chg="del">
          <ac:chgData name="S A" userId="e69b40b6a433e3f8" providerId="LiveId" clId="{597E0DBF-605F-42FB-B2CC-C49C551FA63C}" dt="2023-04-19T20:40:44.449" v="4487"/>
          <ac:cxnSpMkLst>
            <pc:docMk/>
            <pc:sldMk cId="401913335" sldId="385"/>
            <ac:cxnSpMk id="31" creationId="{E9CE1AD2-68C8-4D23-BCA6-A6714F325DAF}"/>
          </ac:cxnSpMkLst>
        </pc:cxnChg>
        <pc:cxnChg chg="add del">
          <ac:chgData name="S A" userId="e69b40b6a433e3f8" providerId="LiveId" clId="{597E0DBF-605F-42FB-B2CC-C49C551FA63C}" dt="2023-04-19T20:42:11.627" v="4500" actId="26606"/>
          <ac:cxnSpMkLst>
            <pc:docMk/>
            <pc:sldMk cId="401913335" sldId="385"/>
            <ac:cxnSpMk id="32" creationId="{E9CE1AD2-68C8-4D23-BCA6-A6714F325DAF}"/>
          </ac:cxnSpMkLst>
        </pc:cxnChg>
        <pc:cxnChg chg="add del">
          <ac:chgData name="S A" userId="e69b40b6a433e3f8" providerId="LiveId" clId="{597E0DBF-605F-42FB-B2CC-C49C551FA63C}" dt="2023-04-19T20:42:36.640" v="4504" actId="26606"/>
          <ac:cxnSpMkLst>
            <pc:docMk/>
            <pc:sldMk cId="401913335" sldId="385"/>
            <ac:cxnSpMk id="35" creationId="{2721788B-AA9B-419E-9D39-E0F271859BA8}"/>
          </ac:cxnSpMkLst>
        </pc:cxnChg>
        <pc:cxnChg chg="add del">
          <ac:chgData name="S A" userId="e69b40b6a433e3f8" providerId="LiveId" clId="{597E0DBF-605F-42FB-B2CC-C49C551FA63C}" dt="2023-04-19T20:42:36.640" v="4504" actId="26606"/>
          <ac:cxnSpMkLst>
            <pc:docMk/>
            <pc:sldMk cId="401913335" sldId="385"/>
            <ac:cxnSpMk id="36" creationId="{4B25ACC8-4517-494C-A678-849320FE3293}"/>
          </ac:cxnSpMkLst>
        </pc:cxnChg>
        <pc:cxnChg chg="add del">
          <ac:chgData name="S A" userId="e69b40b6a433e3f8" providerId="LiveId" clId="{597E0DBF-605F-42FB-B2CC-C49C551FA63C}" dt="2023-04-19T20:42:36.640" v="4504" actId="26606"/>
          <ac:cxnSpMkLst>
            <pc:docMk/>
            <pc:sldMk cId="401913335" sldId="385"/>
            <ac:cxnSpMk id="38" creationId="{E9CE1AD2-68C8-4D23-BCA6-A6714F325DAF}"/>
          </ac:cxnSpMkLst>
        </pc:cxnChg>
        <pc:cxnChg chg="add del">
          <ac:chgData name="S A" userId="e69b40b6a433e3f8" providerId="LiveId" clId="{597E0DBF-605F-42FB-B2CC-C49C551FA63C}" dt="2023-04-19T20:43:53.849" v="4508" actId="26606"/>
          <ac:cxnSpMkLst>
            <pc:docMk/>
            <pc:sldMk cId="401913335" sldId="385"/>
            <ac:cxnSpMk id="42" creationId="{2721788B-AA9B-419E-9D39-E0F271859BA8}"/>
          </ac:cxnSpMkLst>
        </pc:cxnChg>
        <pc:cxnChg chg="add del">
          <ac:chgData name="S A" userId="e69b40b6a433e3f8" providerId="LiveId" clId="{597E0DBF-605F-42FB-B2CC-C49C551FA63C}" dt="2023-04-19T20:43:53.849" v="4508" actId="26606"/>
          <ac:cxnSpMkLst>
            <pc:docMk/>
            <pc:sldMk cId="401913335" sldId="385"/>
            <ac:cxnSpMk id="43" creationId="{4B25ACC8-4517-494C-A678-849320FE3293}"/>
          </ac:cxnSpMkLst>
        </pc:cxnChg>
        <pc:cxnChg chg="add del">
          <ac:chgData name="S A" userId="e69b40b6a433e3f8" providerId="LiveId" clId="{597E0DBF-605F-42FB-B2CC-C49C551FA63C}" dt="2023-04-19T20:43:53.849" v="4508" actId="26606"/>
          <ac:cxnSpMkLst>
            <pc:docMk/>
            <pc:sldMk cId="401913335" sldId="385"/>
            <ac:cxnSpMk id="45" creationId="{E9CE1AD2-68C8-4D23-BCA6-A6714F325DAF}"/>
          </ac:cxnSpMkLst>
        </pc:cxnChg>
        <pc:cxnChg chg="add">
          <ac:chgData name="S A" userId="e69b40b6a433e3f8" providerId="LiveId" clId="{597E0DBF-605F-42FB-B2CC-C49C551FA63C}" dt="2023-04-19T20:43:58.544" v="4509" actId="26606"/>
          <ac:cxnSpMkLst>
            <pc:docMk/>
            <pc:sldMk cId="401913335" sldId="385"/>
            <ac:cxnSpMk id="49" creationId="{2721788B-AA9B-419E-9D39-E0F271859BA8}"/>
          </ac:cxnSpMkLst>
        </pc:cxnChg>
        <pc:cxnChg chg="add">
          <ac:chgData name="S A" userId="e69b40b6a433e3f8" providerId="LiveId" clId="{597E0DBF-605F-42FB-B2CC-C49C551FA63C}" dt="2023-04-19T20:43:58.544" v="4509" actId="26606"/>
          <ac:cxnSpMkLst>
            <pc:docMk/>
            <pc:sldMk cId="401913335" sldId="385"/>
            <ac:cxnSpMk id="50" creationId="{4B25ACC8-4517-494C-A678-849320FE3293}"/>
          </ac:cxnSpMkLst>
        </pc:cxnChg>
        <pc:cxnChg chg="add">
          <ac:chgData name="S A" userId="e69b40b6a433e3f8" providerId="LiveId" clId="{597E0DBF-605F-42FB-B2CC-C49C551FA63C}" dt="2023-04-19T20:43:58.544" v="4509" actId="26606"/>
          <ac:cxnSpMkLst>
            <pc:docMk/>
            <pc:sldMk cId="401913335" sldId="385"/>
            <ac:cxnSpMk id="52" creationId="{E9CE1AD2-68C8-4D23-BCA6-A6714F325DAF}"/>
          </ac:cxnSpMkLst>
        </pc:cxnChg>
      </pc:sldChg>
      <pc:sldMasterChg chg="delSldLayout">
        <pc:chgData name="S A" userId="e69b40b6a433e3f8" providerId="LiveId" clId="{597E0DBF-605F-42FB-B2CC-C49C551FA63C}" dt="2023-04-19T16:26:10.617" v="1181" actId="47"/>
        <pc:sldMasterMkLst>
          <pc:docMk/>
          <pc:sldMasterMk cId="2870133388" sldId="2147484923"/>
        </pc:sldMasterMkLst>
        <pc:sldLayoutChg chg="del">
          <pc:chgData name="S A" userId="e69b40b6a433e3f8" providerId="LiveId" clId="{597E0DBF-605F-42FB-B2CC-C49C551FA63C}" dt="2023-04-19T15:36:17.849" v="866" actId="2696"/>
          <pc:sldLayoutMkLst>
            <pc:docMk/>
            <pc:sldMasterMk cId="2870133388" sldId="2147484923"/>
            <pc:sldLayoutMk cId="3574253513" sldId="2147484938"/>
          </pc:sldLayoutMkLst>
        </pc:sldLayoutChg>
        <pc:sldLayoutChg chg="del">
          <pc:chgData name="S A" userId="e69b40b6a433e3f8" providerId="LiveId" clId="{597E0DBF-605F-42FB-B2CC-C49C551FA63C}" dt="2023-04-19T16:26:10.617" v="1181" actId="47"/>
          <pc:sldLayoutMkLst>
            <pc:docMk/>
            <pc:sldMasterMk cId="2870133388" sldId="2147484923"/>
            <pc:sldLayoutMk cId="2305719514" sldId="2147484941"/>
          </pc:sldLayoutMkLst>
        </pc:sldLayoutChg>
      </pc:sldMasterChg>
    </pc:docChg>
  </pc:docChgLst>
  <pc:docChgLst>
    <pc:chgData name="S A" userId="e69b40b6a433e3f8" providerId="LiveId" clId="{6C295555-E93E-4724-B04C-DFFC837B15BC}"/>
    <pc:docChg chg="undo custSel addSld delSld modSld sldOrd">
      <pc:chgData name="S A" userId="e69b40b6a433e3f8" providerId="LiveId" clId="{6C295555-E93E-4724-B04C-DFFC837B15BC}" dt="2023-04-18T01:50:49.872" v="739" actId="20577"/>
      <pc:docMkLst>
        <pc:docMk/>
      </pc:docMkLst>
      <pc:sldChg chg="addSp delSp modSp mod">
        <pc:chgData name="S A" userId="e69b40b6a433e3f8" providerId="LiveId" clId="{6C295555-E93E-4724-B04C-DFFC837B15BC}" dt="2023-04-17T23:10:55.225" v="277" actId="1076"/>
        <pc:sldMkLst>
          <pc:docMk/>
          <pc:sldMk cId="0" sldId="264"/>
        </pc:sldMkLst>
        <pc:spChg chg="add del mod">
          <ac:chgData name="S A" userId="e69b40b6a433e3f8" providerId="LiveId" clId="{6C295555-E93E-4724-B04C-DFFC837B15BC}" dt="2023-04-17T23:10:18.906" v="247"/>
          <ac:spMkLst>
            <pc:docMk/>
            <pc:sldMk cId="0" sldId="264"/>
            <ac:spMk id="2" creationId="{400372D5-D187-D202-9A65-CD5C799E64E3}"/>
          </ac:spMkLst>
        </pc:spChg>
        <pc:spChg chg="mod">
          <ac:chgData name="S A" userId="e69b40b6a433e3f8" providerId="LiveId" clId="{6C295555-E93E-4724-B04C-DFFC837B15BC}" dt="2023-04-17T23:10:48.012" v="275" actId="20577"/>
          <ac:spMkLst>
            <pc:docMk/>
            <pc:sldMk cId="0" sldId="264"/>
            <ac:spMk id="4" creationId="{1750AC95-099F-0A3B-DE4E-BBAD5E5383CC}"/>
          </ac:spMkLst>
        </pc:spChg>
        <pc:spChg chg="add del mod">
          <ac:chgData name="S A" userId="e69b40b6a433e3f8" providerId="LiveId" clId="{6C295555-E93E-4724-B04C-DFFC837B15BC}" dt="2023-04-17T23:10:50.708" v="276" actId="478"/>
          <ac:spMkLst>
            <pc:docMk/>
            <pc:sldMk cId="0" sldId="264"/>
            <ac:spMk id="1021" creationId="{00000000-0000-0000-0000-000000000000}"/>
          </ac:spMkLst>
        </pc:spChg>
        <pc:grpChg chg="add mod">
          <ac:chgData name="S A" userId="e69b40b6a433e3f8" providerId="LiveId" clId="{6C295555-E93E-4724-B04C-DFFC837B15BC}" dt="2023-04-17T23:10:55.225" v="277" actId="1076"/>
          <ac:grpSpMkLst>
            <pc:docMk/>
            <pc:sldMk cId="0" sldId="264"/>
            <ac:grpSpMk id="3" creationId="{9AC073F6-F65E-05B6-E166-6FEC706F4C49}"/>
          </ac:grpSpMkLst>
        </pc:grpChg>
        <pc:cxnChg chg="mod">
          <ac:chgData name="S A" userId="e69b40b6a433e3f8" providerId="LiveId" clId="{6C295555-E93E-4724-B04C-DFFC837B15BC}" dt="2023-04-17T23:10:37.258" v="250"/>
          <ac:cxnSpMkLst>
            <pc:docMk/>
            <pc:sldMk cId="0" sldId="264"/>
            <ac:cxnSpMk id="5" creationId="{B991CBD5-4654-33A2-9A61-75D73B5484E0}"/>
          </ac:cxnSpMkLst>
        </pc:cxnChg>
      </pc:sldChg>
      <pc:sldChg chg="del">
        <pc:chgData name="S A" userId="e69b40b6a433e3f8" providerId="LiveId" clId="{6C295555-E93E-4724-B04C-DFFC837B15BC}" dt="2023-04-17T23:00:09.258" v="80" actId="47"/>
        <pc:sldMkLst>
          <pc:docMk/>
          <pc:sldMk cId="0" sldId="265"/>
        </pc:sldMkLst>
      </pc:sldChg>
      <pc:sldChg chg="modSp mod ord">
        <pc:chgData name="S A" userId="e69b40b6a433e3f8" providerId="LiveId" clId="{6C295555-E93E-4724-B04C-DFFC837B15BC}" dt="2023-04-18T01:50:49.872" v="739" actId="20577"/>
        <pc:sldMkLst>
          <pc:docMk/>
          <pc:sldMk cId="0" sldId="268"/>
        </pc:sldMkLst>
        <pc:spChg chg="mod">
          <ac:chgData name="S A" userId="e69b40b6a433e3f8" providerId="LiveId" clId="{6C295555-E93E-4724-B04C-DFFC837B15BC}" dt="2023-04-18T01:50:49.872" v="739" actId="20577"/>
          <ac:spMkLst>
            <pc:docMk/>
            <pc:sldMk cId="0" sldId="268"/>
            <ac:spMk id="1046" creationId="{00000000-0000-0000-0000-000000000000}"/>
          </ac:spMkLst>
        </pc:spChg>
        <pc:graphicFrameChg chg="modGraphic">
          <ac:chgData name="S A" userId="e69b40b6a433e3f8" providerId="LiveId" clId="{6C295555-E93E-4724-B04C-DFFC837B15BC}" dt="2023-04-18T01:50:39.715" v="716" actId="6549"/>
          <ac:graphicFrameMkLst>
            <pc:docMk/>
            <pc:sldMk cId="0" sldId="268"/>
            <ac:graphicFrameMk id="1047" creationId="{00000000-0000-0000-0000-000000000000}"/>
          </ac:graphicFrameMkLst>
        </pc:graphicFrameChg>
      </pc:sldChg>
      <pc:sldChg chg="addSp delSp modSp mod ord">
        <pc:chgData name="S A" userId="e69b40b6a433e3f8" providerId="LiveId" clId="{6C295555-E93E-4724-B04C-DFFC837B15BC}" dt="2023-04-17T23:55:07.387" v="715" actId="6549"/>
        <pc:sldMkLst>
          <pc:docMk/>
          <pc:sldMk cId="0" sldId="271"/>
        </pc:sldMkLst>
        <pc:spChg chg="del">
          <ac:chgData name="S A" userId="e69b40b6a433e3f8" providerId="LiveId" clId="{6C295555-E93E-4724-B04C-DFFC837B15BC}" dt="2023-04-17T23:11:10.512" v="279" actId="478"/>
          <ac:spMkLst>
            <pc:docMk/>
            <pc:sldMk cId="0" sldId="271"/>
            <ac:spMk id="1070" creationId="{00000000-0000-0000-0000-000000000000}"/>
          </ac:spMkLst>
        </pc:spChg>
        <pc:spChg chg="add del">
          <ac:chgData name="S A" userId="e69b40b6a433e3f8" providerId="LiveId" clId="{6C295555-E93E-4724-B04C-DFFC837B15BC}" dt="2023-04-17T23:11:30.061" v="285" actId="478"/>
          <ac:spMkLst>
            <pc:docMk/>
            <pc:sldMk cId="0" sldId="271"/>
            <ac:spMk id="1072" creationId="{00000000-0000-0000-0000-000000000000}"/>
          </ac:spMkLst>
        </pc:spChg>
        <pc:spChg chg="mod">
          <ac:chgData name="S A" userId="e69b40b6a433e3f8" providerId="LiveId" clId="{6C295555-E93E-4724-B04C-DFFC837B15BC}" dt="2023-04-17T23:55:07.387" v="715" actId="6549"/>
          <ac:spMkLst>
            <pc:docMk/>
            <pc:sldMk cId="0" sldId="271"/>
            <ac:spMk id="1073" creationId="{00000000-0000-0000-0000-000000000000}"/>
          </ac:spMkLst>
        </pc:spChg>
        <pc:spChg chg="del">
          <ac:chgData name="S A" userId="e69b40b6a433e3f8" providerId="LiveId" clId="{6C295555-E93E-4724-B04C-DFFC837B15BC}" dt="2023-04-17T23:11:16.277" v="280" actId="478"/>
          <ac:spMkLst>
            <pc:docMk/>
            <pc:sldMk cId="0" sldId="271"/>
            <ac:spMk id="1075" creationId="{00000000-0000-0000-0000-000000000000}"/>
          </ac:spMkLst>
        </pc:spChg>
        <pc:spChg chg="del mod">
          <ac:chgData name="S A" userId="e69b40b6a433e3f8" providerId="LiveId" clId="{6C295555-E93E-4724-B04C-DFFC837B15BC}" dt="2023-04-17T23:09:46.921" v="227" actId="478"/>
          <ac:spMkLst>
            <pc:docMk/>
            <pc:sldMk cId="0" sldId="271"/>
            <ac:spMk id="1076" creationId="{00000000-0000-0000-0000-000000000000}"/>
          </ac:spMkLst>
        </pc:spChg>
        <pc:spChg chg="add del">
          <ac:chgData name="S A" userId="e69b40b6a433e3f8" providerId="LiveId" clId="{6C295555-E93E-4724-B04C-DFFC837B15BC}" dt="2023-04-17T23:11:29.246" v="284" actId="478"/>
          <ac:spMkLst>
            <pc:docMk/>
            <pc:sldMk cId="0" sldId="271"/>
            <ac:spMk id="1078" creationId="{00000000-0000-0000-0000-000000000000}"/>
          </ac:spMkLst>
        </pc:spChg>
        <pc:grpChg chg="add mod">
          <ac:chgData name="S A" userId="e69b40b6a433e3f8" providerId="LiveId" clId="{6C295555-E93E-4724-B04C-DFFC837B15BC}" dt="2023-04-17T23:10:32.539" v="249" actId="164"/>
          <ac:grpSpMkLst>
            <pc:docMk/>
            <pc:sldMk cId="0" sldId="271"/>
            <ac:grpSpMk id="2" creationId="{4EC86B42-06C3-8B86-640E-D690802E0CC1}"/>
          </ac:grpSpMkLst>
        </pc:grpChg>
        <pc:picChg chg="ord">
          <ac:chgData name="S A" userId="e69b40b6a433e3f8" providerId="LiveId" clId="{6C295555-E93E-4724-B04C-DFFC837B15BC}" dt="2023-04-17T23:11:04.820" v="278" actId="167"/>
          <ac:picMkLst>
            <pc:docMk/>
            <pc:sldMk cId="0" sldId="271"/>
            <ac:picMk id="1071" creationId="{00000000-0000-0000-0000-000000000000}"/>
          </ac:picMkLst>
        </pc:picChg>
        <pc:picChg chg="del">
          <ac:chgData name="S A" userId="e69b40b6a433e3f8" providerId="LiveId" clId="{6C295555-E93E-4724-B04C-DFFC837B15BC}" dt="2023-04-17T23:11:17.574" v="281" actId="478"/>
          <ac:picMkLst>
            <pc:docMk/>
            <pc:sldMk cId="0" sldId="271"/>
            <ac:picMk id="1079" creationId="{00000000-0000-0000-0000-000000000000}"/>
          </ac:picMkLst>
        </pc:picChg>
        <pc:picChg chg="del">
          <ac:chgData name="S A" userId="e69b40b6a433e3f8" providerId="LiveId" clId="{6C295555-E93E-4724-B04C-DFFC837B15BC}" dt="2023-04-17T23:09:44.941" v="226" actId="478"/>
          <ac:picMkLst>
            <pc:docMk/>
            <pc:sldMk cId="0" sldId="271"/>
            <ac:picMk id="1080" creationId="{00000000-0000-0000-0000-000000000000}"/>
          </ac:picMkLst>
        </pc:picChg>
        <pc:cxnChg chg="mod">
          <ac:chgData name="S A" userId="e69b40b6a433e3f8" providerId="LiveId" clId="{6C295555-E93E-4724-B04C-DFFC837B15BC}" dt="2023-04-17T23:10:32.539" v="249" actId="164"/>
          <ac:cxnSpMkLst>
            <pc:docMk/>
            <pc:sldMk cId="0" sldId="271"/>
            <ac:cxnSpMk id="1074" creationId="{00000000-0000-0000-0000-000000000000}"/>
          </ac:cxnSpMkLst>
        </pc:cxnChg>
      </pc:sldChg>
      <pc:sldChg chg="addSp modSp mod setBg setClrOvrMap">
        <pc:chgData name="S A" userId="e69b40b6a433e3f8" providerId="LiveId" clId="{6C295555-E93E-4724-B04C-DFFC837B15BC}" dt="2023-04-17T23:25:41.090" v="710" actId="27636"/>
        <pc:sldMkLst>
          <pc:docMk/>
          <pc:sldMk cId="0" sldId="274"/>
        </pc:sldMkLst>
        <pc:spChg chg="mod">
          <ac:chgData name="S A" userId="e69b40b6a433e3f8" providerId="LiveId" clId="{6C295555-E93E-4724-B04C-DFFC837B15BC}" dt="2023-04-17T23:25:40.979" v="709" actId="26606"/>
          <ac:spMkLst>
            <pc:docMk/>
            <pc:sldMk cId="0" sldId="274"/>
            <ac:spMk id="1107" creationId="{00000000-0000-0000-0000-000000000000}"/>
          </ac:spMkLst>
        </pc:spChg>
        <pc:spChg chg="mod">
          <ac:chgData name="S A" userId="e69b40b6a433e3f8" providerId="LiveId" clId="{6C295555-E93E-4724-B04C-DFFC837B15BC}" dt="2023-04-17T23:25:41.090" v="710" actId="27636"/>
          <ac:spMkLst>
            <pc:docMk/>
            <pc:sldMk cId="0" sldId="274"/>
            <ac:spMk id="1108" creationId="{00000000-0000-0000-0000-000000000000}"/>
          </ac:spMkLst>
        </pc:spChg>
        <pc:spChg chg="add">
          <ac:chgData name="S A" userId="e69b40b6a433e3f8" providerId="LiveId" clId="{6C295555-E93E-4724-B04C-DFFC837B15BC}" dt="2023-04-17T23:25:40.979" v="709" actId="26606"/>
          <ac:spMkLst>
            <pc:docMk/>
            <pc:sldMk cId="0" sldId="274"/>
            <ac:spMk id="1113" creationId="{0ED05234-59F2-438F-99BB-C1D5FE6AB366}"/>
          </ac:spMkLst>
        </pc:spChg>
        <pc:spChg chg="add">
          <ac:chgData name="S A" userId="e69b40b6a433e3f8" providerId="LiveId" clId="{6C295555-E93E-4724-B04C-DFFC837B15BC}" dt="2023-04-17T23:25:40.979" v="709" actId="26606"/>
          <ac:spMkLst>
            <pc:docMk/>
            <pc:sldMk cId="0" sldId="274"/>
            <ac:spMk id="1121" creationId="{1C69834E-5EEE-4D61-833E-04928896454C}"/>
          </ac:spMkLst>
        </pc:spChg>
        <pc:spChg chg="add">
          <ac:chgData name="S A" userId="e69b40b6a433e3f8" providerId="LiveId" clId="{6C295555-E93E-4724-B04C-DFFC837B15BC}" dt="2023-04-17T23:25:40.979" v="709" actId="26606"/>
          <ac:spMkLst>
            <pc:docMk/>
            <pc:sldMk cId="0" sldId="274"/>
            <ac:spMk id="1123" creationId="{58E5D9BA-46E7-4BFA-9C74-75495BF6F54D}"/>
          </ac:spMkLst>
        </pc:spChg>
        <pc:spChg chg="add">
          <ac:chgData name="S A" userId="e69b40b6a433e3f8" providerId="LiveId" clId="{6C295555-E93E-4724-B04C-DFFC837B15BC}" dt="2023-04-17T23:25:40.979" v="709" actId="26606"/>
          <ac:spMkLst>
            <pc:docMk/>
            <pc:sldMk cId="0" sldId="274"/>
            <ac:spMk id="1125" creationId="{5B033D76-5800-44B6-AFE9-EE2106935115}"/>
          </ac:spMkLst>
        </pc:spChg>
        <pc:spChg chg="add">
          <ac:chgData name="S A" userId="e69b40b6a433e3f8" providerId="LiveId" clId="{6C295555-E93E-4724-B04C-DFFC837B15BC}" dt="2023-04-17T23:25:40.979" v="709" actId="26606"/>
          <ac:spMkLst>
            <pc:docMk/>
            <pc:sldMk cId="0" sldId="274"/>
            <ac:spMk id="1127" creationId="{522D6F85-FFBA-4F81-AEE5-AAA17CB7AA98}"/>
          </ac:spMkLst>
        </pc:spChg>
        <pc:spChg chg="add">
          <ac:chgData name="S A" userId="e69b40b6a433e3f8" providerId="LiveId" clId="{6C295555-E93E-4724-B04C-DFFC837B15BC}" dt="2023-04-17T23:25:40.979" v="709" actId="26606"/>
          <ac:spMkLst>
            <pc:docMk/>
            <pc:sldMk cId="0" sldId="274"/>
            <ac:spMk id="1129" creationId="{13B31514-E6DF-4357-9EEA-EFB7983080DA}"/>
          </ac:spMkLst>
        </pc:spChg>
        <pc:picChg chg="add">
          <ac:chgData name="S A" userId="e69b40b6a433e3f8" providerId="LiveId" clId="{6C295555-E93E-4724-B04C-DFFC837B15BC}" dt="2023-04-17T23:25:40.979" v="709" actId="26606"/>
          <ac:picMkLst>
            <pc:docMk/>
            <pc:sldMk cId="0" sldId="274"/>
            <ac:picMk id="1115" creationId="{92AFBBF0-B883-4E26-9359-B5CECFDCD681}"/>
          </ac:picMkLst>
        </pc:picChg>
        <pc:picChg chg="add">
          <ac:chgData name="S A" userId="e69b40b6a433e3f8" providerId="LiveId" clId="{6C295555-E93E-4724-B04C-DFFC837B15BC}" dt="2023-04-17T23:25:40.979" v="709" actId="26606"/>
          <ac:picMkLst>
            <pc:docMk/>
            <pc:sldMk cId="0" sldId="274"/>
            <ac:picMk id="1133" creationId="{50FE9B6F-A7A5-454C-A29B-78650855FEAF}"/>
          </ac:picMkLst>
        </pc:picChg>
        <pc:cxnChg chg="add">
          <ac:chgData name="S A" userId="e69b40b6a433e3f8" providerId="LiveId" clId="{6C295555-E93E-4724-B04C-DFFC837B15BC}" dt="2023-04-17T23:25:40.979" v="709" actId="26606"/>
          <ac:cxnSpMkLst>
            <pc:docMk/>
            <pc:sldMk cId="0" sldId="274"/>
            <ac:cxnSpMk id="1117" creationId="{C156D5FE-EB26-4C38-8EC5-E5FFE1B3022E}"/>
          </ac:cxnSpMkLst>
        </pc:cxnChg>
        <pc:cxnChg chg="add">
          <ac:chgData name="S A" userId="e69b40b6a433e3f8" providerId="LiveId" clId="{6C295555-E93E-4724-B04C-DFFC837B15BC}" dt="2023-04-17T23:25:40.979" v="709" actId="26606"/>
          <ac:cxnSpMkLst>
            <pc:docMk/>
            <pc:sldMk cId="0" sldId="274"/>
            <ac:cxnSpMk id="1119" creationId="{719987F4-3B90-44B5-BC28-BCB01759B972}"/>
          </ac:cxnSpMkLst>
        </pc:cxnChg>
        <pc:cxnChg chg="add">
          <ac:chgData name="S A" userId="e69b40b6a433e3f8" providerId="LiveId" clId="{6C295555-E93E-4724-B04C-DFFC837B15BC}" dt="2023-04-17T23:25:40.979" v="709" actId="26606"/>
          <ac:cxnSpMkLst>
            <pc:docMk/>
            <pc:sldMk cId="0" sldId="274"/>
            <ac:cxnSpMk id="1131" creationId="{412BDC66-00FA-4A3F-9BC7-BE05FF7705F8}"/>
          </ac:cxnSpMkLst>
        </pc:cxnChg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275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276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277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283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284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285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291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292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293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294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295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296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297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298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299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00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01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03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04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05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06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07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08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09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10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11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12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13"/>
        </pc:sldMkLst>
      </pc:sldChg>
      <pc:sldChg chg="addSp delSp del mod">
        <pc:chgData name="S A" userId="e69b40b6a433e3f8" providerId="LiveId" clId="{6C295555-E93E-4724-B04C-DFFC837B15BC}" dt="2023-04-17T23:24:58.922" v="685" actId="47"/>
        <pc:sldMkLst>
          <pc:docMk/>
          <pc:sldMk cId="0" sldId="314"/>
        </pc:sldMkLst>
        <pc:spChg chg="add del">
          <ac:chgData name="S A" userId="e69b40b6a433e3f8" providerId="LiveId" clId="{6C295555-E93E-4724-B04C-DFFC837B15BC}" dt="2023-04-17T23:12:48.448" v="287" actId="22"/>
          <ac:spMkLst>
            <pc:docMk/>
            <pc:sldMk cId="0" sldId="314"/>
            <ac:spMk id="3" creationId="{B522DD6A-C35C-6439-73F3-E117D52D3A5C}"/>
          </ac:spMkLst>
        </pc:spChg>
        <pc:spChg chg="add del">
          <ac:chgData name="S A" userId="e69b40b6a433e3f8" providerId="LiveId" clId="{6C295555-E93E-4724-B04C-DFFC837B15BC}" dt="2023-04-17T23:12:52.714" v="289" actId="22"/>
          <ac:spMkLst>
            <pc:docMk/>
            <pc:sldMk cId="0" sldId="314"/>
            <ac:spMk id="5" creationId="{06CB3ADB-DBE7-0601-69A1-8DDDDAAB4362}"/>
          </ac:spMkLst>
        </pc:spChg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15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16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17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18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21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22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23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24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27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28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29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30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31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32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33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34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35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36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37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38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39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40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41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42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43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44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45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46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47"/>
        </pc:sldMkLst>
      </pc:sldChg>
      <pc:sldChg chg="del">
        <pc:chgData name="S A" userId="e69b40b6a433e3f8" providerId="LiveId" clId="{6C295555-E93E-4724-B04C-DFFC837B15BC}" dt="2023-04-17T23:24:58.922" v="685" actId="47"/>
        <pc:sldMkLst>
          <pc:docMk/>
          <pc:sldMk cId="0" sldId="348"/>
        </pc:sldMkLst>
      </pc:sldChg>
      <pc:sldChg chg="addSp delSp modSp mod ord setBg">
        <pc:chgData name="S A" userId="e69b40b6a433e3f8" providerId="LiveId" clId="{6C295555-E93E-4724-B04C-DFFC837B15BC}" dt="2023-04-17T23:25:57.370" v="714"/>
        <pc:sldMkLst>
          <pc:docMk/>
          <pc:sldMk cId="625369500" sldId="349"/>
        </pc:sldMkLst>
        <pc:spChg chg="mod">
          <ac:chgData name="S A" userId="e69b40b6a433e3f8" providerId="LiveId" clId="{6C295555-E93E-4724-B04C-DFFC837B15BC}" dt="2023-04-17T23:24:02.127" v="681" actId="26606"/>
          <ac:spMkLst>
            <pc:docMk/>
            <pc:sldMk cId="625369500" sldId="349"/>
            <ac:spMk id="1107" creationId="{00000000-0000-0000-0000-000000000000}"/>
          </ac:spMkLst>
        </pc:spChg>
        <pc:spChg chg="del mod">
          <ac:chgData name="S A" userId="e69b40b6a433e3f8" providerId="LiveId" clId="{6C295555-E93E-4724-B04C-DFFC837B15BC}" dt="2023-04-17T23:24:04.912" v="682" actId="478"/>
          <ac:spMkLst>
            <pc:docMk/>
            <pc:sldMk cId="625369500" sldId="349"/>
            <ac:spMk id="1108" creationId="{00000000-0000-0000-0000-000000000000}"/>
          </ac:spMkLst>
        </pc:spChg>
        <pc:spChg chg="add">
          <ac:chgData name="S A" userId="e69b40b6a433e3f8" providerId="LiveId" clId="{6C295555-E93E-4724-B04C-DFFC837B15BC}" dt="2023-04-17T23:24:02.127" v="681" actId="26606"/>
          <ac:spMkLst>
            <pc:docMk/>
            <pc:sldMk cId="625369500" sldId="349"/>
            <ac:spMk id="1115" creationId="{DB56CED6-ACD4-43B1-BE53-1B579E8C6EFB}"/>
          </ac:spMkLst>
        </pc:spChg>
        <pc:spChg chg="add">
          <ac:chgData name="S A" userId="e69b40b6a433e3f8" providerId="LiveId" clId="{6C295555-E93E-4724-B04C-DFFC837B15BC}" dt="2023-04-17T23:24:02.127" v="681" actId="26606"/>
          <ac:spMkLst>
            <pc:docMk/>
            <pc:sldMk cId="625369500" sldId="349"/>
            <ac:spMk id="1123" creationId="{58A4B56A-28BF-494A-B9A0-7212483E8353}"/>
          </ac:spMkLst>
        </pc:spChg>
        <pc:spChg chg="add">
          <ac:chgData name="S A" userId="e69b40b6a433e3f8" providerId="LiveId" clId="{6C295555-E93E-4724-B04C-DFFC837B15BC}" dt="2023-04-17T23:24:02.127" v="681" actId="26606"/>
          <ac:spMkLst>
            <pc:docMk/>
            <pc:sldMk cId="625369500" sldId="349"/>
            <ac:spMk id="1125" creationId="{6A5EE248-87D5-4C83-A97D-C1754B546DA7}"/>
          </ac:spMkLst>
        </pc:spChg>
        <pc:picChg chg="add">
          <ac:chgData name="S A" userId="e69b40b6a433e3f8" providerId="LiveId" clId="{6C295555-E93E-4724-B04C-DFFC837B15BC}" dt="2023-04-17T23:24:02.127" v="681" actId="26606"/>
          <ac:picMkLst>
            <pc:docMk/>
            <pc:sldMk cId="625369500" sldId="349"/>
            <ac:picMk id="1112" creationId="{5EC971C0-E787-67DF-58E8-0AD229252BF2}"/>
          </ac:picMkLst>
        </pc:picChg>
        <pc:picChg chg="add">
          <ac:chgData name="S A" userId="e69b40b6a433e3f8" providerId="LiveId" clId="{6C295555-E93E-4724-B04C-DFFC837B15BC}" dt="2023-04-17T23:24:02.127" v="681" actId="26606"/>
          <ac:picMkLst>
            <pc:docMk/>
            <pc:sldMk cId="625369500" sldId="349"/>
            <ac:picMk id="1117" creationId="{5B451061-F85B-40DB-92DA-1FD61C70C3F0}"/>
          </ac:picMkLst>
        </pc:picChg>
        <pc:picChg chg="add">
          <ac:chgData name="S A" userId="e69b40b6a433e3f8" providerId="LiveId" clId="{6C295555-E93E-4724-B04C-DFFC837B15BC}" dt="2023-04-17T23:24:02.127" v="681" actId="26606"/>
          <ac:picMkLst>
            <pc:docMk/>
            <pc:sldMk cId="625369500" sldId="349"/>
            <ac:picMk id="1129" creationId="{1A52E10F-3348-4997-8FD3-E6389D562141}"/>
          </ac:picMkLst>
        </pc:picChg>
        <pc:cxnChg chg="add">
          <ac:chgData name="S A" userId="e69b40b6a433e3f8" providerId="LiveId" clId="{6C295555-E93E-4724-B04C-DFFC837B15BC}" dt="2023-04-17T23:24:02.127" v="681" actId="26606"/>
          <ac:cxnSpMkLst>
            <pc:docMk/>
            <pc:sldMk cId="625369500" sldId="349"/>
            <ac:cxnSpMk id="1119" creationId="{D1F836F1-51D4-4090-8E0D-97877F036097}"/>
          </ac:cxnSpMkLst>
        </pc:cxnChg>
        <pc:cxnChg chg="add">
          <ac:chgData name="S A" userId="e69b40b6a433e3f8" providerId="LiveId" clId="{6C295555-E93E-4724-B04C-DFFC837B15BC}" dt="2023-04-17T23:24:02.127" v="681" actId="26606"/>
          <ac:cxnSpMkLst>
            <pc:docMk/>
            <pc:sldMk cId="625369500" sldId="349"/>
            <ac:cxnSpMk id="1121" creationId="{CDE33292-50BA-4AED-A315-7A6ADB4B100C}"/>
          </ac:cxnSpMkLst>
        </pc:cxnChg>
        <pc:cxnChg chg="add">
          <ac:chgData name="S A" userId="e69b40b6a433e3f8" providerId="LiveId" clId="{6C295555-E93E-4724-B04C-DFFC837B15BC}" dt="2023-04-17T23:24:02.127" v="681" actId="26606"/>
          <ac:cxnSpMkLst>
            <pc:docMk/>
            <pc:sldMk cId="625369500" sldId="349"/>
            <ac:cxnSpMk id="1127" creationId="{5D73BF24-D1F3-4181-8C60-4EA9D4CED503}"/>
          </ac:cxnSpMkLst>
        </pc:cxnChg>
        <pc:cxnChg chg="add">
          <ac:chgData name="S A" userId="e69b40b6a433e3f8" providerId="LiveId" clId="{6C295555-E93E-4724-B04C-DFFC837B15BC}" dt="2023-04-17T23:24:02.127" v="681" actId="26606"/>
          <ac:cxnSpMkLst>
            <pc:docMk/>
            <pc:sldMk cId="625369500" sldId="349"/>
            <ac:cxnSpMk id="1131" creationId="{BD381074-0101-41BB-98A9-EE3DC457CB03}"/>
          </ac:cxnSpMkLst>
        </pc:cxnChg>
      </pc:sldChg>
      <pc:sldChg chg="addSp delSp modSp add mod setBg">
        <pc:chgData name="S A" userId="e69b40b6a433e3f8" providerId="LiveId" clId="{6C295555-E93E-4724-B04C-DFFC837B15BC}" dt="2023-04-17T23:08:49.065" v="210" actId="403"/>
        <pc:sldMkLst>
          <pc:docMk/>
          <pc:sldMk cId="3610372762" sldId="350"/>
        </pc:sldMkLst>
        <pc:spChg chg="add del">
          <ac:chgData name="S A" userId="e69b40b6a433e3f8" providerId="LiveId" clId="{6C295555-E93E-4724-B04C-DFFC837B15BC}" dt="2023-04-17T23:05:28.859" v="99"/>
          <ac:spMkLst>
            <pc:docMk/>
            <pc:sldMk cId="3610372762" sldId="350"/>
            <ac:spMk id="2" creationId="{88F90318-CAFD-84EF-C14B-598B04FF1577}"/>
          </ac:spMkLst>
        </pc:spChg>
        <pc:spChg chg="mod">
          <ac:chgData name="S A" userId="e69b40b6a433e3f8" providerId="LiveId" clId="{6C295555-E93E-4724-B04C-DFFC837B15BC}" dt="2023-04-17T22:59:55.629" v="79" actId="14100"/>
          <ac:spMkLst>
            <pc:docMk/>
            <pc:sldMk cId="3610372762" sldId="350"/>
            <ac:spMk id="1027" creationId="{00000000-0000-0000-0000-000000000000}"/>
          </ac:spMkLst>
        </pc:spChg>
        <pc:spChg chg="mod">
          <ac:chgData name="S A" userId="e69b40b6a433e3f8" providerId="LiveId" clId="{6C295555-E93E-4724-B04C-DFFC837B15BC}" dt="2023-04-17T23:08:49.065" v="210" actId="403"/>
          <ac:spMkLst>
            <pc:docMk/>
            <pc:sldMk cId="3610372762" sldId="350"/>
            <ac:spMk id="1028" creationId="{00000000-0000-0000-0000-000000000000}"/>
          </ac:spMkLst>
        </pc:spChg>
        <pc:spChg chg="add del">
          <ac:chgData name="S A" userId="e69b40b6a433e3f8" providerId="LiveId" clId="{6C295555-E93E-4724-B04C-DFFC837B15BC}" dt="2023-04-17T22:58:12.816" v="41" actId="26606"/>
          <ac:spMkLst>
            <pc:docMk/>
            <pc:sldMk cId="3610372762" sldId="350"/>
            <ac:spMk id="1033" creationId="{1034510A-DB30-456D-9F45-F70101243FCB}"/>
          </ac:spMkLst>
        </pc:spChg>
        <pc:spChg chg="add del">
          <ac:chgData name="S A" userId="e69b40b6a433e3f8" providerId="LiveId" clId="{6C295555-E93E-4724-B04C-DFFC837B15BC}" dt="2023-04-17T22:58:12.816" v="41" actId="26606"/>
          <ac:spMkLst>
            <pc:docMk/>
            <pc:sldMk cId="3610372762" sldId="350"/>
            <ac:spMk id="1041" creationId="{D5259EE0-CAF5-493C-858E-A9243EA89193}"/>
          </ac:spMkLst>
        </pc:spChg>
        <pc:spChg chg="add del">
          <ac:chgData name="S A" userId="e69b40b6a433e3f8" providerId="LiveId" clId="{6C295555-E93E-4724-B04C-DFFC837B15BC}" dt="2023-04-17T22:58:12.816" v="41" actId="26606"/>
          <ac:spMkLst>
            <pc:docMk/>
            <pc:sldMk cId="3610372762" sldId="350"/>
            <ac:spMk id="1043" creationId="{DCD1698A-B304-4251-8307-BE5D696B1B48}"/>
          </ac:spMkLst>
        </pc:spChg>
        <pc:spChg chg="add">
          <ac:chgData name="S A" userId="e69b40b6a433e3f8" providerId="LiveId" clId="{6C295555-E93E-4724-B04C-DFFC837B15BC}" dt="2023-04-17T22:58:12.816" v="41" actId="26606"/>
          <ac:spMkLst>
            <pc:docMk/>
            <pc:sldMk cId="3610372762" sldId="350"/>
            <ac:spMk id="1054" creationId="{1034510A-DB30-456D-9F45-F70101243FCB}"/>
          </ac:spMkLst>
        </pc:spChg>
        <pc:spChg chg="add">
          <ac:chgData name="S A" userId="e69b40b6a433e3f8" providerId="LiveId" clId="{6C295555-E93E-4724-B04C-DFFC837B15BC}" dt="2023-04-17T22:58:12.816" v="41" actId="26606"/>
          <ac:spMkLst>
            <pc:docMk/>
            <pc:sldMk cId="3610372762" sldId="350"/>
            <ac:spMk id="1062" creationId="{6197630E-4D5A-46D7-81B6-AACF293DE481}"/>
          </ac:spMkLst>
        </pc:spChg>
        <pc:spChg chg="add">
          <ac:chgData name="S A" userId="e69b40b6a433e3f8" providerId="LiveId" clId="{6C295555-E93E-4724-B04C-DFFC837B15BC}" dt="2023-04-17T22:58:12.816" v="41" actId="26606"/>
          <ac:spMkLst>
            <pc:docMk/>
            <pc:sldMk cId="3610372762" sldId="350"/>
            <ac:spMk id="1064" creationId="{DF55C1FB-AF64-47EC-9F76-92517C60B87D}"/>
          </ac:spMkLst>
        </pc:spChg>
        <pc:grpChg chg="add">
          <ac:chgData name="S A" userId="e69b40b6a433e3f8" providerId="LiveId" clId="{6C295555-E93E-4724-B04C-DFFC837B15BC}" dt="2023-04-17T22:58:12.816" v="41" actId="26606"/>
          <ac:grpSpMkLst>
            <pc:docMk/>
            <pc:sldMk cId="3610372762" sldId="350"/>
            <ac:grpSpMk id="1068" creationId="{D231400A-89D5-4788-B071-EDA807D6516A}"/>
          </ac:grpSpMkLst>
        </pc:grpChg>
        <pc:picChg chg="add del">
          <ac:chgData name="S A" userId="e69b40b6a433e3f8" providerId="LiveId" clId="{6C295555-E93E-4724-B04C-DFFC837B15BC}" dt="2023-04-17T23:05:28.859" v="99"/>
          <ac:picMkLst>
            <pc:docMk/>
            <pc:sldMk cId="3610372762" sldId="350"/>
            <ac:picMk id="3" creationId="{32ACCDA6-ED74-A9F5-662A-A793437ADD2B}"/>
          </ac:picMkLst>
        </pc:picChg>
        <pc:picChg chg="add del mod ord">
          <ac:chgData name="S A" userId="e69b40b6a433e3f8" providerId="LiveId" clId="{6C295555-E93E-4724-B04C-DFFC837B15BC}" dt="2023-04-17T22:58:12.816" v="41" actId="26606"/>
          <ac:picMkLst>
            <pc:docMk/>
            <pc:sldMk cId="3610372762" sldId="350"/>
            <ac:picMk id="1026" creationId="{00000000-0000-0000-0000-000000000000}"/>
          </ac:picMkLst>
        </pc:picChg>
        <pc:picChg chg="add del">
          <ac:chgData name="S A" userId="e69b40b6a433e3f8" providerId="LiveId" clId="{6C295555-E93E-4724-B04C-DFFC837B15BC}" dt="2023-04-17T22:58:12.816" v="41" actId="26606"/>
          <ac:picMkLst>
            <pc:docMk/>
            <pc:sldMk cId="3610372762" sldId="350"/>
            <ac:picMk id="1035" creationId="{D9E3E4AB-D495-4E09-86D0-3C3F1CD33C2A}"/>
          </ac:picMkLst>
        </pc:picChg>
        <pc:picChg chg="add del">
          <ac:chgData name="S A" userId="e69b40b6a433e3f8" providerId="LiveId" clId="{6C295555-E93E-4724-B04C-DFFC837B15BC}" dt="2023-04-17T22:58:12.816" v="41" actId="26606"/>
          <ac:picMkLst>
            <pc:docMk/>
            <pc:sldMk cId="3610372762" sldId="350"/>
            <ac:picMk id="1047" creationId="{5AEEC591-DD54-40F3-8BA3-834616AFDB82}"/>
          </ac:picMkLst>
        </pc:picChg>
        <pc:picChg chg="add">
          <ac:chgData name="S A" userId="e69b40b6a433e3f8" providerId="LiveId" clId="{6C295555-E93E-4724-B04C-DFFC837B15BC}" dt="2023-04-17T22:58:12.816" v="41" actId="26606"/>
          <ac:picMkLst>
            <pc:docMk/>
            <pc:sldMk cId="3610372762" sldId="350"/>
            <ac:picMk id="1056" creationId="{D9E3E4AB-D495-4E09-86D0-3C3F1CD33C2A}"/>
          </ac:picMkLst>
        </pc:picChg>
        <pc:picChg chg="add">
          <ac:chgData name="S A" userId="e69b40b6a433e3f8" providerId="LiveId" clId="{6C295555-E93E-4724-B04C-DFFC837B15BC}" dt="2023-04-17T22:58:12.816" v="41" actId="26606"/>
          <ac:picMkLst>
            <pc:docMk/>
            <pc:sldMk cId="3610372762" sldId="350"/>
            <ac:picMk id="1072" creationId="{6DB21661-E71D-4919-863E-4DAF7C88D4F9}"/>
          </ac:picMkLst>
        </pc:picChg>
        <pc:cxnChg chg="add del">
          <ac:chgData name="S A" userId="e69b40b6a433e3f8" providerId="LiveId" clId="{6C295555-E93E-4724-B04C-DFFC837B15BC}" dt="2023-04-17T22:58:12.816" v="41" actId="26606"/>
          <ac:cxnSpMkLst>
            <pc:docMk/>
            <pc:sldMk cId="3610372762" sldId="350"/>
            <ac:cxnSpMk id="1037" creationId="{59D48945-BEE9-473E-9443-A1CE317E2D69}"/>
          </ac:cxnSpMkLst>
        </pc:cxnChg>
        <pc:cxnChg chg="add del">
          <ac:chgData name="S A" userId="e69b40b6a433e3f8" providerId="LiveId" clId="{6C295555-E93E-4724-B04C-DFFC837B15BC}" dt="2023-04-17T22:58:12.816" v="41" actId="26606"/>
          <ac:cxnSpMkLst>
            <pc:docMk/>
            <pc:sldMk cId="3610372762" sldId="350"/>
            <ac:cxnSpMk id="1039" creationId="{2DD6752A-2411-44BF-8C92-DF55B95F3ACA}"/>
          </ac:cxnSpMkLst>
        </pc:cxnChg>
        <pc:cxnChg chg="add del">
          <ac:chgData name="S A" userId="e69b40b6a433e3f8" providerId="LiveId" clId="{6C295555-E93E-4724-B04C-DFFC837B15BC}" dt="2023-04-17T22:58:12.816" v="41" actId="26606"/>
          <ac:cxnSpMkLst>
            <pc:docMk/>
            <pc:sldMk cId="3610372762" sldId="350"/>
            <ac:cxnSpMk id="1045" creationId="{06D3DE15-DB80-4D00-827C-A950117C8244}"/>
          </ac:cxnSpMkLst>
        </pc:cxnChg>
        <pc:cxnChg chg="add del">
          <ac:chgData name="S A" userId="e69b40b6a433e3f8" providerId="LiveId" clId="{6C295555-E93E-4724-B04C-DFFC837B15BC}" dt="2023-04-17T22:58:12.816" v="41" actId="26606"/>
          <ac:cxnSpMkLst>
            <pc:docMk/>
            <pc:sldMk cId="3610372762" sldId="350"/>
            <ac:cxnSpMk id="1049" creationId="{8BBEC0B2-5B0C-45EF-B375-ACB61DF74018}"/>
          </ac:cxnSpMkLst>
        </pc:cxnChg>
        <pc:cxnChg chg="add">
          <ac:chgData name="S A" userId="e69b40b6a433e3f8" providerId="LiveId" clId="{6C295555-E93E-4724-B04C-DFFC837B15BC}" dt="2023-04-17T22:58:12.816" v="41" actId="26606"/>
          <ac:cxnSpMkLst>
            <pc:docMk/>
            <pc:sldMk cId="3610372762" sldId="350"/>
            <ac:cxnSpMk id="1058" creationId="{59D48945-BEE9-473E-9443-A1CE317E2D69}"/>
          </ac:cxnSpMkLst>
        </pc:cxnChg>
        <pc:cxnChg chg="add">
          <ac:chgData name="S A" userId="e69b40b6a433e3f8" providerId="LiveId" clId="{6C295555-E93E-4724-B04C-DFFC837B15BC}" dt="2023-04-17T22:58:12.816" v="41" actId="26606"/>
          <ac:cxnSpMkLst>
            <pc:docMk/>
            <pc:sldMk cId="3610372762" sldId="350"/>
            <ac:cxnSpMk id="1060" creationId="{2DD6752A-2411-44BF-8C92-DF55B95F3ACA}"/>
          </ac:cxnSpMkLst>
        </pc:cxnChg>
        <pc:cxnChg chg="add">
          <ac:chgData name="S A" userId="e69b40b6a433e3f8" providerId="LiveId" clId="{6C295555-E93E-4724-B04C-DFFC837B15BC}" dt="2023-04-17T22:58:12.816" v="41" actId="26606"/>
          <ac:cxnSpMkLst>
            <pc:docMk/>
            <pc:sldMk cId="3610372762" sldId="350"/>
            <ac:cxnSpMk id="1066" creationId="{2BDBCFA8-87D3-44D6-ACCC-2B1A9C34EE87}"/>
          </ac:cxnSpMkLst>
        </pc:cxnChg>
        <pc:cxnChg chg="add">
          <ac:chgData name="S A" userId="e69b40b6a433e3f8" providerId="LiveId" clId="{6C295555-E93E-4724-B04C-DFFC837B15BC}" dt="2023-04-17T22:58:12.816" v="41" actId="26606"/>
          <ac:cxnSpMkLst>
            <pc:docMk/>
            <pc:sldMk cId="3610372762" sldId="350"/>
            <ac:cxnSpMk id="1074" creationId="{1F7CAD9E-0068-4D78-AC4D-5A0EE804CC4E}"/>
          </ac:cxnSpMkLst>
        </pc:cxnChg>
      </pc:sldChg>
      <pc:sldChg chg="modSp add mod">
        <pc:chgData name="S A" userId="e69b40b6a433e3f8" providerId="LiveId" clId="{6C295555-E93E-4724-B04C-DFFC837B15BC}" dt="2023-04-17T23:16:01.781" v="502" actId="6549"/>
        <pc:sldMkLst>
          <pc:docMk/>
          <pc:sldMk cId="1163172947" sldId="351"/>
        </pc:sldMkLst>
        <pc:spChg chg="mod">
          <ac:chgData name="S A" userId="e69b40b6a433e3f8" providerId="LiveId" clId="{6C295555-E93E-4724-B04C-DFFC837B15BC}" dt="2023-04-17T23:13:38.011" v="323" actId="20577"/>
          <ac:spMkLst>
            <pc:docMk/>
            <pc:sldMk cId="1163172947" sldId="351"/>
            <ac:spMk id="1653" creationId="{00000000-0000-0000-0000-000000000000}"/>
          </ac:spMkLst>
        </pc:spChg>
        <pc:graphicFrameChg chg="mod modGraphic">
          <ac:chgData name="S A" userId="e69b40b6a433e3f8" providerId="LiveId" clId="{6C295555-E93E-4724-B04C-DFFC837B15BC}" dt="2023-04-17T23:16:01.781" v="502" actId="6549"/>
          <ac:graphicFrameMkLst>
            <pc:docMk/>
            <pc:sldMk cId="1163172947" sldId="351"/>
            <ac:graphicFrameMk id="1656" creationId="{00000000-0000-0000-0000-000000000000}"/>
          </ac:graphicFrameMkLst>
        </pc:graphicFrameChg>
      </pc:sldChg>
      <pc:sldChg chg="modSp add mod">
        <pc:chgData name="S A" userId="e69b40b6a433e3f8" providerId="LiveId" clId="{6C295555-E93E-4724-B04C-DFFC837B15BC}" dt="2023-04-17T23:13:27.171" v="321" actId="6549"/>
        <pc:sldMkLst>
          <pc:docMk/>
          <pc:sldMk cId="2609236518" sldId="352"/>
        </pc:sldMkLst>
        <pc:spChg chg="mod">
          <ac:chgData name="S A" userId="e69b40b6a433e3f8" providerId="LiveId" clId="{6C295555-E93E-4724-B04C-DFFC837B15BC}" dt="2023-04-17T23:13:27.171" v="321" actId="6549"/>
          <ac:spMkLst>
            <pc:docMk/>
            <pc:sldMk cId="2609236518" sldId="352"/>
            <ac:spMk id="1073" creationId="{00000000-0000-0000-0000-000000000000}"/>
          </ac:spMkLst>
        </pc:spChg>
      </pc:sldChg>
      <pc:sldChg chg="addSp delSp modSp add mod">
        <pc:chgData name="S A" userId="e69b40b6a433e3f8" providerId="LiveId" clId="{6C295555-E93E-4724-B04C-DFFC837B15BC}" dt="2023-04-17T23:23:01.654" v="631" actId="207"/>
        <pc:sldMkLst>
          <pc:docMk/>
          <pc:sldMk cId="1124111244" sldId="353"/>
        </pc:sldMkLst>
        <pc:spChg chg="add del mod">
          <ac:chgData name="S A" userId="e69b40b6a433e3f8" providerId="LiveId" clId="{6C295555-E93E-4724-B04C-DFFC837B15BC}" dt="2023-04-17T23:21:20.061" v="518"/>
          <ac:spMkLst>
            <pc:docMk/>
            <pc:sldMk cId="1124111244" sldId="353"/>
            <ac:spMk id="2" creationId="{AE498DD0-EB54-B659-B12F-E72C201C3EC7}"/>
          </ac:spMkLst>
        </pc:spChg>
        <pc:spChg chg="add del mod">
          <ac:chgData name="S A" userId="e69b40b6a433e3f8" providerId="LiveId" clId="{6C295555-E93E-4724-B04C-DFFC837B15BC}" dt="2023-04-17T23:21:20.061" v="518"/>
          <ac:spMkLst>
            <pc:docMk/>
            <pc:sldMk cId="1124111244" sldId="353"/>
            <ac:spMk id="3" creationId="{BE7EA03C-47E4-FC24-387C-F2FCB80B54DA}"/>
          </ac:spMkLst>
        </pc:spChg>
        <pc:spChg chg="add del mod">
          <ac:chgData name="S A" userId="e69b40b6a433e3f8" providerId="LiveId" clId="{6C295555-E93E-4724-B04C-DFFC837B15BC}" dt="2023-04-17T23:21:20.061" v="518"/>
          <ac:spMkLst>
            <pc:docMk/>
            <pc:sldMk cId="1124111244" sldId="353"/>
            <ac:spMk id="4" creationId="{4F35416A-4CA3-ABAA-1547-F5E8133DBA58}"/>
          </ac:spMkLst>
        </pc:spChg>
        <pc:spChg chg="add del mod">
          <ac:chgData name="S A" userId="e69b40b6a433e3f8" providerId="LiveId" clId="{6C295555-E93E-4724-B04C-DFFC837B15BC}" dt="2023-04-17T23:22:35.529" v="628" actId="478"/>
          <ac:spMkLst>
            <pc:docMk/>
            <pc:sldMk cId="1124111244" sldId="353"/>
            <ac:spMk id="6" creationId="{A26A4DF5-851B-EA2B-549F-53A949D8F914}"/>
          </ac:spMkLst>
        </pc:spChg>
        <pc:spChg chg="mod">
          <ac:chgData name="S A" userId="e69b40b6a433e3f8" providerId="LiveId" clId="{6C295555-E93E-4724-B04C-DFFC837B15BC}" dt="2023-04-17T23:23:01.654" v="631" actId="207"/>
          <ac:spMkLst>
            <pc:docMk/>
            <pc:sldMk cId="1124111244" sldId="353"/>
            <ac:spMk id="1514" creationId="{00000000-0000-0000-0000-000000000000}"/>
          </ac:spMkLst>
        </pc:spChg>
        <pc:spChg chg="del mod">
          <ac:chgData name="S A" userId="e69b40b6a433e3f8" providerId="LiveId" clId="{6C295555-E93E-4724-B04C-DFFC837B15BC}" dt="2023-04-17T23:22:30.524" v="627" actId="478"/>
          <ac:spMkLst>
            <pc:docMk/>
            <pc:sldMk cId="1124111244" sldId="353"/>
            <ac:spMk id="1515" creationId="{00000000-0000-0000-0000-000000000000}"/>
          </ac:spMkLst>
        </pc:spChg>
        <pc:spChg chg="mod">
          <ac:chgData name="S A" userId="e69b40b6a433e3f8" providerId="LiveId" clId="{6C295555-E93E-4724-B04C-DFFC837B15BC}" dt="2023-04-17T23:22:40.638" v="629" actId="1076"/>
          <ac:spMkLst>
            <pc:docMk/>
            <pc:sldMk cId="1124111244" sldId="353"/>
            <ac:spMk id="1517" creationId="{00000000-0000-0000-0000-000000000000}"/>
          </ac:spMkLst>
        </pc:spChg>
        <pc:spChg chg="mod">
          <ac:chgData name="S A" userId="e69b40b6a433e3f8" providerId="LiveId" clId="{6C295555-E93E-4724-B04C-DFFC837B15BC}" dt="2023-04-17T23:22:40.638" v="629" actId="1076"/>
          <ac:spMkLst>
            <pc:docMk/>
            <pc:sldMk cId="1124111244" sldId="353"/>
            <ac:spMk id="1518" creationId="{00000000-0000-0000-0000-000000000000}"/>
          </ac:spMkLst>
        </pc:spChg>
        <pc:spChg chg="mod">
          <ac:chgData name="S A" userId="e69b40b6a433e3f8" providerId="LiveId" clId="{6C295555-E93E-4724-B04C-DFFC837B15BC}" dt="2023-04-17T23:22:40.638" v="629" actId="1076"/>
          <ac:spMkLst>
            <pc:docMk/>
            <pc:sldMk cId="1124111244" sldId="353"/>
            <ac:spMk id="1519" creationId="{00000000-0000-0000-0000-000000000000}"/>
          </ac:spMkLst>
        </pc:spChg>
        <pc:spChg chg="mod">
          <ac:chgData name="S A" userId="e69b40b6a433e3f8" providerId="LiveId" clId="{6C295555-E93E-4724-B04C-DFFC837B15BC}" dt="2023-04-17T23:22:40.638" v="629" actId="1076"/>
          <ac:spMkLst>
            <pc:docMk/>
            <pc:sldMk cId="1124111244" sldId="353"/>
            <ac:spMk id="1520" creationId="{00000000-0000-0000-0000-000000000000}"/>
          </ac:spMkLst>
        </pc:spChg>
        <pc:spChg chg="mod">
          <ac:chgData name="S A" userId="e69b40b6a433e3f8" providerId="LiveId" clId="{6C295555-E93E-4724-B04C-DFFC837B15BC}" dt="2023-04-17T23:22:40.638" v="629" actId="1076"/>
          <ac:spMkLst>
            <pc:docMk/>
            <pc:sldMk cId="1124111244" sldId="353"/>
            <ac:spMk id="1521" creationId="{00000000-0000-0000-0000-000000000000}"/>
          </ac:spMkLst>
        </pc:spChg>
        <pc:spChg chg="mod">
          <ac:chgData name="S A" userId="e69b40b6a433e3f8" providerId="LiveId" clId="{6C295555-E93E-4724-B04C-DFFC837B15BC}" dt="2023-04-17T23:22:40.638" v="629" actId="1076"/>
          <ac:spMkLst>
            <pc:docMk/>
            <pc:sldMk cId="1124111244" sldId="353"/>
            <ac:spMk id="1522" creationId="{00000000-0000-0000-0000-000000000000}"/>
          </ac:spMkLst>
        </pc:spChg>
        <pc:spChg chg="mod">
          <ac:chgData name="S A" userId="e69b40b6a433e3f8" providerId="LiveId" clId="{6C295555-E93E-4724-B04C-DFFC837B15BC}" dt="2023-04-17T23:22:40.638" v="629" actId="1076"/>
          <ac:spMkLst>
            <pc:docMk/>
            <pc:sldMk cId="1124111244" sldId="353"/>
            <ac:spMk id="1523" creationId="{00000000-0000-0000-0000-000000000000}"/>
          </ac:spMkLst>
        </pc:spChg>
        <pc:spChg chg="mod">
          <ac:chgData name="S A" userId="e69b40b6a433e3f8" providerId="LiveId" clId="{6C295555-E93E-4724-B04C-DFFC837B15BC}" dt="2023-04-17T23:22:40.638" v="629" actId="1076"/>
          <ac:spMkLst>
            <pc:docMk/>
            <pc:sldMk cId="1124111244" sldId="353"/>
            <ac:spMk id="1524" creationId="{00000000-0000-0000-0000-000000000000}"/>
          </ac:spMkLst>
        </pc:spChg>
        <pc:spChg chg="mod">
          <ac:chgData name="S A" userId="e69b40b6a433e3f8" providerId="LiveId" clId="{6C295555-E93E-4724-B04C-DFFC837B15BC}" dt="2023-04-17T23:22:40.638" v="629" actId="1076"/>
          <ac:spMkLst>
            <pc:docMk/>
            <pc:sldMk cId="1124111244" sldId="353"/>
            <ac:spMk id="1525" creationId="{00000000-0000-0000-0000-000000000000}"/>
          </ac:spMkLst>
        </pc:spChg>
        <pc:spChg chg="mod">
          <ac:chgData name="S A" userId="e69b40b6a433e3f8" providerId="LiveId" clId="{6C295555-E93E-4724-B04C-DFFC837B15BC}" dt="2023-04-17T23:22:40.638" v="629" actId="1076"/>
          <ac:spMkLst>
            <pc:docMk/>
            <pc:sldMk cId="1124111244" sldId="353"/>
            <ac:spMk id="1526" creationId="{00000000-0000-0000-0000-000000000000}"/>
          </ac:spMkLst>
        </pc:spChg>
        <pc:spChg chg="mod">
          <ac:chgData name="S A" userId="e69b40b6a433e3f8" providerId="LiveId" clId="{6C295555-E93E-4724-B04C-DFFC837B15BC}" dt="2023-04-17T23:22:40.638" v="629" actId="1076"/>
          <ac:spMkLst>
            <pc:docMk/>
            <pc:sldMk cId="1124111244" sldId="353"/>
            <ac:spMk id="1527" creationId="{00000000-0000-0000-0000-000000000000}"/>
          </ac:spMkLst>
        </pc:spChg>
        <pc:spChg chg="mod">
          <ac:chgData name="S A" userId="e69b40b6a433e3f8" providerId="LiveId" clId="{6C295555-E93E-4724-B04C-DFFC837B15BC}" dt="2023-04-17T23:22:40.638" v="629" actId="1076"/>
          <ac:spMkLst>
            <pc:docMk/>
            <pc:sldMk cId="1124111244" sldId="353"/>
            <ac:spMk id="1528" creationId="{00000000-0000-0000-0000-000000000000}"/>
          </ac:spMkLst>
        </pc:spChg>
      </pc:sldChg>
      <pc:sldChg chg="add del">
        <pc:chgData name="S A" userId="e69b40b6a433e3f8" providerId="LiveId" clId="{6C295555-E93E-4724-B04C-DFFC837B15BC}" dt="2023-04-17T23:23:06.711" v="632" actId="47"/>
        <pc:sldMkLst>
          <pc:docMk/>
          <pc:sldMk cId="505882562" sldId="354"/>
        </pc:sldMkLst>
      </pc:sldChg>
      <pc:sldMasterChg chg="delSldLayout">
        <pc:chgData name="S A" userId="e69b40b6a433e3f8" providerId="LiveId" clId="{6C295555-E93E-4724-B04C-DFFC837B15BC}" dt="2023-04-17T23:24:58.922" v="685" actId="47"/>
        <pc:sldMasterMkLst>
          <pc:docMk/>
          <pc:sldMasterMk cId="2870133388" sldId="2147484923"/>
        </pc:sldMasterMkLst>
        <pc:sldLayoutChg chg="del">
          <pc:chgData name="S A" userId="e69b40b6a433e3f8" providerId="LiveId" clId="{6C295555-E93E-4724-B04C-DFFC837B15BC}" dt="2023-04-17T23:24:58.922" v="685" actId="47"/>
          <pc:sldLayoutMkLst>
            <pc:docMk/>
            <pc:sldMasterMk cId="2870133388" sldId="2147484923"/>
            <pc:sldLayoutMk cId="1470361412" sldId="2147484940"/>
          </pc:sldLayoutMkLst>
        </pc:sldLayoutChg>
        <pc:sldLayoutChg chg="del">
          <pc:chgData name="S A" userId="e69b40b6a433e3f8" providerId="LiveId" clId="{6C295555-E93E-4724-B04C-DFFC837B15BC}" dt="2023-04-17T23:24:58.922" v="685" actId="47"/>
          <pc:sldLayoutMkLst>
            <pc:docMk/>
            <pc:sldMasterMk cId="2870133388" sldId="2147484923"/>
            <pc:sldLayoutMk cId="3694856493" sldId="2147484942"/>
          </pc:sldLayoutMkLst>
        </pc:sldLayoutChg>
        <pc:sldLayoutChg chg="del">
          <pc:chgData name="S A" userId="e69b40b6a433e3f8" providerId="LiveId" clId="{6C295555-E93E-4724-B04C-DFFC837B15BC}" dt="2023-04-17T23:24:58.922" v="685" actId="47"/>
          <pc:sldLayoutMkLst>
            <pc:docMk/>
            <pc:sldMasterMk cId="2870133388" sldId="2147484923"/>
            <pc:sldLayoutMk cId="1200792862" sldId="2147484944"/>
          </pc:sldLayoutMkLst>
        </pc:sldLayoutChg>
        <pc:sldLayoutChg chg="del">
          <pc:chgData name="S A" userId="e69b40b6a433e3f8" providerId="LiveId" clId="{6C295555-E93E-4724-B04C-DFFC837B15BC}" dt="2023-04-17T23:24:58.922" v="685" actId="47"/>
          <pc:sldLayoutMkLst>
            <pc:docMk/>
            <pc:sldMasterMk cId="2870133388" sldId="2147484923"/>
            <pc:sldLayoutMk cId="938261953" sldId="2147484945"/>
          </pc:sldLayoutMkLst>
        </pc:sldLayoutChg>
        <pc:sldLayoutChg chg="del">
          <pc:chgData name="S A" userId="e69b40b6a433e3f8" providerId="LiveId" clId="{6C295555-E93E-4724-B04C-DFFC837B15BC}" dt="2023-04-17T23:24:58.922" v="685" actId="47"/>
          <pc:sldLayoutMkLst>
            <pc:docMk/>
            <pc:sldMasterMk cId="2870133388" sldId="2147484923"/>
            <pc:sldLayoutMk cId="3283829015" sldId="2147484946"/>
          </pc:sldLayoutMkLst>
        </pc:sldLayoutChg>
        <pc:sldLayoutChg chg="del">
          <pc:chgData name="S A" userId="e69b40b6a433e3f8" providerId="LiveId" clId="{6C295555-E93E-4724-B04C-DFFC837B15BC}" dt="2023-04-17T23:24:58.922" v="685" actId="47"/>
          <pc:sldLayoutMkLst>
            <pc:docMk/>
            <pc:sldMasterMk cId="2870133388" sldId="2147484923"/>
            <pc:sldLayoutMk cId="2474257612" sldId="214748494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06B494-6355-48C9-8C81-22FE410022D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AD00E6B6-44D9-4D99-96C0-AEFA22BBDC51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Who is the Audience?</a:t>
          </a:r>
        </a:p>
      </dgm:t>
    </dgm:pt>
    <dgm:pt modelId="{00D5F32E-1428-4746-8B7E-1D17054EE2FC}" type="parTrans" cxnId="{6B4B8C43-859F-4480-B7FE-CAD6A9B7F7F2}">
      <dgm:prSet/>
      <dgm:spPr/>
      <dgm:t>
        <a:bodyPr/>
        <a:lstStyle/>
        <a:p>
          <a:endParaRPr lang="en-US"/>
        </a:p>
      </dgm:t>
    </dgm:pt>
    <dgm:pt modelId="{EF8AC02F-0A42-4CC6-9A17-C1111A1D1CB4}" type="sibTrans" cxnId="{6B4B8C43-859F-4480-B7FE-CAD6A9B7F7F2}">
      <dgm:prSet/>
      <dgm:spPr/>
      <dgm:t>
        <a:bodyPr/>
        <a:lstStyle/>
        <a:p>
          <a:endParaRPr lang="en-US"/>
        </a:p>
      </dgm:t>
    </dgm:pt>
    <dgm:pt modelId="{DFC7FF91-9D14-4E5F-853F-B2C71B2B2AF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Texas Homeowners</a:t>
          </a:r>
        </a:p>
      </dgm:t>
    </dgm:pt>
    <dgm:pt modelId="{52AFCEF7-6882-4649-A6ED-DA8436390278}" type="parTrans" cxnId="{0F627CC5-D19A-465D-B49D-30B5EDB4F744}">
      <dgm:prSet/>
      <dgm:spPr/>
      <dgm:t>
        <a:bodyPr/>
        <a:lstStyle/>
        <a:p>
          <a:endParaRPr lang="en-US"/>
        </a:p>
      </dgm:t>
    </dgm:pt>
    <dgm:pt modelId="{9D5492AB-A1D1-4499-9E6C-112A17D82009}" type="sibTrans" cxnId="{0F627CC5-D19A-465D-B49D-30B5EDB4F744}">
      <dgm:prSet/>
      <dgm:spPr/>
      <dgm:t>
        <a:bodyPr/>
        <a:lstStyle/>
        <a:p>
          <a:endParaRPr lang="en-US"/>
        </a:p>
      </dgm:t>
    </dgm:pt>
    <dgm:pt modelId="{37E9A15A-4D39-4018-BFF8-4CFE79F92360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Audience Interest?</a:t>
          </a:r>
        </a:p>
      </dgm:t>
    </dgm:pt>
    <dgm:pt modelId="{A8E443DF-76CA-4B09-9228-1C0B4B2AAA15}" type="parTrans" cxnId="{5D905E2A-D34F-4CF2-A2C0-8C5D6C793B0A}">
      <dgm:prSet/>
      <dgm:spPr/>
      <dgm:t>
        <a:bodyPr/>
        <a:lstStyle/>
        <a:p>
          <a:endParaRPr lang="en-US"/>
        </a:p>
      </dgm:t>
    </dgm:pt>
    <dgm:pt modelId="{44DEFC7C-4826-4C44-9D63-0E5870E1BF93}" type="sibTrans" cxnId="{5D905E2A-D34F-4CF2-A2C0-8C5D6C793B0A}">
      <dgm:prSet/>
      <dgm:spPr/>
      <dgm:t>
        <a:bodyPr/>
        <a:lstStyle/>
        <a:p>
          <a:endParaRPr lang="en-US"/>
        </a:p>
      </dgm:t>
    </dgm:pt>
    <dgm:pt modelId="{7D3A6C46-7E0A-4742-B706-9D884727098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Housing price</a:t>
          </a:r>
        </a:p>
      </dgm:t>
    </dgm:pt>
    <dgm:pt modelId="{90A1AC5B-EFDE-4F62-8143-CB9F967DA4CA}" type="parTrans" cxnId="{51E134FC-B6A9-4B9B-98AF-8789BE698F78}">
      <dgm:prSet/>
      <dgm:spPr/>
      <dgm:t>
        <a:bodyPr/>
        <a:lstStyle/>
        <a:p>
          <a:endParaRPr lang="en-US"/>
        </a:p>
      </dgm:t>
    </dgm:pt>
    <dgm:pt modelId="{3DF466BB-3904-4DA7-AC79-E5A701A8BD91}" type="sibTrans" cxnId="{51E134FC-B6A9-4B9B-98AF-8789BE698F78}">
      <dgm:prSet/>
      <dgm:spPr/>
      <dgm:t>
        <a:bodyPr/>
        <a:lstStyle/>
        <a:p>
          <a:endParaRPr lang="en-US"/>
        </a:p>
      </dgm:t>
    </dgm:pt>
    <dgm:pt modelId="{695FF113-E9A7-427E-9327-75CF6AAE055E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How to achieve it?</a:t>
          </a:r>
        </a:p>
      </dgm:t>
    </dgm:pt>
    <dgm:pt modelId="{1ECF2509-A290-48AC-B148-25B6B35546E8}" type="parTrans" cxnId="{4E499333-5160-4A1C-9B9F-0E07141E51C0}">
      <dgm:prSet/>
      <dgm:spPr/>
      <dgm:t>
        <a:bodyPr/>
        <a:lstStyle/>
        <a:p>
          <a:endParaRPr lang="en-US"/>
        </a:p>
      </dgm:t>
    </dgm:pt>
    <dgm:pt modelId="{8AA49DD9-6CCE-43DE-8B97-2B37B9C4844C}" type="sibTrans" cxnId="{4E499333-5160-4A1C-9B9F-0E07141E51C0}">
      <dgm:prSet/>
      <dgm:spPr/>
      <dgm:t>
        <a:bodyPr/>
        <a:lstStyle/>
        <a:p>
          <a:endParaRPr lang="en-US"/>
        </a:p>
      </dgm:t>
    </dgm:pt>
    <dgm:pt modelId="{30037449-B5BD-4A8F-A7B0-1ADB00E9B39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Assign a score to each category. </a:t>
          </a:r>
        </a:p>
      </dgm:t>
    </dgm:pt>
    <dgm:pt modelId="{3C8E6ABA-30F6-4352-BDB6-85EDB2B0810A}" type="parTrans" cxnId="{C1D4E3A7-2FF4-47DC-B946-BED07B8C348B}">
      <dgm:prSet/>
      <dgm:spPr/>
      <dgm:t>
        <a:bodyPr/>
        <a:lstStyle/>
        <a:p>
          <a:endParaRPr lang="en-US"/>
        </a:p>
      </dgm:t>
    </dgm:pt>
    <dgm:pt modelId="{3215BB82-0723-4792-8E42-65A45CA8FCC7}" type="sibTrans" cxnId="{C1D4E3A7-2FF4-47DC-B946-BED07B8C348B}">
      <dgm:prSet/>
      <dgm:spPr/>
      <dgm:t>
        <a:bodyPr/>
        <a:lstStyle/>
        <a:p>
          <a:endParaRPr lang="en-US"/>
        </a:p>
      </dgm:t>
    </dgm:pt>
    <dgm:pt modelId="{120C4974-553D-40B6-B88A-CBA8BEF96FD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Find livability grade by county using the score</a:t>
          </a:r>
        </a:p>
      </dgm:t>
    </dgm:pt>
    <dgm:pt modelId="{6781D66D-D529-4CBE-8602-04027790CE6C}" type="parTrans" cxnId="{889FDE09-C586-4E19-B659-56A6240C7C1F}">
      <dgm:prSet/>
      <dgm:spPr/>
      <dgm:t>
        <a:bodyPr/>
        <a:lstStyle/>
        <a:p>
          <a:endParaRPr lang="en-US"/>
        </a:p>
      </dgm:t>
    </dgm:pt>
    <dgm:pt modelId="{350F3D2B-8591-4D08-A9B7-31260570F4CB}" type="sibTrans" cxnId="{889FDE09-C586-4E19-B659-56A6240C7C1F}">
      <dgm:prSet/>
      <dgm:spPr/>
      <dgm:t>
        <a:bodyPr/>
        <a:lstStyle/>
        <a:p>
          <a:endParaRPr lang="en-US"/>
        </a:p>
      </dgm:t>
    </dgm:pt>
    <dgm:pt modelId="{241F95A1-9609-4415-8281-7D404D04598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COVID rate?</a:t>
          </a:r>
        </a:p>
        <a:p>
          <a:pPr>
            <a:lnSpc>
              <a:spcPct val="100000"/>
            </a:lnSpc>
          </a:pPr>
          <a:r>
            <a:rPr lang="en-US"/>
            <a:t>Is the place safe?</a:t>
          </a:r>
        </a:p>
      </dgm:t>
    </dgm:pt>
    <dgm:pt modelId="{6388D016-6BF9-4489-9F96-A714A89F8D92}" type="parTrans" cxnId="{A7FE7233-C7CD-4D8F-9BEE-BFCBD70FCF3C}">
      <dgm:prSet/>
      <dgm:spPr/>
      <dgm:t>
        <a:bodyPr/>
        <a:lstStyle/>
        <a:p>
          <a:endParaRPr lang="en-US"/>
        </a:p>
      </dgm:t>
    </dgm:pt>
    <dgm:pt modelId="{0D113EBA-0564-4A07-84B3-2D4C2786F01F}" type="sibTrans" cxnId="{A7FE7233-C7CD-4D8F-9BEE-BFCBD70FCF3C}">
      <dgm:prSet/>
      <dgm:spPr/>
      <dgm:t>
        <a:bodyPr/>
        <a:lstStyle/>
        <a:p>
          <a:endParaRPr lang="en-US"/>
        </a:p>
      </dgm:t>
    </dgm:pt>
    <dgm:pt modelId="{98877C5F-41AD-450E-ABDD-03FE4C5B357A}" type="pres">
      <dgm:prSet presAssocID="{B606B494-6355-48C9-8C81-22FE410022DD}" presName="root" presStyleCnt="0">
        <dgm:presLayoutVars>
          <dgm:dir/>
          <dgm:resizeHandles val="exact"/>
        </dgm:presLayoutVars>
      </dgm:prSet>
      <dgm:spPr/>
    </dgm:pt>
    <dgm:pt modelId="{CA782E88-6F79-4C66-95D5-7118DC1E68EB}" type="pres">
      <dgm:prSet presAssocID="{AD00E6B6-44D9-4D99-96C0-AEFA22BBDC51}" presName="compNode" presStyleCnt="0"/>
      <dgm:spPr/>
    </dgm:pt>
    <dgm:pt modelId="{0BD5E2AD-FE0E-4C1C-8974-48EAF07D3ED2}" type="pres">
      <dgm:prSet presAssocID="{AD00E6B6-44D9-4D99-96C0-AEFA22BBDC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C63C6E2A-C26E-43B5-941A-0A9EC10EC8C8}" type="pres">
      <dgm:prSet presAssocID="{AD00E6B6-44D9-4D99-96C0-AEFA22BBDC51}" presName="iconSpace" presStyleCnt="0"/>
      <dgm:spPr/>
    </dgm:pt>
    <dgm:pt modelId="{4695EE68-3DF0-4AC8-B45B-1B310AE67799}" type="pres">
      <dgm:prSet presAssocID="{AD00E6B6-44D9-4D99-96C0-AEFA22BBDC51}" presName="parTx" presStyleLbl="revTx" presStyleIdx="0" presStyleCnt="6">
        <dgm:presLayoutVars>
          <dgm:chMax val="0"/>
          <dgm:chPref val="0"/>
        </dgm:presLayoutVars>
      </dgm:prSet>
      <dgm:spPr/>
    </dgm:pt>
    <dgm:pt modelId="{3180BC78-9AD3-4BC3-9AE7-AAD2A80748A9}" type="pres">
      <dgm:prSet presAssocID="{AD00E6B6-44D9-4D99-96C0-AEFA22BBDC51}" presName="txSpace" presStyleCnt="0"/>
      <dgm:spPr/>
    </dgm:pt>
    <dgm:pt modelId="{09511199-69D8-49F9-B3FF-D77BD007D9B5}" type="pres">
      <dgm:prSet presAssocID="{AD00E6B6-44D9-4D99-96C0-AEFA22BBDC51}" presName="desTx" presStyleLbl="revTx" presStyleIdx="1" presStyleCnt="6">
        <dgm:presLayoutVars/>
      </dgm:prSet>
      <dgm:spPr/>
    </dgm:pt>
    <dgm:pt modelId="{33A06CAC-A124-4E8F-A3CF-56BDFD0640D4}" type="pres">
      <dgm:prSet presAssocID="{EF8AC02F-0A42-4CC6-9A17-C1111A1D1CB4}" presName="sibTrans" presStyleCnt="0"/>
      <dgm:spPr/>
    </dgm:pt>
    <dgm:pt modelId="{39F10568-5DD8-41EB-9058-34C3338D48E1}" type="pres">
      <dgm:prSet presAssocID="{37E9A15A-4D39-4018-BFF8-4CFE79F92360}" presName="compNode" presStyleCnt="0"/>
      <dgm:spPr/>
    </dgm:pt>
    <dgm:pt modelId="{152E987C-0DA9-421B-A04E-A3034F740241}" type="pres">
      <dgm:prSet presAssocID="{37E9A15A-4D39-4018-BFF8-4CFE79F923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749D7F03-5582-40C6-956C-8A82425757D1}" type="pres">
      <dgm:prSet presAssocID="{37E9A15A-4D39-4018-BFF8-4CFE79F92360}" presName="iconSpace" presStyleCnt="0"/>
      <dgm:spPr/>
    </dgm:pt>
    <dgm:pt modelId="{5C8AA0E8-6AAD-4E67-B355-7840B670CF78}" type="pres">
      <dgm:prSet presAssocID="{37E9A15A-4D39-4018-BFF8-4CFE79F92360}" presName="parTx" presStyleLbl="revTx" presStyleIdx="2" presStyleCnt="6">
        <dgm:presLayoutVars>
          <dgm:chMax val="0"/>
          <dgm:chPref val="0"/>
        </dgm:presLayoutVars>
      </dgm:prSet>
      <dgm:spPr/>
    </dgm:pt>
    <dgm:pt modelId="{5A19F81D-B1EF-4D9F-ACE6-02A62A6E3E74}" type="pres">
      <dgm:prSet presAssocID="{37E9A15A-4D39-4018-BFF8-4CFE79F92360}" presName="txSpace" presStyleCnt="0"/>
      <dgm:spPr/>
    </dgm:pt>
    <dgm:pt modelId="{914A3A5A-5AF8-4282-A958-C78B58FD0B2A}" type="pres">
      <dgm:prSet presAssocID="{37E9A15A-4D39-4018-BFF8-4CFE79F92360}" presName="desTx" presStyleLbl="revTx" presStyleIdx="3" presStyleCnt="6">
        <dgm:presLayoutVars/>
      </dgm:prSet>
      <dgm:spPr/>
    </dgm:pt>
    <dgm:pt modelId="{8B9B72D6-8E68-4A71-ACAA-12A6E9BA3B0F}" type="pres">
      <dgm:prSet presAssocID="{44DEFC7C-4826-4C44-9D63-0E5870E1BF93}" presName="sibTrans" presStyleCnt="0"/>
      <dgm:spPr/>
    </dgm:pt>
    <dgm:pt modelId="{ED0A5FAC-89E6-4AC3-AB7B-1C0C946D78BA}" type="pres">
      <dgm:prSet presAssocID="{695FF113-E9A7-427E-9327-75CF6AAE055E}" presName="compNode" presStyleCnt="0"/>
      <dgm:spPr/>
    </dgm:pt>
    <dgm:pt modelId="{B547BC92-1F0A-4369-A56F-03093A716EB1}" type="pres">
      <dgm:prSet presAssocID="{695FF113-E9A7-427E-9327-75CF6AAE055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37E7AEBA-4274-48BF-B2C6-FCC94DA72C02}" type="pres">
      <dgm:prSet presAssocID="{695FF113-E9A7-427E-9327-75CF6AAE055E}" presName="iconSpace" presStyleCnt="0"/>
      <dgm:spPr/>
    </dgm:pt>
    <dgm:pt modelId="{072403F4-2F56-4BF5-9A08-E63C1E4728E6}" type="pres">
      <dgm:prSet presAssocID="{695FF113-E9A7-427E-9327-75CF6AAE055E}" presName="parTx" presStyleLbl="revTx" presStyleIdx="4" presStyleCnt="6">
        <dgm:presLayoutVars>
          <dgm:chMax val="0"/>
          <dgm:chPref val="0"/>
        </dgm:presLayoutVars>
      </dgm:prSet>
      <dgm:spPr/>
    </dgm:pt>
    <dgm:pt modelId="{BC1CD5F7-A076-4B13-8419-19A478F7D10A}" type="pres">
      <dgm:prSet presAssocID="{695FF113-E9A7-427E-9327-75CF6AAE055E}" presName="txSpace" presStyleCnt="0"/>
      <dgm:spPr/>
    </dgm:pt>
    <dgm:pt modelId="{A20E0592-D6EF-46BB-9DE6-8A6998851C80}" type="pres">
      <dgm:prSet presAssocID="{695FF113-E9A7-427E-9327-75CF6AAE055E}" presName="desTx" presStyleLbl="revTx" presStyleIdx="5" presStyleCnt="6">
        <dgm:presLayoutVars/>
      </dgm:prSet>
      <dgm:spPr/>
    </dgm:pt>
  </dgm:ptLst>
  <dgm:cxnLst>
    <dgm:cxn modelId="{24AC6803-8474-490F-BCD8-9CAC41674AC4}" type="presOf" srcId="{AD00E6B6-44D9-4D99-96C0-AEFA22BBDC51}" destId="{4695EE68-3DF0-4AC8-B45B-1B310AE67799}" srcOrd="0" destOrd="0" presId="urn:microsoft.com/office/officeart/2018/5/layout/CenteredIconLabelDescriptionList"/>
    <dgm:cxn modelId="{889FDE09-C586-4E19-B659-56A6240C7C1F}" srcId="{695FF113-E9A7-427E-9327-75CF6AAE055E}" destId="{120C4974-553D-40B6-B88A-CBA8BEF96FD9}" srcOrd="1" destOrd="0" parTransId="{6781D66D-D529-4CBE-8602-04027790CE6C}" sibTransId="{350F3D2B-8591-4D08-A9B7-31260570F4CB}"/>
    <dgm:cxn modelId="{5D905E2A-D34F-4CF2-A2C0-8C5D6C793B0A}" srcId="{B606B494-6355-48C9-8C81-22FE410022DD}" destId="{37E9A15A-4D39-4018-BFF8-4CFE79F92360}" srcOrd="1" destOrd="0" parTransId="{A8E443DF-76CA-4B09-9228-1C0B4B2AAA15}" sibTransId="{44DEFC7C-4826-4C44-9D63-0E5870E1BF93}"/>
    <dgm:cxn modelId="{2AB2652D-6461-4DB0-83EC-E7A1736165CC}" type="presOf" srcId="{241F95A1-9609-4415-8281-7D404D04598A}" destId="{914A3A5A-5AF8-4282-A958-C78B58FD0B2A}" srcOrd="0" destOrd="1" presId="urn:microsoft.com/office/officeart/2018/5/layout/CenteredIconLabelDescriptionList"/>
    <dgm:cxn modelId="{A7FE7233-C7CD-4D8F-9BEE-BFCBD70FCF3C}" srcId="{37E9A15A-4D39-4018-BFF8-4CFE79F92360}" destId="{241F95A1-9609-4415-8281-7D404D04598A}" srcOrd="1" destOrd="0" parTransId="{6388D016-6BF9-4489-9F96-A714A89F8D92}" sibTransId="{0D113EBA-0564-4A07-84B3-2D4C2786F01F}"/>
    <dgm:cxn modelId="{4E499333-5160-4A1C-9B9F-0E07141E51C0}" srcId="{B606B494-6355-48C9-8C81-22FE410022DD}" destId="{695FF113-E9A7-427E-9327-75CF6AAE055E}" srcOrd="2" destOrd="0" parTransId="{1ECF2509-A290-48AC-B148-25B6B35546E8}" sibTransId="{8AA49DD9-6CCE-43DE-8B97-2B37B9C4844C}"/>
    <dgm:cxn modelId="{6B4B8C43-859F-4480-B7FE-CAD6A9B7F7F2}" srcId="{B606B494-6355-48C9-8C81-22FE410022DD}" destId="{AD00E6B6-44D9-4D99-96C0-AEFA22BBDC51}" srcOrd="0" destOrd="0" parTransId="{00D5F32E-1428-4746-8B7E-1D17054EE2FC}" sibTransId="{EF8AC02F-0A42-4CC6-9A17-C1111A1D1CB4}"/>
    <dgm:cxn modelId="{A76AF676-BC0E-4893-A044-AC109241E134}" type="presOf" srcId="{695FF113-E9A7-427E-9327-75CF6AAE055E}" destId="{072403F4-2F56-4BF5-9A08-E63C1E4728E6}" srcOrd="0" destOrd="0" presId="urn:microsoft.com/office/officeart/2018/5/layout/CenteredIconLabelDescriptionList"/>
    <dgm:cxn modelId="{C1D4E3A7-2FF4-47DC-B946-BED07B8C348B}" srcId="{695FF113-E9A7-427E-9327-75CF6AAE055E}" destId="{30037449-B5BD-4A8F-A7B0-1ADB00E9B39A}" srcOrd="0" destOrd="0" parTransId="{3C8E6ABA-30F6-4352-BDB6-85EDB2B0810A}" sibTransId="{3215BB82-0723-4792-8E42-65A45CA8FCC7}"/>
    <dgm:cxn modelId="{65CF07AB-2D05-4195-8122-FA6E0A8F91E0}" type="presOf" srcId="{7D3A6C46-7E0A-4742-B706-9D884727098A}" destId="{914A3A5A-5AF8-4282-A958-C78B58FD0B2A}" srcOrd="0" destOrd="0" presId="urn:microsoft.com/office/officeart/2018/5/layout/CenteredIconLabelDescriptionList"/>
    <dgm:cxn modelId="{534FE9AD-C67F-42AF-BFE3-D830AB1F3796}" type="presOf" srcId="{B606B494-6355-48C9-8C81-22FE410022DD}" destId="{98877C5F-41AD-450E-ABDD-03FE4C5B357A}" srcOrd="0" destOrd="0" presId="urn:microsoft.com/office/officeart/2018/5/layout/CenteredIconLabelDescriptionList"/>
    <dgm:cxn modelId="{79C3D5B4-9810-4E06-A158-7B1709925E05}" type="presOf" srcId="{DFC7FF91-9D14-4E5F-853F-B2C71B2B2AF3}" destId="{09511199-69D8-49F9-B3FF-D77BD007D9B5}" srcOrd="0" destOrd="0" presId="urn:microsoft.com/office/officeart/2018/5/layout/CenteredIconLabelDescriptionList"/>
    <dgm:cxn modelId="{0F627CC5-D19A-465D-B49D-30B5EDB4F744}" srcId="{AD00E6B6-44D9-4D99-96C0-AEFA22BBDC51}" destId="{DFC7FF91-9D14-4E5F-853F-B2C71B2B2AF3}" srcOrd="0" destOrd="0" parTransId="{52AFCEF7-6882-4649-A6ED-DA8436390278}" sibTransId="{9D5492AB-A1D1-4499-9E6C-112A17D82009}"/>
    <dgm:cxn modelId="{89B9AECD-AAD1-4F5E-B549-A4273A6E2582}" type="presOf" srcId="{120C4974-553D-40B6-B88A-CBA8BEF96FD9}" destId="{A20E0592-D6EF-46BB-9DE6-8A6998851C80}" srcOrd="0" destOrd="1" presId="urn:microsoft.com/office/officeart/2018/5/layout/CenteredIconLabelDescriptionList"/>
    <dgm:cxn modelId="{7CE6BBD9-3554-4CA4-948E-ABDA445B6C62}" type="presOf" srcId="{37E9A15A-4D39-4018-BFF8-4CFE79F92360}" destId="{5C8AA0E8-6AAD-4E67-B355-7840B670CF78}" srcOrd="0" destOrd="0" presId="urn:microsoft.com/office/officeart/2018/5/layout/CenteredIconLabelDescriptionList"/>
    <dgm:cxn modelId="{BF0064ED-D9B5-45B2-85D4-8696B497DDF9}" type="presOf" srcId="{30037449-B5BD-4A8F-A7B0-1ADB00E9B39A}" destId="{A20E0592-D6EF-46BB-9DE6-8A6998851C80}" srcOrd="0" destOrd="0" presId="urn:microsoft.com/office/officeart/2018/5/layout/CenteredIconLabelDescriptionList"/>
    <dgm:cxn modelId="{51E134FC-B6A9-4B9B-98AF-8789BE698F78}" srcId="{37E9A15A-4D39-4018-BFF8-4CFE79F92360}" destId="{7D3A6C46-7E0A-4742-B706-9D884727098A}" srcOrd="0" destOrd="0" parTransId="{90A1AC5B-EFDE-4F62-8143-CB9F967DA4CA}" sibTransId="{3DF466BB-3904-4DA7-AC79-E5A701A8BD91}"/>
    <dgm:cxn modelId="{BF55373A-58F2-423D-99B6-5339D530E7C5}" type="presParOf" srcId="{98877C5F-41AD-450E-ABDD-03FE4C5B357A}" destId="{CA782E88-6F79-4C66-95D5-7118DC1E68EB}" srcOrd="0" destOrd="0" presId="urn:microsoft.com/office/officeart/2018/5/layout/CenteredIconLabelDescriptionList"/>
    <dgm:cxn modelId="{86ACA78B-D41C-4025-8D98-F79FFDBBEBF7}" type="presParOf" srcId="{CA782E88-6F79-4C66-95D5-7118DC1E68EB}" destId="{0BD5E2AD-FE0E-4C1C-8974-48EAF07D3ED2}" srcOrd="0" destOrd="0" presId="urn:microsoft.com/office/officeart/2018/5/layout/CenteredIconLabelDescriptionList"/>
    <dgm:cxn modelId="{F6130515-AA28-4E22-8973-395CFCFBFB0C}" type="presParOf" srcId="{CA782E88-6F79-4C66-95D5-7118DC1E68EB}" destId="{C63C6E2A-C26E-43B5-941A-0A9EC10EC8C8}" srcOrd="1" destOrd="0" presId="urn:microsoft.com/office/officeart/2018/5/layout/CenteredIconLabelDescriptionList"/>
    <dgm:cxn modelId="{C1235804-35E7-42F5-ABF4-BAD7221FB53A}" type="presParOf" srcId="{CA782E88-6F79-4C66-95D5-7118DC1E68EB}" destId="{4695EE68-3DF0-4AC8-B45B-1B310AE67799}" srcOrd="2" destOrd="0" presId="urn:microsoft.com/office/officeart/2018/5/layout/CenteredIconLabelDescriptionList"/>
    <dgm:cxn modelId="{DC7629D9-92D3-45EC-8A90-425B26E3C962}" type="presParOf" srcId="{CA782E88-6F79-4C66-95D5-7118DC1E68EB}" destId="{3180BC78-9AD3-4BC3-9AE7-AAD2A80748A9}" srcOrd="3" destOrd="0" presId="urn:microsoft.com/office/officeart/2018/5/layout/CenteredIconLabelDescriptionList"/>
    <dgm:cxn modelId="{3E37D142-224F-4C8C-BB6E-AF7F990A1687}" type="presParOf" srcId="{CA782E88-6F79-4C66-95D5-7118DC1E68EB}" destId="{09511199-69D8-49F9-B3FF-D77BD007D9B5}" srcOrd="4" destOrd="0" presId="urn:microsoft.com/office/officeart/2018/5/layout/CenteredIconLabelDescriptionList"/>
    <dgm:cxn modelId="{95F7FE52-D585-41E1-91CA-2DE747DEDD7B}" type="presParOf" srcId="{98877C5F-41AD-450E-ABDD-03FE4C5B357A}" destId="{33A06CAC-A124-4E8F-A3CF-56BDFD0640D4}" srcOrd="1" destOrd="0" presId="urn:microsoft.com/office/officeart/2018/5/layout/CenteredIconLabelDescriptionList"/>
    <dgm:cxn modelId="{954E3584-C31D-4BFD-81CA-2A6F379330BE}" type="presParOf" srcId="{98877C5F-41AD-450E-ABDD-03FE4C5B357A}" destId="{39F10568-5DD8-41EB-9058-34C3338D48E1}" srcOrd="2" destOrd="0" presId="urn:microsoft.com/office/officeart/2018/5/layout/CenteredIconLabelDescriptionList"/>
    <dgm:cxn modelId="{F9BAD554-036C-4DF2-AFE8-FF84DFD9DA0F}" type="presParOf" srcId="{39F10568-5DD8-41EB-9058-34C3338D48E1}" destId="{152E987C-0DA9-421B-A04E-A3034F740241}" srcOrd="0" destOrd="0" presId="urn:microsoft.com/office/officeart/2018/5/layout/CenteredIconLabelDescriptionList"/>
    <dgm:cxn modelId="{53EB6A92-F001-465B-9FB1-BBE9D14BC699}" type="presParOf" srcId="{39F10568-5DD8-41EB-9058-34C3338D48E1}" destId="{749D7F03-5582-40C6-956C-8A82425757D1}" srcOrd="1" destOrd="0" presId="urn:microsoft.com/office/officeart/2018/5/layout/CenteredIconLabelDescriptionList"/>
    <dgm:cxn modelId="{0D35113A-1758-404D-B035-0FA0FBB6D6F9}" type="presParOf" srcId="{39F10568-5DD8-41EB-9058-34C3338D48E1}" destId="{5C8AA0E8-6AAD-4E67-B355-7840B670CF78}" srcOrd="2" destOrd="0" presId="urn:microsoft.com/office/officeart/2018/5/layout/CenteredIconLabelDescriptionList"/>
    <dgm:cxn modelId="{A8B4558B-82CE-40BA-81E2-63164B78C13D}" type="presParOf" srcId="{39F10568-5DD8-41EB-9058-34C3338D48E1}" destId="{5A19F81D-B1EF-4D9F-ACE6-02A62A6E3E74}" srcOrd="3" destOrd="0" presId="urn:microsoft.com/office/officeart/2018/5/layout/CenteredIconLabelDescriptionList"/>
    <dgm:cxn modelId="{3DBDA37F-737B-42AA-9110-8B0BE71AA528}" type="presParOf" srcId="{39F10568-5DD8-41EB-9058-34C3338D48E1}" destId="{914A3A5A-5AF8-4282-A958-C78B58FD0B2A}" srcOrd="4" destOrd="0" presId="urn:microsoft.com/office/officeart/2018/5/layout/CenteredIconLabelDescriptionList"/>
    <dgm:cxn modelId="{39598271-CA1B-46AD-B1DD-F9CA2CADCA3B}" type="presParOf" srcId="{98877C5F-41AD-450E-ABDD-03FE4C5B357A}" destId="{8B9B72D6-8E68-4A71-ACAA-12A6E9BA3B0F}" srcOrd="3" destOrd="0" presId="urn:microsoft.com/office/officeart/2018/5/layout/CenteredIconLabelDescriptionList"/>
    <dgm:cxn modelId="{B15F5C04-BFF3-4F9D-AC2D-92AA4B12B4B1}" type="presParOf" srcId="{98877C5F-41AD-450E-ABDD-03FE4C5B357A}" destId="{ED0A5FAC-89E6-4AC3-AB7B-1C0C946D78BA}" srcOrd="4" destOrd="0" presId="urn:microsoft.com/office/officeart/2018/5/layout/CenteredIconLabelDescriptionList"/>
    <dgm:cxn modelId="{0C627B8D-4EAB-4652-9FA9-E3B39B0E82F4}" type="presParOf" srcId="{ED0A5FAC-89E6-4AC3-AB7B-1C0C946D78BA}" destId="{B547BC92-1F0A-4369-A56F-03093A716EB1}" srcOrd="0" destOrd="0" presId="urn:microsoft.com/office/officeart/2018/5/layout/CenteredIconLabelDescriptionList"/>
    <dgm:cxn modelId="{CB393029-CB0D-494A-A8A6-8DCEE4110713}" type="presParOf" srcId="{ED0A5FAC-89E6-4AC3-AB7B-1C0C946D78BA}" destId="{37E7AEBA-4274-48BF-B2C6-FCC94DA72C02}" srcOrd="1" destOrd="0" presId="urn:microsoft.com/office/officeart/2018/5/layout/CenteredIconLabelDescriptionList"/>
    <dgm:cxn modelId="{3E8D3319-DF13-4419-A2F3-8AE5F2CC63F4}" type="presParOf" srcId="{ED0A5FAC-89E6-4AC3-AB7B-1C0C946D78BA}" destId="{072403F4-2F56-4BF5-9A08-E63C1E4728E6}" srcOrd="2" destOrd="0" presId="urn:microsoft.com/office/officeart/2018/5/layout/CenteredIconLabelDescriptionList"/>
    <dgm:cxn modelId="{8052EF46-4628-4694-9DFE-278758A5FAFC}" type="presParOf" srcId="{ED0A5FAC-89E6-4AC3-AB7B-1C0C946D78BA}" destId="{BC1CD5F7-A076-4B13-8419-19A478F7D10A}" srcOrd="3" destOrd="0" presId="urn:microsoft.com/office/officeart/2018/5/layout/CenteredIconLabelDescriptionList"/>
    <dgm:cxn modelId="{B4E0A8B1-F4EE-470C-8314-1B5121BE89E9}" type="presParOf" srcId="{ED0A5FAC-89E6-4AC3-AB7B-1C0C946D78BA}" destId="{A20E0592-D6EF-46BB-9DE6-8A6998851C8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5FAFC54-59A6-47E4-8C22-B0CFDA1BABD4}" type="doc">
      <dgm:prSet loTypeId="urn:microsoft.com/office/officeart/2005/8/layout/h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0FDC77-A6B6-469D-8E82-B0277545AACF}">
      <dgm:prSet phldrT="[Text]"/>
      <dgm:spPr/>
      <dgm:t>
        <a:bodyPr/>
        <a:lstStyle/>
        <a:p>
          <a:pPr>
            <a:defRPr b="1"/>
          </a:pPr>
          <a:r>
            <a:rPr lang="en-US"/>
            <a:t>Datasheet observation</a:t>
          </a:r>
        </a:p>
      </dgm:t>
    </dgm:pt>
    <dgm:pt modelId="{8A5FBAC5-092E-4503-8EBC-3F702D380A5B}" type="parTrans" cxnId="{4F23CB01-3814-4D89-B50C-1DCDFCF77411}">
      <dgm:prSet/>
      <dgm:spPr/>
      <dgm:t>
        <a:bodyPr/>
        <a:lstStyle/>
        <a:p>
          <a:endParaRPr lang="en-US"/>
        </a:p>
      </dgm:t>
    </dgm:pt>
    <dgm:pt modelId="{8BAF2516-CE44-4FCA-8951-A904419CB38D}" type="sibTrans" cxnId="{4F23CB01-3814-4D89-B50C-1DCDFCF77411}">
      <dgm:prSet/>
      <dgm:spPr/>
      <dgm:t>
        <a:bodyPr/>
        <a:lstStyle/>
        <a:p>
          <a:endParaRPr lang="en-US"/>
        </a:p>
      </dgm:t>
    </dgm:pt>
    <dgm:pt modelId="{B8DEACA4-5E84-4607-8071-9964C344B0F0}">
      <dgm:prSet phldrT="[Text]"/>
      <dgm:spPr/>
      <dgm:t>
        <a:bodyPr/>
        <a:lstStyle/>
        <a:p>
          <a:endParaRPr lang="en-US" dirty="0"/>
        </a:p>
      </dgm:t>
    </dgm:pt>
    <dgm:pt modelId="{D18D9D94-4B05-44C0-9673-F7FDD36EE2A2}" type="parTrans" cxnId="{0AB914D6-CA5B-4D71-A1B9-2AB75E835456}">
      <dgm:prSet/>
      <dgm:spPr/>
      <dgm:t>
        <a:bodyPr/>
        <a:lstStyle/>
        <a:p>
          <a:endParaRPr lang="en-US"/>
        </a:p>
      </dgm:t>
    </dgm:pt>
    <dgm:pt modelId="{08D30C65-E123-4912-93C9-6B8E6F14AE9E}" type="sibTrans" cxnId="{0AB914D6-CA5B-4D71-A1B9-2AB75E835456}">
      <dgm:prSet/>
      <dgm:spPr/>
      <dgm:t>
        <a:bodyPr/>
        <a:lstStyle/>
        <a:p>
          <a:endParaRPr lang="en-US"/>
        </a:p>
      </dgm:t>
    </dgm:pt>
    <dgm:pt modelId="{82C8C9C4-BCF9-4363-A7AE-D99C628EE9F6}">
      <dgm:prSet phldrT="[Text]"/>
      <dgm:spPr/>
      <dgm:t>
        <a:bodyPr/>
        <a:lstStyle/>
        <a:p>
          <a:pPr>
            <a:defRPr b="1"/>
          </a:pPr>
          <a:r>
            <a:rPr lang="en-US"/>
            <a:t>Cleaning the Datasheet</a:t>
          </a:r>
        </a:p>
      </dgm:t>
    </dgm:pt>
    <dgm:pt modelId="{3C94B0A6-84BC-485A-A0E3-14C62F3C62D5}" type="parTrans" cxnId="{099987FA-165D-40A0-BCAF-13B850FCC14E}">
      <dgm:prSet/>
      <dgm:spPr/>
      <dgm:t>
        <a:bodyPr/>
        <a:lstStyle/>
        <a:p>
          <a:endParaRPr lang="en-US"/>
        </a:p>
      </dgm:t>
    </dgm:pt>
    <dgm:pt modelId="{87F43AB3-D856-4DE9-A227-93664D67E7B7}" type="sibTrans" cxnId="{099987FA-165D-40A0-BCAF-13B850FCC14E}">
      <dgm:prSet/>
      <dgm:spPr/>
      <dgm:t>
        <a:bodyPr/>
        <a:lstStyle/>
        <a:p>
          <a:endParaRPr lang="en-US"/>
        </a:p>
      </dgm:t>
    </dgm:pt>
    <dgm:pt modelId="{65FF7309-DCEC-4F95-8031-2AAB8180E8C1}">
      <dgm:prSet phldrT="[Text]"/>
      <dgm:spPr/>
      <dgm:t>
        <a:bodyPr/>
        <a:lstStyle/>
        <a:p>
          <a:endParaRPr lang="en-US"/>
        </a:p>
      </dgm:t>
    </dgm:pt>
    <dgm:pt modelId="{8F5B0F02-3154-4F26-9A73-632B82432CE8}" type="parTrans" cxnId="{860E3622-7AAD-4F37-BD3B-ABFBB5D5A55E}">
      <dgm:prSet/>
      <dgm:spPr/>
      <dgm:t>
        <a:bodyPr/>
        <a:lstStyle/>
        <a:p>
          <a:endParaRPr lang="en-US"/>
        </a:p>
      </dgm:t>
    </dgm:pt>
    <dgm:pt modelId="{DC0A5463-70F6-4880-A8E0-316649B5F5E8}" type="sibTrans" cxnId="{860E3622-7AAD-4F37-BD3B-ABFBB5D5A55E}">
      <dgm:prSet/>
      <dgm:spPr/>
      <dgm:t>
        <a:bodyPr/>
        <a:lstStyle/>
        <a:p>
          <a:endParaRPr lang="en-US"/>
        </a:p>
      </dgm:t>
    </dgm:pt>
    <dgm:pt modelId="{FDA7608B-1620-490B-B552-B0A73CBCDC6F}">
      <dgm:prSet phldrT="[Text]"/>
      <dgm:spPr/>
      <dgm:t>
        <a:bodyPr/>
        <a:lstStyle/>
        <a:p>
          <a:pPr>
            <a:defRPr b="1"/>
          </a:pPr>
          <a:r>
            <a:rPr lang="en-US" dirty="0"/>
            <a:t>Identifying Limitations</a:t>
          </a:r>
        </a:p>
      </dgm:t>
    </dgm:pt>
    <dgm:pt modelId="{C449B5F2-C797-49C6-A60B-AE6FB15C07AD}" type="parTrans" cxnId="{A2EF9ADA-0B0B-4DD2-85DB-AA7B17C9BB71}">
      <dgm:prSet/>
      <dgm:spPr/>
      <dgm:t>
        <a:bodyPr/>
        <a:lstStyle/>
        <a:p>
          <a:endParaRPr lang="en-US"/>
        </a:p>
      </dgm:t>
    </dgm:pt>
    <dgm:pt modelId="{BA33DBF1-3759-4772-8CD2-BE5D0E99F4B4}" type="sibTrans" cxnId="{A2EF9ADA-0B0B-4DD2-85DB-AA7B17C9BB71}">
      <dgm:prSet/>
      <dgm:spPr/>
      <dgm:t>
        <a:bodyPr/>
        <a:lstStyle/>
        <a:p>
          <a:endParaRPr lang="en-US"/>
        </a:p>
      </dgm:t>
    </dgm:pt>
    <dgm:pt modelId="{1FF37C42-5C33-46E8-A6E2-0EE9283C23F3}">
      <dgm:prSet phldrT="[Text]"/>
      <dgm:spPr/>
      <dgm:t>
        <a:bodyPr/>
        <a:lstStyle/>
        <a:p>
          <a:pPr marL="57150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US" sz="1000" kern="1200" dirty="0"/>
        </a:p>
      </dgm:t>
    </dgm:pt>
    <dgm:pt modelId="{695068A6-F1D0-4176-A2C8-1A3CE9E2CB78}" type="parTrans" cxnId="{6BC88EAE-228F-4925-BEA0-DB76DB7A9D83}">
      <dgm:prSet/>
      <dgm:spPr/>
      <dgm:t>
        <a:bodyPr/>
        <a:lstStyle/>
        <a:p>
          <a:endParaRPr lang="en-US"/>
        </a:p>
      </dgm:t>
    </dgm:pt>
    <dgm:pt modelId="{0E0CB3CB-3E1D-4EA2-8655-7E25E1B7BEDF}" type="sibTrans" cxnId="{6BC88EAE-228F-4925-BEA0-DB76DB7A9D83}">
      <dgm:prSet/>
      <dgm:spPr/>
      <dgm:t>
        <a:bodyPr/>
        <a:lstStyle/>
        <a:p>
          <a:endParaRPr lang="en-US"/>
        </a:p>
      </dgm:t>
    </dgm:pt>
    <dgm:pt modelId="{E651BF10-F5BA-4DE9-91E6-44643799DB05}">
      <dgm:prSet phldrT="[Text]" custT="1"/>
      <dgm:spPr/>
      <dgm:t>
        <a:bodyPr/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Palatino Linotype" panose="02040502050505030304"/>
              <a:ea typeface="+mn-ea"/>
              <a:cs typeface="+mn-cs"/>
            </a:rPr>
            <a:t>Only the Cumulative Confirmed Cases over Time by County dataset will used for this analysis.</a:t>
          </a:r>
        </a:p>
      </dgm:t>
    </dgm:pt>
    <dgm:pt modelId="{5266AAED-7D73-41AB-BA6C-5EE52919C79F}" type="parTrans" cxnId="{24F0CD63-F931-4DE9-A0EC-7A54F812802C}">
      <dgm:prSet/>
      <dgm:spPr/>
      <dgm:t>
        <a:bodyPr/>
        <a:lstStyle/>
        <a:p>
          <a:endParaRPr lang="en-US"/>
        </a:p>
      </dgm:t>
    </dgm:pt>
    <dgm:pt modelId="{05E51DBB-6F75-44BB-A204-74F0A7539F68}" type="sibTrans" cxnId="{24F0CD63-F931-4DE9-A0EC-7A54F812802C}">
      <dgm:prSet/>
      <dgm:spPr/>
      <dgm:t>
        <a:bodyPr/>
        <a:lstStyle/>
        <a:p>
          <a:endParaRPr lang="en-US"/>
        </a:p>
      </dgm:t>
    </dgm:pt>
    <dgm:pt modelId="{5CB219EB-FA79-4095-9BF2-E7A6BA281EC9}">
      <dgm:prSet phldrT="[Text]" custT="1"/>
      <dgm:spPr/>
      <dgm:t>
        <a:bodyPr/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Palatino Linotype" panose="02040502050505030304"/>
              <a:ea typeface="+mn-ea"/>
              <a:cs typeface="+mn-cs"/>
            </a:rPr>
            <a:t>Only 2 years have full year dataset (year 2021 and 2022)</a:t>
          </a:r>
        </a:p>
      </dgm:t>
    </dgm:pt>
    <dgm:pt modelId="{DD02AA18-F2A4-40F0-A75F-A9B0D5874111}" type="parTrans" cxnId="{D73863E1-9794-4911-816B-56F62975147C}">
      <dgm:prSet/>
      <dgm:spPr/>
      <dgm:t>
        <a:bodyPr/>
        <a:lstStyle/>
        <a:p>
          <a:endParaRPr lang="en-US"/>
        </a:p>
      </dgm:t>
    </dgm:pt>
    <dgm:pt modelId="{703449AD-7C78-4F5A-89C1-BB750E9CD557}" type="sibTrans" cxnId="{D73863E1-9794-4911-816B-56F62975147C}">
      <dgm:prSet/>
      <dgm:spPr/>
      <dgm:t>
        <a:bodyPr/>
        <a:lstStyle/>
        <a:p>
          <a:endParaRPr lang="en-US"/>
        </a:p>
      </dgm:t>
    </dgm:pt>
    <dgm:pt modelId="{19BF71DE-CA38-43DB-9EA0-2BA804498FAF}">
      <dgm:prSet phldrT="[Text]"/>
      <dgm:spPr/>
      <dgm:t>
        <a:bodyPr/>
        <a:lstStyle/>
        <a:p>
          <a:r>
            <a:rPr lang="en-US" dirty="0"/>
            <a:t>Retain only month wise data</a:t>
          </a:r>
        </a:p>
      </dgm:t>
    </dgm:pt>
    <dgm:pt modelId="{555A8B0C-68D3-46CD-9144-910EB6C62D5D}" type="parTrans" cxnId="{152099D2-6ECC-473E-AC92-408F9CA376B8}">
      <dgm:prSet/>
      <dgm:spPr/>
      <dgm:t>
        <a:bodyPr/>
        <a:lstStyle/>
        <a:p>
          <a:endParaRPr lang="en-US"/>
        </a:p>
      </dgm:t>
    </dgm:pt>
    <dgm:pt modelId="{85F73010-C066-4945-A63E-8DD21D39F01A}" type="sibTrans" cxnId="{152099D2-6ECC-473E-AC92-408F9CA376B8}">
      <dgm:prSet/>
      <dgm:spPr/>
      <dgm:t>
        <a:bodyPr/>
        <a:lstStyle/>
        <a:p>
          <a:endParaRPr lang="en-US"/>
        </a:p>
      </dgm:t>
    </dgm:pt>
    <dgm:pt modelId="{66B2A107-2587-49E3-AFCB-D32F3F414CF6}">
      <dgm:prSet phldrT="[Text]"/>
      <dgm:spPr/>
      <dgm:t>
        <a:bodyPr/>
        <a:lstStyle/>
        <a:p>
          <a:r>
            <a:rPr lang="en-US" b="0" dirty="0"/>
            <a:t>4 years data(2020 to 2023).</a:t>
          </a:r>
        </a:p>
      </dgm:t>
    </dgm:pt>
    <dgm:pt modelId="{1F7C5341-74AA-40C9-832C-D680970BB6F5}" type="sibTrans" cxnId="{9AEB3A60-A472-48D5-8411-AFD4A757F782}">
      <dgm:prSet/>
      <dgm:spPr/>
      <dgm:t>
        <a:bodyPr/>
        <a:lstStyle/>
        <a:p>
          <a:endParaRPr lang="en-US"/>
        </a:p>
      </dgm:t>
    </dgm:pt>
    <dgm:pt modelId="{2DB7AB03-F473-4200-8247-E168EC844B9E}" type="parTrans" cxnId="{9AEB3A60-A472-48D5-8411-AFD4A757F782}">
      <dgm:prSet/>
      <dgm:spPr/>
      <dgm:t>
        <a:bodyPr/>
        <a:lstStyle/>
        <a:p>
          <a:endParaRPr lang="en-US"/>
        </a:p>
      </dgm:t>
    </dgm:pt>
    <dgm:pt modelId="{4B418B13-A188-4683-AE7C-5FC31733A05D}">
      <dgm:prSet phldrT="[Text]"/>
      <dgm:spPr/>
      <dgm:t>
        <a:bodyPr/>
        <a:lstStyle/>
        <a:p>
          <a:r>
            <a:rPr lang="en-US" dirty="0"/>
            <a:t>Remove all informational text</a:t>
          </a:r>
        </a:p>
      </dgm:t>
    </dgm:pt>
    <dgm:pt modelId="{20E67E1C-E59B-46A5-9128-A9466F409257}" type="sibTrans" cxnId="{DA178174-FFE6-4BF4-99C7-D8555BE2E59B}">
      <dgm:prSet/>
      <dgm:spPr/>
      <dgm:t>
        <a:bodyPr/>
        <a:lstStyle/>
        <a:p>
          <a:endParaRPr lang="en-US"/>
        </a:p>
      </dgm:t>
    </dgm:pt>
    <dgm:pt modelId="{70BB3315-630A-4375-80D4-F9ADA2697675}" type="parTrans" cxnId="{DA178174-FFE6-4BF4-99C7-D8555BE2E59B}">
      <dgm:prSet/>
      <dgm:spPr/>
      <dgm:t>
        <a:bodyPr/>
        <a:lstStyle/>
        <a:p>
          <a:endParaRPr lang="en-US"/>
        </a:p>
      </dgm:t>
    </dgm:pt>
    <dgm:pt modelId="{7F144C82-DD75-4B72-88CB-FF182338ABCF}">
      <dgm:prSet phldrT="[Text]"/>
      <dgm:spPr/>
      <dgm:t>
        <a:bodyPr/>
        <a:lstStyle/>
        <a:p>
          <a:r>
            <a:rPr lang="en-US" b="0" dirty="0"/>
            <a:t>254 Unique Counties records. </a:t>
          </a:r>
        </a:p>
      </dgm:t>
    </dgm:pt>
    <dgm:pt modelId="{85B90BD2-18A6-4F6D-8C5A-15C34F4771F4}" type="parTrans" cxnId="{47035149-A366-4493-96DD-518D16F2D93A}">
      <dgm:prSet/>
      <dgm:spPr/>
      <dgm:t>
        <a:bodyPr/>
        <a:lstStyle/>
        <a:p>
          <a:endParaRPr lang="en-US"/>
        </a:p>
      </dgm:t>
    </dgm:pt>
    <dgm:pt modelId="{221BE84D-7788-4EBE-BFFA-901C732667D0}" type="sibTrans" cxnId="{47035149-A366-4493-96DD-518D16F2D93A}">
      <dgm:prSet/>
      <dgm:spPr/>
      <dgm:t>
        <a:bodyPr/>
        <a:lstStyle/>
        <a:p>
          <a:endParaRPr lang="en-US"/>
        </a:p>
      </dgm:t>
    </dgm:pt>
    <dgm:pt modelId="{FCEEBA2F-6C5B-4707-8811-4D62E275A7AB}">
      <dgm:prSet phldrT="[Text]"/>
      <dgm:spPr/>
      <dgm:t>
        <a:bodyPr/>
        <a:lstStyle/>
        <a:p>
          <a:r>
            <a:rPr lang="en-US" b="0" dirty="0"/>
            <a:t>Each row is cumulative addition</a:t>
          </a:r>
        </a:p>
      </dgm:t>
    </dgm:pt>
    <dgm:pt modelId="{7C027461-3C25-4C45-BAA4-3A9E38358DF8}" type="parTrans" cxnId="{121C14BA-815B-4996-A316-F4C768355765}">
      <dgm:prSet/>
      <dgm:spPr/>
      <dgm:t>
        <a:bodyPr/>
        <a:lstStyle/>
        <a:p>
          <a:endParaRPr lang="en-US"/>
        </a:p>
      </dgm:t>
    </dgm:pt>
    <dgm:pt modelId="{2D411AAB-F2F9-444C-BC13-DBD7A07637DE}" type="sibTrans" cxnId="{121C14BA-815B-4996-A316-F4C768355765}">
      <dgm:prSet/>
      <dgm:spPr/>
      <dgm:t>
        <a:bodyPr/>
        <a:lstStyle/>
        <a:p>
          <a:endParaRPr lang="en-US"/>
        </a:p>
      </dgm:t>
    </dgm:pt>
    <dgm:pt modelId="{71F918BB-999B-4D0B-B046-3FC12EDF6116}">
      <dgm:prSet phldrT="[Text]"/>
      <dgm:spPr/>
      <dgm:t>
        <a:bodyPr/>
        <a:lstStyle/>
        <a:p>
          <a:r>
            <a:rPr lang="en-US" b="0" dirty="0"/>
            <a:t>Informational contents</a:t>
          </a:r>
        </a:p>
      </dgm:t>
    </dgm:pt>
    <dgm:pt modelId="{A68CD7F9-3DD5-4C08-8940-26D3E5B1E0C2}" type="parTrans" cxnId="{41C4AED5-BB2A-441B-B185-534BCAE67370}">
      <dgm:prSet/>
      <dgm:spPr/>
      <dgm:t>
        <a:bodyPr/>
        <a:lstStyle/>
        <a:p>
          <a:endParaRPr lang="en-US"/>
        </a:p>
      </dgm:t>
    </dgm:pt>
    <dgm:pt modelId="{B7B63D1B-3E3D-43A0-8743-722969B5DC23}" type="sibTrans" cxnId="{41C4AED5-BB2A-441B-B185-534BCAE67370}">
      <dgm:prSet/>
      <dgm:spPr/>
      <dgm:t>
        <a:bodyPr/>
        <a:lstStyle/>
        <a:p>
          <a:endParaRPr lang="en-US"/>
        </a:p>
      </dgm:t>
    </dgm:pt>
    <dgm:pt modelId="{04DBA441-34C0-4342-B857-CB2C80ED63B2}">
      <dgm:prSet phldrT="[Text]"/>
      <dgm:spPr/>
      <dgm:t>
        <a:bodyPr/>
        <a:lstStyle/>
        <a:p>
          <a:r>
            <a:rPr lang="en-US" b="0" dirty="0"/>
            <a:t>Total and Unknows date records</a:t>
          </a:r>
        </a:p>
      </dgm:t>
    </dgm:pt>
    <dgm:pt modelId="{6F3213B2-166E-4DFC-8580-6738CCE30896}" type="parTrans" cxnId="{6DA29581-10E9-4C26-A400-C7C65E47D69C}">
      <dgm:prSet/>
      <dgm:spPr/>
      <dgm:t>
        <a:bodyPr/>
        <a:lstStyle/>
        <a:p>
          <a:endParaRPr lang="en-US"/>
        </a:p>
      </dgm:t>
    </dgm:pt>
    <dgm:pt modelId="{FF9419C8-0C31-4552-9A0F-5DDEDB5DF65D}" type="sibTrans" cxnId="{6DA29581-10E9-4C26-A400-C7C65E47D69C}">
      <dgm:prSet/>
      <dgm:spPr/>
      <dgm:t>
        <a:bodyPr/>
        <a:lstStyle/>
        <a:p>
          <a:endParaRPr lang="en-US"/>
        </a:p>
      </dgm:t>
    </dgm:pt>
    <dgm:pt modelId="{7442DA8A-FC13-4087-971E-0B9CF1F3440F}">
      <dgm:prSet phldrT="[Text]"/>
      <dgm:spPr/>
      <dgm:t>
        <a:bodyPr/>
        <a:lstStyle/>
        <a:p>
          <a:endParaRPr lang="en-US" dirty="0"/>
        </a:p>
      </dgm:t>
    </dgm:pt>
    <dgm:pt modelId="{AB9A4AD8-0388-4BAD-8023-F9D64BF2B92A}" type="parTrans" cxnId="{0F0B47D1-5CB3-4545-B42E-6FDE105CAB3B}">
      <dgm:prSet/>
      <dgm:spPr/>
      <dgm:t>
        <a:bodyPr/>
        <a:lstStyle/>
        <a:p>
          <a:endParaRPr lang="en-US"/>
        </a:p>
      </dgm:t>
    </dgm:pt>
    <dgm:pt modelId="{ACB34DD2-441F-40DD-BFE6-FE0F20141714}" type="sibTrans" cxnId="{0F0B47D1-5CB3-4545-B42E-6FDE105CAB3B}">
      <dgm:prSet/>
      <dgm:spPr/>
      <dgm:t>
        <a:bodyPr/>
        <a:lstStyle/>
        <a:p>
          <a:endParaRPr lang="en-US"/>
        </a:p>
      </dgm:t>
    </dgm:pt>
    <dgm:pt modelId="{61048E7F-265B-4143-AF15-AEBBDC0DE887}">
      <dgm:prSet phldrT="[Text]" custT="1"/>
      <dgm:spPr/>
      <dgm:t>
        <a:bodyPr/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Palatino Linotype" panose="02040502050505030304"/>
            <a:ea typeface="+mn-ea"/>
            <a:cs typeface="+mn-cs"/>
          </a:endParaRPr>
        </a:p>
      </dgm:t>
    </dgm:pt>
    <dgm:pt modelId="{FEEA54DC-B3E1-4C99-ACB3-EC309C7A675D}" type="parTrans" cxnId="{56C7869D-B643-4831-B520-D709BD00BC6A}">
      <dgm:prSet/>
      <dgm:spPr/>
      <dgm:t>
        <a:bodyPr/>
        <a:lstStyle/>
        <a:p>
          <a:endParaRPr lang="en-US"/>
        </a:p>
      </dgm:t>
    </dgm:pt>
    <dgm:pt modelId="{CF62A2A7-4BE2-4618-A78E-A6A015CF483F}" type="sibTrans" cxnId="{56C7869D-B643-4831-B520-D709BD00BC6A}">
      <dgm:prSet/>
      <dgm:spPr/>
      <dgm:t>
        <a:bodyPr/>
        <a:lstStyle/>
        <a:p>
          <a:endParaRPr lang="en-US"/>
        </a:p>
      </dgm:t>
    </dgm:pt>
    <dgm:pt modelId="{B5F1FDDC-7866-4A39-B025-20E00D43AB47}">
      <dgm:prSet phldrT="[Text]"/>
      <dgm:spPr/>
      <dgm:t>
        <a:bodyPr/>
        <a:lstStyle/>
        <a:p>
          <a:r>
            <a:rPr lang="en-US" dirty="0"/>
            <a:t>Remove null values</a:t>
          </a:r>
        </a:p>
      </dgm:t>
    </dgm:pt>
    <dgm:pt modelId="{6ECAA21D-3E43-40FF-848F-A086F7BC73D5}" type="parTrans" cxnId="{652D47DA-898B-4BAE-B740-545CA9550653}">
      <dgm:prSet/>
      <dgm:spPr/>
      <dgm:t>
        <a:bodyPr/>
        <a:lstStyle/>
        <a:p>
          <a:endParaRPr lang="en-US"/>
        </a:p>
      </dgm:t>
    </dgm:pt>
    <dgm:pt modelId="{4BB1E62F-13BF-41C2-AD6D-71CEA6551AA3}" type="sibTrans" cxnId="{652D47DA-898B-4BAE-B740-545CA9550653}">
      <dgm:prSet/>
      <dgm:spPr/>
      <dgm:t>
        <a:bodyPr/>
        <a:lstStyle/>
        <a:p>
          <a:endParaRPr lang="en-US"/>
        </a:p>
      </dgm:t>
    </dgm:pt>
    <dgm:pt modelId="{B8411988-061A-4738-975F-055E9167F54F}">
      <dgm:prSet phldrT="[Text]"/>
      <dgm:spPr/>
      <dgm:t>
        <a:bodyPr/>
        <a:lstStyle/>
        <a:p>
          <a:endParaRPr lang="en-US" dirty="0"/>
        </a:p>
      </dgm:t>
    </dgm:pt>
    <dgm:pt modelId="{E255C732-F8BA-4560-8E17-1ED96E5A3282}" type="parTrans" cxnId="{5A885EB9-ACB4-45C2-9F7D-C4AD0C9C2BCF}">
      <dgm:prSet/>
      <dgm:spPr/>
      <dgm:t>
        <a:bodyPr/>
        <a:lstStyle/>
        <a:p>
          <a:endParaRPr lang="en-US"/>
        </a:p>
      </dgm:t>
    </dgm:pt>
    <dgm:pt modelId="{1AC1D8B1-E60D-4D7E-9A18-E0824709E4B5}" type="sibTrans" cxnId="{5A885EB9-ACB4-45C2-9F7D-C4AD0C9C2BCF}">
      <dgm:prSet/>
      <dgm:spPr/>
      <dgm:t>
        <a:bodyPr/>
        <a:lstStyle/>
        <a:p>
          <a:endParaRPr lang="en-US"/>
        </a:p>
      </dgm:t>
    </dgm:pt>
    <dgm:pt modelId="{F35E9B66-0DF4-43CA-A99D-691ADC1B5B17}" type="pres">
      <dgm:prSet presAssocID="{F5FAFC54-59A6-47E4-8C22-B0CFDA1BABD4}" presName="Name0" presStyleCnt="0">
        <dgm:presLayoutVars>
          <dgm:dir/>
          <dgm:animLvl val="lvl"/>
          <dgm:resizeHandles val="exact"/>
        </dgm:presLayoutVars>
      </dgm:prSet>
      <dgm:spPr/>
    </dgm:pt>
    <dgm:pt modelId="{A00CB9F2-7380-46D5-87C1-6C796261CD24}" type="pres">
      <dgm:prSet presAssocID="{840FDC77-A6B6-469D-8E82-B0277545AACF}" presName="composite" presStyleCnt="0"/>
      <dgm:spPr/>
    </dgm:pt>
    <dgm:pt modelId="{E44E8F02-D008-4E03-B2D9-8D32C594EBBB}" type="pres">
      <dgm:prSet presAssocID="{840FDC77-A6B6-469D-8E82-B0277545AAC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D006D39-5675-4305-905B-F8A84D8703B2}" type="pres">
      <dgm:prSet presAssocID="{840FDC77-A6B6-469D-8E82-B0277545AACF}" presName="desTx" presStyleLbl="alignAccFollowNode1" presStyleIdx="0" presStyleCnt="3">
        <dgm:presLayoutVars>
          <dgm:bulletEnabled val="1"/>
        </dgm:presLayoutVars>
      </dgm:prSet>
      <dgm:spPr/>
    </dgm:pt>
    <dgm:pt modelId="{89B67424-BF5E-494F-8535-B3A00752241E}" type="pres">
      <dgm:prSet presAssocID="{8BAF2516-CE44-4FCA-8951-A904419CB38D}" presName="space" presStyleCnt="0"/>
      <dgm:spPr/>
    </dgm:pt>
    <dgm:pt modelId="{9F83DCD3-A8E3-4A87-8557-AC9EA4002718}" type="pres">
      <dgm:prSet presAssocID="{82C8C9C4-BCF9-4363-A7AE-D99C628EE9F6}" presName="composite" presStyleCnt="0"/>
      <dgm:spPr/>
    </dgm:pt>
    <dgm:pt modelId="{CDF7FBAD-363F-4B68-8C8F-6C1F9AE60479}" type="pres">
      <dgm:prSet presAssocID="{82C8C9C4-BCF9-4363-A7AE-D99C628EE9F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5254817-2F0A-49D6-BE22-5BD8B6119EAA}" type="pres">
      <dgm:prSet presAssocID="{82C8C9C4-BCF9-4363-A7AE-D99C628EE9F6}" presName="desTx" presStyleLbl="alignAccFollowNode1" presStyleIdx="1" presStyleCnt="3">
        <dgm:presLayoutVars>
          <dgm:bulletEnabled val="1"/>
        </dgm:presLayoutVars>
      </dgm:prSet>
      <dgm:spPr/>
    </dgm:pt>
    <dgm:pt modelId="{5B74E6C9-DD22-4F4E-8EF0-0E009C6E4F35}" type="pres">
      <dgm:prSet presAssocID="{87F43AB3-D856-4DE9-A227-93664D67E7B7}" presName="space" presStyleCnt="0"/>
      <dgm:spPr/>
    </dgm:pt>
    <dgm:pt modelId="{B03F2ED3-0E3D-43B2-9CDD-F88B7B4EC263}" type="pres">
      <dgm:prSet presAssocID="{FDA7608B-1620-490B-B552-B0A73CBCDC6F}" presName="composite" presStyleCnt="0"/>
      <dgm:spPr/>
    </dgm:pt>
    <dgm:pt modelId="{58CA10F7-B978-4A1C-B23C-F2D22E12D4B6}" type="pres">
      <dgm:prSet presAssocID="{FDA7608B-1620-490B-B552-B0A73CBCDC6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C370EF0-8B12-482A-B8D9-75D7BDDE6E72}" type="pres">
      <dgm:prSet presAssocID="{FDA7608B-1620-490B-B552-B0A73CBCDC6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F23CB01-3814-4D89-B50C-1DCDFCF77411}" srcId="{F5FAFC54-59A6-47E4-8C22-B0CFDA1BABD4}" destId="{840FDC77-A6B6-469D-8E82-B0277545AACF}" srcOrd="0" destOrd="0" parTransId="{8A5FBAC5-092E-4503-8EBC-3F702D380A5B}" sibTransId="{8BAF2516-CE44-4FCA-8951-A904419CB38D}"/>
    <dgm:cxn modelId="{432B4B04-5A48-49B3-8810-A3805730BA87}" type="presOf" srcId="{1FF37C42-5C33-46E8-A6E2-0EE9283C23F3}" destId="{4C370EF0-8B12-482A-B8D9-75D7BDDE6E72}" srcOrd="0" destOrd="0" presId="urn:microsoft.com/office/officeart/2005/8/layout/hList1"/>
    <dgm:cxn modelId="{181B8012-144C-4862-85D4-FF31B452CB42}" type="presOf" srcId="{E651BF10-F5BA-4DE9-91E6-44643799DB05}" destId="{4C370EF0-8B12-482A-B8D9-75D7BDDE6E72}" srcOrd="0" destOrd="1" presId="urn:microsoft.com/office/officeart/2005/8/layout/hList1"/>
    <dgm:cxn modelId="{AB264013-66FD-473F-8EAE-C57B2CAE2F9A}" type="presOf" srcId="{61048E7F-265B-4143-AF15-AEBBDC0DE887}" destId="{4C370EF0-8B12-482A-B8D9-75D7BDDE6E72}" srcOrd="0" destOrd="2" presId="urn:microsoft.com/office/officeart/2005/8/layout/hList1"/>
    <dgm:cxn modelId="{C1C4BA1D-BFE2-47CC-8A81-CD34B72BB842}" type="presOf" srcId="{FCEEBA2F-6C5B-4707-8811-4D62E275A7AB}" destId="{DD006D39-5675-4305-905B-F8A84D8703B2}" srcOrd="0" destOrd="3" presId="urn:microsoft.com/office/officeart/2005/8/layout/hList1"/>
    <dgm:cxn modelId="{860E3622-7AAD-4F37-BD3B-ABFBB5D5A55E}" srcId="{82C8C9C4-BCF9-4363-A7AE-D99C628EE9F6}" destId="{65FF7309-DCEC-4F95-8031-2AAB8180E8C1}" srcOrd="0" destOrd="0" parTransId="{8F5B0F02-3154-4F26-9A73-632B82432CE8}" sibTransId="{DC0A5463-70F6-4880-A8E0-316649B5F5E8}"/>
    <dgm:cxn modelId="{9AEB3A60-A472-48D5-8411-AFD4A757F782}" srcId="{840FDC77-A6B6-469D-8E82-B0277545AACF}" destId="{66B2A107-2587-49E3-AFCB-D32F3F414CF6}" srcOrd="1" destOrd="0" parTransId="{2DB7AB03-F473-4200-8247-E168EC844B9E}" sibTransId="{1F7C5341-74AA-40C9-832C-D680970BB6F5}"/>
    <dgm:cxn modelId="{EE8D4D63-85A3-481F-A083-3CA4035C39F9}" type="presOf" srcId="{F5FAFC54-59A6-47E4-8C22-B0CFDA1BABD4}" destId="{F35E9B66-0DF4-43CA-A99D-691ADC1B5B17}" srcOrd="0" destOrd="0" presId="urn:microsoft.com/office/officeart/2005/8/layout/hList1"/>
    <dgm:cxn modelId="{24F0CD63-F931-4DE9-A0EC-7A54F812802C}" srcId="{FDA7608B-1620-490B-B552-B0A73CBCDC6F}" destId="{E651BF10-F5BA-4DE9-91E6-44643799DB05}" srcOrd="1" destOrd="0" parTransId="{5266AAED-7D73-41AB-BA6C-5EE52919C79F}" sibTransId="{05E51DBB-6F75-44BB-A204-74F0A7539F68}"/>
    <dgm:cxn modelId="{47035149-A366-4493-96DD-518D16F2D93A}" srcId="{840FDC77-A6B6-469D-8E82-B0277545AACF}" destId="{7F144C82-DD75-4B72-88CB-FF182338ABCF}" srcOrd="2" destOrd="0" parTransId="{85B90BD2-18A6-4F6D-8C5A-15C34F4771F4}" sibTransId="{221BE84D-7788-4EBE-BFFA-901C732667D0}"/>
    <dgm:cxn modelId="{3C011A4A-C0D2-4A23-A7D5-4E36C9862D52}" type="presOf" srcId="{7442DA8A-FC13-4087-971E-0B9CF1F3440F}" destId="{E5254817-2F0A-49D6-BE22-5BD8B6119EAA}" srcOrd="0" destOrd="2" presId="urn:microsoft.com/office/officeart/2005/8/layout/hList1"/>
    <dgm:cxn modelId="{FE065450-3086-4526-B5EA-03EACB90625C}" type="presOf" srcId="{04DBA441-34C0-4342-B857-CB2C80ED63B2}" destId="{DD006D39-5675-4305-905B-F8A84D8703B2}" srcOrd="0" destOrd="5" presId="urn:microsoft.com/office/officeart/2005/8/layout/hList1"/>
    <dgm:cxn modelId="{DA178174-FFE6-4BF4-99C7-D8555BE2E59B}" srcId="{82C8C9C4-BCF9-4363-A7AE-D99C628EE9F6}" destId="{4B418B13-A188-4683-AE7C-5FC31733A05D}" srcOrd="1" destOrd="0" parTransId="{70BB3315-630A-4375-80D4-F9ADA2697675}" sibTransId="{20E67E1C-E59B-46A5-9128-A9466F409257}"/>
    <dgm:cxn modelId="{FA9F667D-B64A-4C73-8C67-A6CC2B52C482}" type="presOf" srcId="{82C8C9C4-BCF9-4363-A7AE-D99C628EE9F6}" destId="{CDF7FBAD-363F-4B68-8C8F-6C1F9AE60479}" srcOrd="0" destOrd="0" presId="urn:microsoft.com/office/officeart/2005/8/layout/hList1"/>
    <dgm:cxn modelId="{6DA29581-10E9-4C26-A400-C7C65E47D69C}" srcId="{840FDC77-A6B6-469D-8E82-B0277545AACF}" destId="{04DBA441-34C0-4342-B857-CB2C80ED63B2}" srcOrd="5" destOrd="0" parTransId="{6F3213B2-166E-4DFC-8580-6738CCE30896}" sibTransId="{FF9419C8-0C31-4552-9A0F-5DDEDB5DF65D}"/>
    <dgm:cxn modelId="{046CAB88-B4D1-4D6F-B408-23A94BDE1C0A}" type="presOf" srcId="{B8DEACA4-5E84-4607-8071-9964C344B0F0}" destId="{DD006D39-5675-4305-905B-F8A84D8703B2}" srcOrd="0" destOrd="0" presId="urn:microsoft.com/office/officeart/2005/8/layout/hList1"/>
    <dgm:cxn modelId="{0172669C-0DD7-49A8-995C-584BA9A19C41}" type="presOf" srcId="{5CB219EB-FA79-4095-9BF2-E7A6BA281EC9}" destId="{4C370EF0-8B12-482A-B8D9-75D7BDDE6E72}" srcOrd="0" destOrd="3" presId="urn:microsoft.com/office/officeart/2005/8/layout/hList1"/>
    <dgm:cxn modelId="{56C7869D-B643-4831-B520-D709BD00BC6A}" srcId="{FDA7608B-1620-490B-B552-B0A73CBCDC6F}" destId="{61048E7F-265B-4143-AF15-AEBBDC0DE887}" srcOrd="2" destOrd="0" parTransId="{FEEA54DC-B3E1-4C99-ACB3-EC309C7A675D}" sibTransId="{CF62A2A7-4BE2-4618-A78E-A6A015CF483F}"/>
    <dgm:cxn modelId="{D72822A2-474A-46D1-9BA8-13190072B15B}" type="presOf" srcId="{B8411988-061A-4738-975F-055E9167F54F}" destId="{E5254817-2F0A-49D6-BE22-5BD8B6119EAA}" srcOrd="0" destOrd="4" presId="urn:microsoft.com/office/officeart/2005/8/layout/hList1"/>
    <dgm:cxn modelId="{3DC9EAA5-BB92-4227-936D-511885C59663}" type="presOf" srcId="{840FDC77-A6B6-469D-8E82-B0277545AACF}" destId="{E44E8F02-D008-4E03-B2D9-8D32C594EBBB}" srcOrd="0" destOrd="0" presId="urn:microsoft.com/office/officeart/2005/8/layout/hList1"/>
    <dgm:cxn modelId="{90E8B4A8-5961-4BDF-A71B-07A05CBFB614}" type="presOf" srcId="{71F918BB-999B-4D0B-B046-3FC12EDF6116}" destId="{DD006D39-5675-4305-905B-F8A84D8703B2}" srcOrd="0" destOrd="4" presId="urn:microsoft.com/office/officeart/2005/8/layout/hList1"/>
    <dgm:cxn modelId="{6BC88EAE-228F-4925-BEA0-DB76DB7A9D83}" srcId="{FDA7608B-1620-490B-B552-B0A73CBCDC6F}" destId="{1FF37C42-5C33-46E8-A6E2-0EE9283C23F3}" srcOrd="0" destOrd="0" parTransId="{695068A6-F1D0-4176-A2C8-1A3CE9E2CB78}" sibTransId="{0E0CB3CB-3E1D-4EA2-8655-7E25E1B7BEDF}"/>
    <dgm:cxn modelId="{5A885EB9-ACB4-45C2-9F7D-C4AD0C9C2BCF}" srcId="{82C8C9C4-BCF9-4363-A7AE-D99C628EE9F6}" destId="{B8411988-061A-4738-975F-055E9167F54F}" srcOrd="4" destOrd="0" parTransId="{E255C732-F8BA-4560-8E17-1ED96E5A3282}" sibTransId="{1AC1D8B1-E60D-4D7E-9A18-E0824709E4B5}"/>
    <dgm:cxn modelId="{121C14BA-815B-4996-A316-F4C768355765}" srcId="{840FDC77-A6B6-469D-8E82-B0277545AACF}" destId="{FCEEBA2F-6C5B-4707-8811-4D62E275A7AB}" srcOrd="3" destOrd="0" parTransId="{7C027461-3C25-4C45-BAA4-3A9E38358DF8}" sibTransId="{2D411AAB-F2F9-444C-BC13-DBD7A07637DE}"/>
    <dgm:cxn modelId="{879422C0-9302-4725-9D18-703643173EE8}" type="presOf" srcId="{19BF71DE-CA38-43DB-9EA0-2BA804498FAF}" destId="{E5254817-2F0A-49D6-BE22-5BD8B6119EAA}" srcOrd="0" destOrd="3" presId="urn:microsoft.com/office/officeart/2005/8/layout/hList1"/>
    <dgm:cxn modelId="{CFE03BC1-F51A-4267-86F5-EEF0B60E65C1}" type="presOf" srcId="{FDA7608B-1620-490B-B552-B0A73CBCDC6F}" destId="{58CA10F7-B978-4A1C-B23C-F2D22E12D4B6}" srcOrd="0" destOrd="0" presId="urn:microsoft.com/office/officeart/2005/8/layout/hList1"/>
    <dgm:cxn modelId="{0F0B47D1-5CB3-4545-B42E-6FDE105CAB3B}" srcId="{82C8C9C4-BCF9-4363-A7AE-D99C628EE9F6}" destId="{7442DA8A-FC13-4087-971E-0B9CF1F3440F}" srcOrd="2" destOrd="0" parTransId="{AB9A4AD8-0388-4BAD-8023-F9D64BF2B92A}" sibTransId="{ACB34DD2-441F-40DD-BFE6-FE0F20141714}"/>
    <dgm:cxn modelId="{152099D2-6ECC-473E-AC92-408F9CA376B8}" srcId="{82C8C9C4-BCF9-4363-A7AE-D99C628EE9F6}" destId="{19BF71DE-CA38-43DB-9EA0-2BA804498FAF}" srcOrd="3" destOrd="0" parTransId="{555A8B0C-68D3-46CD-9144-910EB6C62D5D}" sibTransId="{85F73010-C066-4945-A63E-8DD21D39F01A}"/>
    <dgm:cxn modelId="{32C8B1D4-836B-43DF-9B68-53E85B294C9F}" type="presOf" srcId="{65FF7309-DCEC-4F95-8031-2AAB8180E8C1}" destId="{E5254817-2F0A-49D6-BE22-5BD8B6119EAA}" srcOrd="0" destOrd="0" presId="urn:microsoft.com/office/officeart/2005/8/layout/hList1"/>
    <dgm:cxn modelId="{41C4AED5-BB2A-441B-B185-534BCAE67370}" srcId="{840FDC77-A6B6-469D-8E82-B0277545AACF}" destId="{71F918BB-999B-4D0B-B046-3FC12EDF6116}" srcOrd="4" destOrd="0" parTransId="{A68CD7F9-3DD5-4C08-8940-26D3E5B1E0C2}" sibTransId="{B7B63D1B-3E3D-43A0-8743-722969B5DC23}"/>
    <dgm:cxn modelId="{0AB914D6-CA5B-4D71-A1B9-2AB75E835456}" srcId="{840FDC77-A6B6-469D-8E82-B0277545AACF}" destId="{B8DEACA4-5E84-4607-8071-9964C344B0F0}" srcOrd="0" destOrd="0" parTransId="{D18D9D94-4B05-44C0-9673-F7FDD36EE2A2}" sibTransId="{08D30C65-E123-4912-93C9-6B8E6F14AE9E}"/>
    <dgm:cxn modelId="{652D47DA-898B-4BAE-B740-545CA9550653}" srcId="{82C8C9C4-BCF9-4363-A7AE-D99C628EE9F6}" destId="{B5F1FDDC-7866-4A39-B025-20E00D43AB47}" srcOrd="5" destOrd="0" parTransId="{6ECAA21D-3E43-40FF-848F-A086F7BC73D5}" sibTransId="{4BB1E62F-13BF-41C2-AD6D-71CEA6551AA3}"/>
    <dgm:cxn modelId="{A2EF9ADA-0B0B-4DD2-85DB-AA7B17C9BB71}" srcId="{F5FAFC54-59A6-47E4-8C22-B0CFDA1BABD4}" destId="{FDA7608B-1620-490B-B552-B0A73CBCDC6F}" srcOrd="2" destOrd="0" parTransId="{C449B5F2-C797-49C6-A60B-AE6FB15C07AD}" sibTransId="{BA33DBF1-3759-4772-8CD2-BE5D0E99F4B4}"/>
    <dgm:cxn modelId="{D73863E1-9794-4911-816B-56F62975147C}" srcId="{FDA7608B-1620-490B-B552-B0A73CBCDC6F}" destId="{5CB219EB-FA79-4095-9BF2-E7A6BA281EC9}" srcOrd="3" destOrd="0" parTransId="{DD02AA18-F2A4-40F0-A75F-A9B0D5874111}" sibTransId="{703449AD-7C78-4F5A-89C1-BB750E9CD557}"/>
    <dgm:cxn modelId="{889ECDF4-02AA-4FBB-92EC-02002491BB04}" type="presOf" srcId="{7F144C82-DD75-4B72-88CB-FF182338ABCF}" destId="{DD006D39-5675-4305-905B-F8A84D8703B2}" srcOrd="0" destOrd="2" presId="urn:microsoft.com/office/officeart/2005/8/layout/hList1"/>
    <dgm:cxn modelId="{099987FA-165D-40A0-BCAF-13B850FCC14E}" srcId="{F5FAFC54-59A6-47E4-8C22-B0CFDA1BABD4}" destId="{82C8C9C4-BCF9-4363-A7AE-D99C628EE9F6}" srcOrd="1" destOrd="0" parTransId="{3C94B0A6-84BC-485A-A0E3-14C62F3C62D5}" sibTransId="{87F43AB3-D856-4DE9-A227-93664D67E7B7}"/>
    <dgm:cxn modelId="{0E7167FD-EA63-483E-8A66-0A2401A4BDEF}" type="presOf" srcId="{66B2A107-2587-49E3-AFCB-D32F3F414CF6}" destId="{DD006D39-5675-4305-905B-F8A84D8703B2}" srcOrd="0" destOrd="1" presId="urn:microsoft.com/office/officeart/2005/8/layout/hList1"/>
    <dgm:cxn modelId="{46148DFE-D2E4-4418-A0C1-B06ED55E8E6F}" type="presOf" srcId="{B5F1FDDC-7866-4A39-B025-20E00D43AB47}" destId="{E5254817-2F0A-49D6-BE22-5BD8B6119EAA}" srcOrd="0" destOrd="5" presId="urn:microsoft.com/office/officeart/2005/8/layout/hList1"/>
    <dgm:cxn modelId="{A651B7FE-2D95-4D26-A0B6-F19EA25E83D8}" type="presOf" srcId="{4B418B13-A188-4683-AE7C-5FC31733A05D}" destId="{E5254817-2F0A-49D6-BE22-5BD8B6119EAA}" srcOrd="0" destOrd="1" presId="urn:microsoft.com/office/officeart/2005/8/layout/hList1"/>
    <dgm:cxn modelId="{D717D43D-8D51-4F8B-B379-D6D52C7ABC47}" type="presParOf" srcId="{F35E9B66-0DF4-43CA-A99D-691ADC1B5B17}" destId="{A00CB9F2-7380-46D5-87C1-6C796261CD24}" srcOrd="0" destOrd="0" presId="urn:microsoft.com/office/officeart/2005/8/layout/hList1"/>
    <dgm:cxn modelId="{57636204-4B85-484E-9DF5-225CE81F46C2}" type="presParOf" srcId="{A00CB9F2-7380-46D5-87C1-6C796261CD24}" destId="{E44E8F02-D008-4E03-B2D9-8D32C594EBBB}" srcOrd="0" destOrd="0" presId="urn:microsoft.com/office/officeart/2005/8/layout/hList1"/>
    <dgm:cxn modelId="{2238DA78-AF03-43F7-AE77-D3C6F33718FF}" type="presParOf" srcId="{A00CB9F2-7380-46D5-87C1-6C796261CD24}" destId="{DD006D39-5675-4305-905B-F8A84D8703B2}" srcOrd="1" destOrd="0" presId="urn:microsoft.com/office/officeart/2005/8/layout/hList1"/>
    <dgm:cxn modelId="{97477E93-832F-4FAE-908C-9AA52E1CE8A1}" type="presParOf" srcId="{F35E9B66-0DF4-43CA-A99D-691ADC1B5B17}" destId="{89B67424-BF5E-494F-8535-B3A00752241E}" srcOrd="1" destOrd="0" presId="urn:microsoft.com/office/officeart/2005/8/layout/hList1"/>
    <dgm:cxn modelId="{70FF46A2-F2E2-44A0-8EE6-AEC10BAD612F}" type="presParOf" srcId="{F35E9B66-0DF4-43CA-A99D-691ADC1B5B17}" destId="{9F83DCD3-A8E3-4A87-8557-AC9EA4002718}" srcOrd="2" destOrd="0" presId="urn:microsoft.com/office/officeart/2005/8/layout/hList1"/>
    <dgm:cxn modelId="{E7322433-9460-4D20-908A-10C523E6911A}" type="presParOf" srcId="{9F83DCD3-A8E3-4A87-8557-AC9EA4002718}" destId="{CDF7FBAD-363F-4B68-8C8F-6C1F9AE60479}" srcOrd="0" destOrd="0" presId="urn:microsoft.com/office/officeart/2005/8/layout/hList1"/>
    <dgm:cxn modelId="{21C3940B-C460-4CA2-A8C2-630863A11793}" type="presParOf" srcId="{9F83DCD3-A8E3-4A87-8557-AC9EA4002718}" destId="{E5254817-2F0A-49D6-BE22-5BD8B6119EAA}" srcOrd="1" destOrd="0" presId="urn:microsoft.com/office/officeart/2005/8/layout/hList1"/>
    <dgm:cxn modelId="{69B0B18D-978A-4106-B94E-1BA60BF41C2A}" type="presParOf" srcId="{F35E9B66-0DF4-43CA-A99D-691ADC1B5B17}" destId="{5B74E6C9-DD22-4F4E-8EF0-0E009C6E4F35}" srcOrd="3" destOrd="0" presId="urn:microsoft.com/office/officeart/2005/8/layout/hList1"/>
    <dgm:cxn modelId="{C002DF7B-BA11-446D-829D-6EBEFA6864C2}" type="presParOf" srcId="{F35E9B66-0DF4-43CA-A99D-691ADC1B5B17}" destId="{B03F2ED3-0E3D-43B2-9CDD-F88B7B4EC263}" srcOrd="4" destOrd="0" presId="urn:microsoft.com/office/officeart/2005/8/layout/hList1"/>
    <dgm:cxn modelId="{B0B0C6AF-C73B-46D2-AF66-CAFF329A94F3}" type="presParOf" srcId="{B03F2ED3-0E3D-43B2-9CDD-F88B7B4EC263}" destId="{58CA10F7-B978-4A1C-B23C-F2D22E12D4B6}" srcOrd="0" destOrd="0" presId="urn:microsoft.com/office/officeart/2005/8/layout/hList1"/>
    <dgm:cxn modelId="{43535DAD-D5AA-4C0B-84E4-4F73E8726910}" type="presParOf" srcId="{B03F2ED3-0E3D-43B2-9CDD-F88B7B4EC263}" destId="{4C370EF0-8B12-482A-B8D9-75D7BDDE6E7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849C9BA-ED27-46B2-A7FB-F93B8B02D722}" type="doc">
      <dgm:prSet loTypeId="urn:microsoft.com/office/officeart/2005/8/layout/pyramid4" loCatId="relationship" qsTypeId="urn:microsoft.com/office/officeart/2005/8/quickstyle/simple4" qsCatId="simple" csTypeId="urn:microsoft.com/office/officeart/2005/8/colors/colorful1" csCatId="colorful" phldr="1"/>
      <dgm:spPr/>
    </dgm:pt>
    <dgm:pt modelId="{EC0DF7EF-4214-4A05-BD3F-218431EFC252}">
      <dgm:prSet phldrT="[Text]" custT="1"/>
      <dgm:spPr/>
      <dgm:t>
        <a:bodyPr/>
        <a:lstStyle/>
        <a:p>
          <a:r>
            <a:rPr lang="en-US" sz="1000" b="1" dirty="0"/>
            <a:t>Full year Dataset </a:t>
          </a:r>
          <a:r>
            <a:rPr lang="en-US" sz="700" b="0" dirty="0"/>
            <a:t>2021 and 2022 years only</a:t>
          </a:r>
          <a:endParaRPr lang="en-US" sz="700" dirty="0"/>
        </a:p>
      </dgm:t>
    </dgm:pt>
    <dgm:pt modelId="{84F111BF-E6BC-4202-9234-FEEC563DCFBD}" type="parTrans" cxnId="{AF835A21-8B3A-4D30-A6BD-4C35663CE8E4}">
      <dgm:prSet/>
      <dgm:spPr/>
      <dgm:t>
        <a:bodyPr/>
        <a:lstStyle/>
        <a:p>
          <a:endParaRPr lang="en-US"/>
        </a:p>
      </dgm:t>
    </dgm:pt>
    <dgm:pt modelId="{62707827-2A00-44B7-AB35-E154085B108C}" type="sibTrans" cxnId="{AF835A21-8B3A-4D30-A6BD-4C35663CE8E4}">
      <dgm:prSet phldrT="1" phldr="0"/>
      <dgm:spPr/>
      <dgm:t>
        <a:bodyPr/>
        <a:lstStyle/>
        <a:p>
          <a:endParaRPr lang="en-US" dirty="0"/>
        </a:p>
      </dgm:t>
    </dgm:pt>
    <dgm:pt modelId="{21E52467-6264-45C9-9D96-19849131B600}">
      <dgm:prSet phldrT="[Text]" custT="1"/>
      <dgm:spPr/>
      <dgm:t>
        <a:bodyPr/>
        <a:lstStyle/>
        <a:p>
          <a:pPr algn="ctr"/>
          <a:r>
            <a:rPr lang="en-US" sz="1000" b="1" dirty="0"/>
            <a:t>County Level</a:t>
          </a:r>
        </a:p>
        <a:p>
          <a:pPr algn="l"/>
          <a:r>
            <a:rPr lang="en-US" sz="600" dirty="0"/>
            <a:t>Average Percent and Spread Variance</a:t>
          </a:r>
        </a:p>
      </dgm:t>
    </dgm:pt>
    <dgm:pt modelId="{880A156F-8C4C-4EF1-8A06-F299E999EDBE}" type="parTrans" cxnId="{5D72454F-1238-4C96-8D78-9D3C6B4B9DD6}">
      <dgm:prSet/>
      <dgm:spPr/>
      <dgm:t>
        <a:bodyPr/>
        <a:lstStyle/>
        <a:p>
          <a:endParaRPr lang="en-US"/>
        </a:p>
      </dgm:t>
    </dgm:pt>
    <dgm:pt modelId="{4096CB06-5F44-4B88-88E9-4060596299AA}" type="sibTrans" cxnId="{5D72454F-1238-4C96-8D78-9D3C6B4B9DD6}">
      <dgm:prSet phldrT="2" phldr="0"/>
      <dgm:spPr/>
      <dgm:t>
        <a:bodyPr/>
        <a:lstStyle/>
        <a:p>
          <a:endParaRPr lang="en-US"/>
        </a:p>
      </dgm:t>
    </dgm:pt>
    <dgm:pt modelId="{6586AD55-D381-4561-A81E-EB7D141AD012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Livability score</a:t>
          </a:r>
        </a:p>
      </dgm:t>
    </dgm:pt>
    <dgm:pt modelId="{671C94B6-05B3-49C8-8378-E0386B672F8F}" type="parTrans" cxnId="{3D996DED-2925-4E05-88A0-407D7D7741B6}">
      <dgm:prSet/>
      <dgm:spPr/>
      <dgm:t>
        <a:bodyPr/>
        <a:lstStyle/>
        <a:p>
          <a:endParaRPr lang="en-US"/>
        </a:p>
      </dgm:t>
    </dgm:pt>
    <dgm:pt modelId="{0D61A516-5978-4F2E-A50F-ECD1A1D1DA43}" type="sibTrans" cxnId="{3D996DED-2925-4E05-88A0-407D7D7741B6}">
      <dgm:prSet phldrT="3" phldr="0"/>
      <dgm:spPr/>
      <dgm:t>
        <a:bodyPr/>
        <a:lstStyle/>
        <a:p>
          <a:endParaRPr lang="en-US"/>
        </a:p>
      </dgm:t>
    </dgm:pt>
    <dgm:pt modelId="{F3596558-14F2-466E-B1FB-81BE0893500E}">
      <dgm:prSet custT="1"/>
      <dgm:spPr/>
      <dgm:t>
        <a:bodyPr/>
        <a:lstStyle/>
        <a:p>
          <a:r>
            <a:rPr lang="en-US" sz="1050" b="1" dirty="0"/>
            <a:t>Ranking</a:t>
          </a:r>
          <a:r>
            <a:rPr lang="en-US" sz="700" dirty="0"/>
            <a:t> </a:t>
          </a:r>
        </a:p>
        <a:p>
          <a:r>
            <a:rPr lang="en-US" sz="700" dirty="0"/>
            <a:t>Average Percent and Spread Variance </a:t>
          </a:r>
        </a:p>
      </dgm:t>
    </dgm:pt>
    <dgm:pt modelId="{17BB2CCA-66CE-40A5-A64C-57FDC92061B9}" type="parTrans" cxnId="{946AAF82-773D-45F1-A87B-49BCD60414B6}">
      <dgm:prSet/>
      <dgm:spPr/>
      <dgm:t>
        <a:bodyPr/>
        <a:lstStyle/>
        <a:p>
          <a:endParaRPr lang="en-US"/>
        </a:p>
      </dgm:t>
    </dgm:pt>
    <dgm:pt modelId="{C42F080B-C634-4CB0-AABE-029F19107A07}" type="sibTrans" cxnId="{946AAF82-773D-45F1-A87B-49BCD60414B6}">
      <dgm:prSet/>
      <dgm:spPr/>
      <dgm:t>
        <a:bodyPr/>
        <a:lstStyle/>
        <a:p>
          <a:endParaRPr lang="en-US"/>
        </a:p>
      </dgm:t>
    </dgm:pt>
    <dgm:pt modelId="{ADAC9C86-B58F-4AD8-AC94-04630010FA93}" type="pres">
      <dgm:prSet presAssocID="{8849C9BA-ED27-46B2-A7FB-F93B8B02D722}" presName="compositeShape" presStyleCnt="0">
        <dgm:presLayoutVars>
          <dgm:chMax val="9"/>
          <dgm:dir/>
          <dgm:resizeHandles val="exact"/>
        </dgm:presLayoutVars>
      </dgm:prSet>
      <dgm:spPr/>
    </dgm:pt>
    <dgm:pt modelId="{DA6FD1C1-5494-43EB-8E91-2E5C8C308560}" type="pres">
      <dgm:prSet presAssocID="{8849C9BA-ED27-46B2-A7FB-F93B8B02D722}" presName="triangle1" presStyleLbl="node1" presStyleIdx="0" presStyleCnt="4">
        <dgm:presLayoutVars>
          <dgm:bulletEnabled val="1"/>
        </dgm:presLayoutVars>
      </dgm:prSet>
      <dgm:spPr/>
    </dgm:pt>
    <dgm:pt modelId="{689C8883-7461-4F3B-BD9F-8FBDCC45B194}" type="pres">
      <dgm:prSet presAssocID="{8849C9BA-ED27-46B2-A7FB-F93B8B02D722}" presName="triangle2" presStyleLbl="node1" presStyleIdx="1" presStyleCnt="4" custScaleX="122997">
        <dgm:presLayoutVars>
          <dgm:bulletEnabled val="1"/>
        </dgm:presLayoutVars>
      </dgm:prSet>
      <dgm:spPr/>
    </dgm:pt>
    <dgm:pt modelId="{0AE6F1C1-B8B0-42C9-A458-8770AE1B4F2D}" type="pres">
      <dgm:prSet presAssocID="{8849C9BA-ED27-46B2-A7FB-F93B8B02D722}" presName="triangle3" presStyleLbl="node1" presStyleIdx="2" presStyleCnt="4" custScaleX="134532">
        <dgm:presLayoutVars>
          <dgm:bulletEnabled val="1"/>
        </dgm:presLayoutVars>
      </dgm:prSet>
      <dgm:spPr/>
    </dgm:pt>
    <dgm:pt modelId="{0FA27FB5-5EC6-42DB-A383-26EB3FD5043B}" type="pres">
      <dgm:prSet presAssocID="{8849C9BA-ED27-46B2-A7FB-F93B8B02D722}" presName="triangle4" presStyleLbl="node1" presStyleIdx="3" presStyleCnt="4" custScaleX="115235">
        <dgm:presLayoutVars>
          <dgm:bulletEnabled val="1"/>
        </dgm:presLayoutVars>
      </dgm:prSet>
      <dgm:spPr/>
    </dgm:pt>
  </dgm:ptLst>
  <dgm:cxnLst>
    <dgm:cxn modelId="{AF835A21-8B3A-4D30-A6BD-4C35663CE8E4}" srcId="{8849C9BA-ED27-46B2-A7FB-F93B8B02D722}" destId="{EC0DF7EF-4214-4A05-BD3F-218431EFC252}" srcOrd="0" destOrd="0" parTransId="{84F111BF-E6BC-4202-9234-FEEC563DCFBD}" sibTransId="{62707827-2A00-44B7-AB35-E154085B108C}"/>
    <dgm:cxn modelId="{80CCE75E-CADF-4B0C-A1C6-8EA0B8D4A490}" type="presOf" srcId="{21E52467-6264-45C9-9D96-19849131B600}" destId="{689C8883-7461-4F3B-BD9F-8FBDCC45B194}" srcOrd="0" destOrd="0" presId="urn:microsoft.com/office/officeart/2005/8/layout/pyramid4"/>
    <dgm:cxn modelId="{8E0D0F4C-AB8F-456E-858F-DBBAC5FA5B40}" type="presOf" srcId="{6586AD55-D381-4561-A81E-EB7D141AD012}" destId="{0AE6F1C1-B8B0-42C9-A458-8770AE1B4F2D}" srcOrd="0" destOrd="0" presId="urn:microsoft.com/office/officeart/2005/8/layout/pyramid4"/>
    <dgm:cxn modelId="{5D72454F-1238-4C96-8D78-9D3C6B4B9DD6}" srcId="{8849C9BA-ED27-46B2-A7FB-F93B8B02D722}" destId="{21E52467-6264-45C9-9D96-19849131B600}" srcOrd="1" destOrd="0" parTransId="{880A156F-8C4C-4EF1-8A06-F299E999EDBE}" sibTransId="{4096CB06-5F44-4B88-88E9-4060596299AA}"/>
    <dgm:cxn modelId="{9D6DAC50-1F03-42B2-A27C-79DDBBB12C03}" type="presOf" srcId="{EC0DF7EF-4214-4A05-BD3F-218431EFC252}" destId="{DA6FD1C1-5494-43EB-8E91-2E5C8C308560}" srcOrd="0" destOrd="0" presId="urn:microsoft.com/office/officeart/2005/8/layout/pyramid4"/>
    <dgm:cxn modelId="{946AAF82-773D-45F1-A87B-49BCD60414B6}" srcId="{8849C9BA-ED27-46B2-A7FB-F93B8B02D722}" destId="{F3596558-14F2-466E-B1FB-81BE0893500E}" srcOrd="3" destOrd="0" parTransId="{17BB2CCA-66CE-40A5-A64C-57FDC92061B9}" sibTransId="{C42F080B-C634-4CB0-AABE-029F19107A07}"/>
    <dgm:cxn modelId="{DC6FC4A0-2111-40D2-948B-265B487C84B5}" type="presOf" srcId="{8849C9BA-ED27-46B2-A7FB-F93B8B02D722}" destId="{ADAC9C86-B58F-4AD8-AC94-04630010FA93}" srcOrd="0" destOrd="0" presId="urn:microsoft.com/office/officeart/2005/8/layout/pyramid4"/>
    <dgm:cxn modelId="{3D996DED-2925-4E05-88A0-407D7D7741B6}" srcId="{8849C9BA-ED27-46B2-A7FB-F93B8B02D722}" destId="{6586AD55-D381-4561-A81E-EB7D141AD012}" srcOrd="2" destOrd="0" parTransId="{671C94B6-05B3-49C8-8378-E0386B672F8F}" sibTransId="{0D61A516-5978-4F2E-A50F-ECD1A1D1DA43}"/>
    <dgm:cxn modelId="{C23AA3FE-DE19-4DA4-978B-0CA662B4E9FC}" type="presOf" srcId="{F3596558-14F2-466E-B1FB-81BE0893500E}" destId="{0FA27FB5-5EC6-42DB-A383-26EB3FD5043B}" srcOrd="0" destOrd="0" presId="urn:microsoft.com/office/officeart/2005/8/layout/pyramid4"/>
    <dgm:cxn modelId="{BAB05AE1-6DD1-4D72-A53B-8C6434343632}" type="presParOf" srcId="{ADAC9C86-B58F-4AD8-AC94-04630010FA93}" destId="{DA6FD1C1-5494-43EB-8E91-2E5C8C308560}" srcOrd="0" destOrd="0" presId="urn:microsoft.com/office/officeart/2005/8/layout/pyramid4"/>
    <dgm:cxn modelId="{0347E31D-4FCE-48E1-BF4D-761F748268AE}" type="presParOf" srcId="{ADAC9C86-B58F-4AD8-AC94-04630010FA93}" destId="{689C8883-7461-4F3B-BD9F-8FBDCC45B194}" srcOrd="1" destOrd="0" presId="urn:microsoft.com/office/officeart/2005/8/layout/pyramid4"/>
    <dgm:cxn modelId="{821C4088-277E-410B-923B-034598FE069B}" type="presParOf" srcId="{ADAC9C86-B58F-4AD8-AC94-04630010FA93}" destId="{0AE6F1C1-B8B0-42C9-A458-8770AE1B4F2D}" srcOrd="2" destOrd="0" presId="urn:microsoft.com/office/officeart/2005/8/layout/pyramid4"/>
    <dgm:cxn modelId="{D1CEBD8B-464E-4B8B-B3D6-24080885D498}" type="presParOf" srcId="{ADAC9C86-B58F-4AD8-AC94-04630010FA93}" destId="{0FA27FB5-5EC6-42DB-A383-26EB3FD5043B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9E22E3E-B64A-4E14-8EA3-B40833A88131}" type="doc">
      <dgm:prSet loTypeId="urn:microsoft.com/office/officeart/2008/layout/CircleAccentTimeline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23A2BE-77F6-4D2A-80F6-74653035324F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EC45244-0B08-4FFD-B268-E6E3F70609FE}" type="parTrans" cxnId="{FF3FA4A4-8F47-4388-9A93-97E2537BD9B2}">
      <dgm:prSet/>
      <dgm:spPr/>
      <dgm:t>
        <a:bodyPr/>
        <a:lstStyle/>
        <a:p>
          <a:endParaRPr lang="en-US"/>
        </a:p>
      </dgm:t>
    </dgm:pt>
    <dgm:pt modelId="{35EC9164-151E-43E8-9E40-BC6C7E84150D}" type="sibTrans" cxnId="{FF3FA4A4-8F47-4388-9A93-97E2537BD9B2}">
      <dgm:prSet/>
      <dgm:spPr/>
      <dgm:t>
        <a:bodyPr/>
        <a:lstStyle/>
        <a:p>
          <a:endParaRPr lang="en-US"/>
        </a:p>
      </dgm:t>
    </dgm:pt>
    <dgm:pt modelId="{735306A3-5164-4077-8B37-8AAEB07A5F7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16A2D8AD-D28E-433E-8DF3-0F6B8C17BF9C}" type="parTrans" cxnId="{2481BB20-7B40-4E1D-A77E-3D1683C12F5E}">
      <dgm:prSet/>
      <dgm:spPr/>
      <dgm:t>
        <a:bodyPr/>
        <a:lstStyle/>
        <a:p>
          <a:endParaRPr lang="en-US"/>
        </a:p>
      </dgm:t>
    </dgm:pt>
    <dgm:pt modelId="{C5ABBE3B-731A-4CE3-823B-DC4FD5E8178E}" type="sibTrans" cxnId="{2481BB20-7B40-4E1D-A77E-3D1683C12F5E}">
      <dgm:prSet/>
      <dgm:spPr/>
      <dgm:t>
        <a:bodyPr/>
        <a:lstStyle/>
        <a:p>
          <a:endParaRPr lang="en-US"/>
        </a:p>
      </dgm:t>
    </dgm:pt>
    <dgm:pt modelId="{22900602-91A2-48CD-8E85-9E960868F447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10FF1AF2-A189-4F7E-B512-1BD89632C3B6}" type="parTrans" cxnId="{D257259F-6E8D-4660-A13D-809615E3C8E3}">
      <dgm:prSet/>
      <dgm:spPr/>
      <dgm:t>
        <a:bodyPr/>
        <a:lstStyle/>
        <a:p>
          <a:endParaRPr lang="en-US"/>
        </a:p>
      </dgm:t>
    </dgm:pt>
    <dgm:pt modelId="{E058BC23-B360-409B-952D-9CBED068D46A}" type="sibTrans" cxnId="{D257259F-6E8D-4660-A13D-809615E3C8E3}">
      <dgm:prSet/>
      <dgm:spPr/>
      <dgm:t>
        <a:bodyPr/>
        <a:lstStyle/>
        <a:p>
          <a:endParaRPr lang="en-US"/>
        </a:p>
      </dgm:t>
    </dgm:pt>
    <dgm:pt modelId="{CC89C42C-104C-4D61-B880-301EC4A64287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5A489EE4-F22A-43BA-819E-A34C16C6C54C}" type="parTrans" cxnId="{40AB7136-290C-4DFA-9FB3-94C9A4C797D8}">
      <dgm:prSet/>
      <dgm:spPr/>
      <dgm:t>
        <a:bodyPr/>
        <a:lstStyle/>
        <a:p>
          <a:endParaRPr lang="en-US"/>
        </a:p>
      </dgm:t>
    </dgm:pt>
    <dgm:pt modelId="{55C8001D-0653-4F45-91EA-9DA3BDA387BB}" type="sibTrans" cxnId="{40AB7136-290C-4DFA-9FB3-94C9A4C797D8}">
      <dgm:prSet/>
      <dgm:spPr/>
      <dgm:t>
        <a:bodyPr/>
        <a:lstStyle/>
        <a:p>
          <a:endParaRPr lang="en-US"/>
        </a:p>
      </dgm:t>
    </dgm:pt>
    <dgm:pt modelId="{A8B392FA-2F79-4A90-82DD-751B0CD0A3B7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6C47FBB-E19D-4A88-9177-14090E8BBBCA}" type="sibTrans" cxnId="{FA7B834F-6256-4E4A-A20D-4B8458363470}">
      <dgm:prSet/>
      <dgm:spPr/>
      <dgm:t>
        <a:bodyPr/>
        <a:lstStyle/>
        <a:p>
          <a:endParaRPr lang="en-US"/>
        </a:p>
      </dgm:t>
    </dgm:pt>
    <dgm:pt modelId="{C070691B-B32F-473D-8F9E-537161293B7B}" type="parTrans" cxnId="{FA7B834F-6256-4E4A-A20D-4B8458363470}">
      <dgm:prSet/>
      <dgm:spPr/>
      <dgm:t>
        <a:bodyPr/>
        <a:lstStyle/>
        <a:p>
          <a:endParaRPr lang="en-US"/>
        </a:p>
      </dgm:t>
    </dgm:pt>
    <dgm:pt modelId="{0CC115E3-B89F-4DE8-B774-D8FF53097BB4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DC8D8903-C838-4DC4-8F00-89A508FC0874}" type="sibTrans" cxnId="{C0C7CCAA-B80E-459E-B2BE-AD8893E83ADE}">
      <dgm:prSet/>
      <dgm:spPr/>
      <dgm:t>
        <a:bodyPr/>
        <a:lstStyle/>
        <a:p>
          <a:endParaRPr lang="en-US"/>
        </a:p>
      </dgm:t>
    </dgm:pt>
    <dgm:pt modelId="{2015677C-91E3-4088-B462-08A2C0C8B9B1}" type="parTrans" cxnId="{C0C7CCAA-B80E-459E-B2BE-AD8893E83ADE}">
      <dgm:prSet/>
      <dgm:spPr/>
      <dgm:t>
        <a:bodyPr/>
        <a:lstStyle/>
        <a:p>
          <a:endParaRPr lang="en-US"/>
        </a:p>
      </dgm:t>
    </dgm:pt>
    <dgm:pt modelId="{5E38E6C3-DF1C-4329-B4B9-59112B510ED5}" type="pres">
      <dgm:prSet presAssocID="{F9E22E3E-B64A-4E14-8EA3-B40833A88131}" presName="Name0" presStyleCnt="0">
        <dgm:presLayoutVars>
          <dgm:dir/>
        </dgm:presLayoutVars>
      </dgm:prSet>
      <dgm:spPr/>
    </dgm:pt>
    <dgm:pt modelId="{4E7DFDB0-3287-41D0-B95D-19F7B6F91138}" type="pres">
      <dgm:prSet presAssocID="{4A23A2BE-77F6-4D2A-80F6-74653035324F}" presName="parComposite" presStyleCnt="0"/>
      <dgm:spPr/>
    </dgm:pt>
    <dgm:pt modelId="{525801B0-0E61-489E-96D1-B3D0254D09C8}" type="pres">
      <dgm:prSet presAssocID="{4A23A2BE-77F6-4D2A-80F6-74653035324F}" presName="parBigCircle" presStyleLbl="node0" presStyleIdx="0" presStyleCnt="2"/>
      <dgm:spPr/>
    </dgm:pt>
    <dgm:pt modelId="{1C7A323B-B538-484E-869B-B68C906E854A}" type="pres">
      <dgm:prSet presAssocID="{4A23A2BE-77F6-4D2A-80F6-74653035324F}" presName="parTx" presStyleLbl="revTx" presStyleIdx="0" presStyleCnt="10"/>
      <dgm:spPr/>
    </dgm:pt>
    <dgm:pt modelId="{6DE6E780-114B-40BE-8008-8C5BE8DEE7FD}" type="pres">
      <dgm:prSet presAssocID="{4A23A2BE-77F6-4D2A-80F6-74653035324F}" presName="bSpace" presStyleCnt="0"/>
      <dgm:spPr/>
    </dgm:pt>
    <dgm:pt modelId="{B57D13D2-053A-4BF6-A30E-59C68D5F2D02}" type="pres">
      <dgm:prSet presAssocID="{4A23A2BE-77F6-4D2A-80F6-74653035324F}" presName="parBackupNorm" presStyleCnt="0"/>
      <dgm:spPr/>
    </dgm:pt>
    <dgm:pt modelId="{BA8F5C2B-E908-4BDB-8F87-38BFA83ACDAE}" type="pres">
      <dgm:prSet presAssocID="{35EC9164-151E-43E8-9E40-BC6C7E84150D}" presName="parSpace" presStyleCnt="0"/>
      <dgm:spPr/>
    </dgm:pt>
    <dgm:pt modelId="{122E3A84-9B7B-47A0-BCAE-09FEE038FBF6}" type="pres">
      <dgm:prSet presAssocID="{735306A3-5164-4077-8B37-8AAEB07A5F78}" presName="desBackupLeftNorm" presStyleCnt="0"/>
      <dgm:spPr/>
    </dgm:pt>
    <dgm:pt modelId="{51C0FEC8-8A34-44D1-A90B-94B79D336345}" type="pres">
      <dgm:prSet presAssocID="{735306A3-5164-4077-8B37-8AAEB07A5F78}" presName="desComposite" presStyleCnt="0"/>
      <dgm:spPr/>
    </dgm:pt>
    <dgm:pt modelId="{3D077B54-042B-4718-9A2E-5A7DF6035E71}" type="pres">
      <dgm:prSet presAssocID="{735306A3-5164-4077-8B37-8AAEB07A5F78}" presName="desCircle" presStyleLbl="node1" presStyleIdx="0" presStyleCnt="4"/>
      <dgm:spPr/>
    </dgm:pt>
    <dgm:pt modelId="{F0A0055B-B9DB-421B-A8D2-42DE8D81EDB4}" type="pres">
      <dgm:prSet presAssocID="{735306A3-5164-4077-8B37-8AAEB07A5F78}" presName="chTx" presStyleLbl="revTx" presStyleIdx="1" presStyleCnt="10"/>
      <dgm:spPr/>
    </dgm:pt>
    <dgm:pt modelId="{DAF73E42-B4E6-4CAA-B423-781519611C4B}" type="pres">
      <dgm:prSet presAssocID="{735306A3-5164-4077-8B37-8AAEB07A5F78}" presName="desTx" presStyleLbl="revTx" presStyleIdx="2" presStyleCnt="10">
        <dgm:presLayoutVars>
          <dgm:bulletEnabled val="1"/>
        </dgm:presLayoutVars>
      </dgm:prSet>
      <dgm:spPr/>
    </dgm:pt>
    <dgm:pt modelId="{6C43A823-3282-4AFC-B251-EAAAFED8E386}" type="pres">
      <dgm:prSet presAssocID="{735306A3-5164-4077-8B37-8AAEB07A5F78}" presName="desBackupRightNorm" presStyleCnt="0"/>
      <dgm:spPr/>
    </dgm:pt>
    <dgm:pt modelId="{FFAE118F-F340-4DAC-81C8-45BC02BE8E50}" type="pres">
      <dgm:prSet presAssocID="{C5ABBE3B-731A-4CE3-823B-DC4FD5E8178E}" presName="desSpace" presStyleCnt="0"/>
      <dgm:spPr/>
    </dgm:pt>
    <dgm:pt modelId="{DA716789-2421-472A-AEC3-5DAD1A5580BB}" type="pres">
      <dgm:prSet presAssocID="{22900602-91A2-48CD-8E85-9E960868F447}" presName="desBackupLeftNorm" presStyleCnt="0"/>
      <dgm:spPr/>
    </dgm:pt>
    <dgm:pt modelId="{A70D17BD-BA7C-4220-96EB-30E2757A24A1}" type="pres">
      <dgm:prSet presAssocID="{22900602-91A2-48CD-8E85-9E960868F447}" presName="desComposite" presStyleCnt="0"/>
      <dgm:spPr/>
    </dgm:pt>
    <dgm:pt modelId="{BF37CF76-CEE8-4A95-A2CF-F29C6D183B2F}" type="pres">
      <dgm:prSet presAssocID="{22900602-91A2-48CD-8E85-9E960868F447}" presName="desCircle" presStyleLbl="node1" presStyleIdx="1" presStyleCnt="4"/>
      <dgm:spPr/>
    </dgm:pt>
    <dgm:pt modelId="{AB7F8B04-27CB-479A-B657-0105D7A3F8F4}" type="pres">
      <dgm:prSet presAssocID="{22900602-91A2-48CD-8E85-9E960868F447}" presName="chTx" presStyleLbl="revTx" presStyleIdx="3" presStyleCnt="10"/>
      <dgm:spPr/>
    </dgm:pt>
    <dgm:pt modelId="{143D4C42-16D0-497A-B66C-469A4E7C13A9}" type="pres">
      <dgm:prSet presAssocID="{22900602-91A2-48CD-8E85-9E960868F447}" presName="desTx" presStyleLbl="revTx" presStyleIdx="4" presStyleCnt="10">
        <dgm:presLayoutVars>
          <dgm:bulletEnabled val="1"/>
        </dgm:presLayoutVars>
      </dgm:prSet>
      <dgm:spPr/>
    </dgm:pt>
    <dgm:pt modelId="{55BE159E-EBC5-4F67-A732-E0CAD91CCA1C}" type="pres">
      <dgm:prSet presAssocID="{22900602-91A2-48CD-8E85-9E960868F447}" presName="desBackupRightNorm" presStyleCnt="0"/>
      <dgm:spPr/>
    </dgm:pt>
    <dgm:pt modelId="{79F4310B-3971-4B38-889B-31E92C3429CD}" type="pres">
      <dgm:prSet presAssocID="{E058BC23-B360-409B-952D-9CBED068D46A}" presName="desSpace" presStyleCnt="0"/>
      <dgm:spPr/>
    </dgm:pt>
    <dgm:pt modelId="{B4BF1C00-31AB-4C0C-9E8A-A8631C5B38DD}" type="pres">
      <dgm:prSet presAssocID="{0CC115E3-B89F-4DE8-B774-D8FF53097BB4}" presName="parComposite" presStyleCnt="0"/>
      <dgm:spPr/>
    </dgm:pt>
    <dgm:pt modelId="{12B33314-AD56-4C15-83AA-E2F6F3D3A374}" type="pres">
      <dgm:prSet presAssocID="{0CC115E3-B89F-4DE8-B774-D8FF53097BB4}" presName="parBigCircle" presStyleLbl="node0" presStyleIdx="1" presStyleCnt="2"/>
      <dgm:spPr/>
    </dgm:pt>
    <dgm:pt modelId="{DDB25580-14D1-4272-ADDB-72138872A6B0}" type="pres">
      <dgm:prSet presAssocID="{0CC115E3-B89F-4DE8-B774-D8FF53097BB4}" presName="parTx" presStyleLbl="revTx" presStyleIdx="5" presStyleCnt="10"/>
      <dgm:spPr/>
    </dgm:pt>
    <dgm:pt modelId="{D23943EA-FBA6-4D9E-A62B-5C39443FDE22}" type="pres">
      <dgm:prSet presAssocID="{0CC115E3-B89F-4DE8-B774-D8FF53097BB4}" presName="bSpace" presStyleCnt="0"/>
      <dgm:spPr/>
    </dgm:pt>
    <dgm:pt modelId="{A1097FD9-D371-4F1E-BA52-AFC5BCBF0D0E}" type="pres">
      <dgm:prSet presAssocID="{0CC115E3-B89F-4DE8-B774-D8FF53097BB4}" presName="parBackupNorm" presStyleCnt="0"/>
      <dgm:spPr/>
    </dgm:pt>
    <dgm:pt modelId="{1984E2E0-0702-40D0-A7DE-7C81BEC121DA}" type="pres">
      <dgm:prSet presAssocID="{DC8D8903-C838-4DC4-8F00-89A508FC0874}" presName="parSpace" presStyleCnt="0"/>
      <dgm:spPr/>
    </dgm:pt>
    <dgm:pt modelId="{C3FB950B-5E19-4140-A586-AE3C79057C9B}" type="pres">
      <dgm:prSet presAssocID="{A8B392FA-2F79-4A90-82DD-751B0CD0A3B7}" presName="desBackupLeftNorm" presStyleCnt="0"/>
      <dgm:spPr/>
    </dgm:pt>
    <dgm:pt modelId="{6AF9AE46-EC0F-4990-855C-2FE9B2416A93}" type="pres">
      <dgm:prSet presAssocID="{A8B392FA-2F79-4A90-82DD-751B0CD0A3B7}" presName="desComposite" presStyleCnt="0"/>
      <dgm:spPr/>
    </dgm:pt>
    <dgm:pt modelId="{53F4A71D-0DCA-4B00-81ED-8E41B6086CAB}" type="pres">
      <dgm:prSet presAssocID="{A8B392FA-2F79-4A90-82DD-751B0CD0A3B7}" presName="desCircle" presStyleLbl="node1" presStyleIdx="2" presStyleCnt="4"/>
      <dgm:spPr/>
    </dgm:pt>
    <dgm:pt modelId="{01A17EF5-E367-4518-93E3-B2D7E527D0CF}" type="pres">
      <dgm:prSet presAssocID="{A8B392FA-2F79-4A90-82DD-751B0CD0A3B7}" presName="chTx" presStyleLbl="revTx" presStyleIdx="6" presStyleCnt="10"/>
      <dgm:spPr/>
    </dgm:pt>
    <dgm:pt modelId="{E5598CED-0DE3-48CB-A5BF-7071480511AA}" type="pres">
      <dgm:prSet presAssocID="{A8B392FA-2F79-4A90-82DD-751B0CD0A3B7}" presName="desTx" presStyleLbl="revTx" presStyleIdx="7" presStyleCnt="10">
        <dgm:presLayoutVars>
          <dgm:bulletEnabled val="1"/>
        </dgm:presLayoutVars>
      </dgm:prSet>
      <dgm:spPr/>
    </dgm:pt>
    <dgm:pt modelId="{6DB12190-3AC7-49E0-88A7-9ED9B5B73E26}" type="pres">
      <dgm:prSet presAssocID="{A8B392FA-2F79-4A90-82DD-751B0CD0A3B7}" presName="desBackupRightNorm" presStyleCnt="0"/>
      <dgm:spPr/>
    </dgm:pt>
    <dgm:pt modelId="{840FA54C-F7CD-4728-8F4A-9925D3FB0C3A}" type="pres">
      <dgm:prSet presAssocID="{76C47FBB-E19D-4A88-9177-14090E8BBBCA}" presName="desSpace" presStyleCnt="0"/>
      <dgm:spPr/>
    </dgm:pt>
    <dgm:pt modelId="{CD04AD9B-ADD5-4215-ABF3-F2FCAE8A905F}" type="pres">
      <dgm:prSet presAssocID="{CC89C42C-104C-4D61-B880-301EC4A64287}" presName="desBackupLeftNorm" presStyleCnt="0"/>
      <dgm:spPr/>
    </dgm:pt>
    <dgm:pt modelId="{56CB04C0-E246-4171-8BB3-E91ACEC5FAC4}" type="pres">
      <dgm:prSet presAssocID="{CC89C42C-104C-4D61-B880-301EC4A64287}" presName="desComposite" presStyleCnt="0"/>
      <dgm:spPr/>
    </dgm:pt>
    <dgm:pt modelId="{A5DF86B2-C781-41AE-A848-106F0B324C28}" type="pres">
      <dgm:prSet presAssocID="{CC89C42C-104C-4D61-B880-301EC4A64287}" presName="desCircle" presStyleLbl="node1" presStyleIdx="3" presStyleCnt="4"/>
      <dgm:spPr/>
    </dgm:pt>
    <dgm:pt modelId="{96EE666E-92D7-491F-8017-486865D9DCE1}" type="pres">
      <dgm:prSet presAssocID="{CC89C42C-104C-4D61-B880-301EC4A64287}" presName="chTx" presStyleLbl="revTx" presStyleIdx="8" presStyleCnt="10"/>
      <dgm:spPr/>
    </dgm:pt>
    <dgm:pt modelId="{85331F92-739E-4CEF-B5BB-311AFA1A30C4}" type="pres">
      <dgm:prSet presAssocID="{CC89C42C-104C-4D61-B880-301EC4A64287}" presName="desTx" presStyleLbl="revTx" presStyleIdx="9" presStyleCnt="10">
        <dgm:presLayoutVars>
          <dgm:bulletEnabled val="1"/>
        </dgm:presLayoutVars>
      </dgm:prSet>
      <dgm:spPr/>
    </dgm:pt>
    <dgm:pt modelId="{B06CA0EE-B7B3-48CF-9A03-8D7C198D567D}" type="pres">
      <dgm:prSet presAssocID="{CC89C42C-104C-4D61-B880-301EC4A64287}" presName="desBackupRightNorm" presStyleCnt="0"/>
      <dgm:spPr/>
    </dgm:pt>
    <dgm:pt modelId="{E66CFA7D-6E7E-4A88-B89F-40FF5E7792D3}" type="pres">
      <dgm:prSet presAssocID="{55C8001D-0653-4F45-91EA-9DA3BDA387BB}" presName="desSpace" presStyleCnt="0"/>
      <dgm:spPr/>
    </dgm:pt>
  </dgm:ptLst>
  <dgm:cxnLst>
    <dgm:cxn modelId="{B284790B-A645-4AEC-AD73-072B2A96AA89}" type="presOf" srcId="{4A23A2BE-77F6-4D2A-80F6-74653035324F}" destId="{1C7A323B-B538-484E-869B-B68C906E854A}" srcOrd="0" destOrd="0" presId="urn:microsoft.com/office/officeart/2008/layout/CircleAccentTimeline"/>
    <dgm:cxn modelId="{2481BB20-7B40-4E1D-A77E-3D1683C12F5E}" srcId="{4A23A2BE-77F6-4D2A-80F6-74653035324F}" destId="{735306A3-5164-4077-8B37-8AAEB07A5F78}" srcOrd="0" destOrd="0" parTransId="{16A2D8AD-D28E-433E-8DF3-0F6B8C17BF9C}" sibTransId="{C5ABBE3B-731A-4CE3-823B-DC4FD5E8178E}"/>
    <dgm:cxn modelId="{B46BE42D-3249-45A4-AC40-2ED1CAB9BC30}" type="presOf" srcId="{22900602-91A2-48CD-8E85-9E960868F447}" destId="{AB7F8B04-27CB-479A-B657-0105D7A3F8F4}" srcOrd="0" destOrd="0" presId="urn:microsoft.com/office/officeart/2008/layout/CircleAccentTimeline"/>
    <dgm:cxn modelId="{2231A433-E139-446C-B9F3-36B7EB39F5E6}" type="presOf" srcId="{F9E22E3E-B64A-4E14-8EA3-B40833A88131}" destId="{5E38E6C3-DF1C-4329-B4B9-59112B510ED5}" srcOrd="0" destOrd="0" presId="urn:microsoft.com/office/officeart/2008/layout/CircleAccentTimeline"/>
    <dgm:cxn modelId="{40AB7136-290C-4DFA-9FB3-94C9A4C797D8}" srcId="{0CC115E3-B89F-4DE8-B774-D8FF53097BB4}" destId="{CC89C42C-104C-4D61-B880-301EC4A64287}" srcOrd="1" destOrd="0" parTransId="{5A489EE4-F22A-43BA-819E-A34C16C6C54C}" sibTransId="{55C8001D-0653-4F45-91EA-9DA3BDA387BB}"/>
    <dgm:cxn modelId="{28D0E739-A6CB-49ED-87DD-D08C67155C42}" type="presOf" srcId="{0CC115E3-B89F-4DE8-B774-D8FF53097BB4}" destId="{DDB25580-14D1-4272-ADDB-72138872A6B0}" srcOrd="0" destOrd="0" presId="urn:microsoft.com/office/officeart/2008/layout/CircleAccentTimeline"/>
    <dgm:cxn modelId="{FA7B834F-6256-4E4A-A20D-4B8458363470}" srcId="{0CC115E3-B89F-4DE8-B774-D8FF53097BB4}" destId="{A8B392FA-2F79-4A90-82DD-751B0CD0A3B7}" srcOrd="0" destOrd="0" parTransId="{C070691B-B32F-473D-8F9E-537161293B7B}" sibTransId="{76C47FBB-E19D-4A88-9177-14090E8BBBCA}"/>
    <dgm:cxn modelId="{AB9E0D8F-25C6-48C5-AE7E-739BDC4F4CFA}" type="presOf" srcId="{CC89C42C-104C-4D61-B880-301EC4A64287}" destId="{96EE666E-92D7-491F-8017-486865D9DCE1}" srcOrd="0" destOrd="0" presId="urn:microsoft.com/office/officeart/2008/layout/CircleAccentTimeline"/>
    <dgm:cxn modelId="{D257259F-6E8D-4660-A13D-809615E3C8E3}" srcId="{4A23A2BE-77F6-4D2A-80F6-74653035324F}" destId="{22900602-91A2-48CD-8E85-9E960868F447}" srcOrd="1" destOrd="0" parTransId="{10FF1AF2-A189-4F7E-B512-1BD89632C3B6}" sibTransId="{E058BC23-B360-409B-952D-9CBED068D46A}"/>
    <dgm:cxn modelId="{FF3FA4A4-8F47-4388-9A93-97E2537BD9B2}" srcId="{F9E22E3E-B64A-4E14-8EA3-B40833A88131}" destId="{4A23A2BE-77F6-4D2A-80F6-74653035324F}" srcOrd="0" destOrd="0" parTransId="{EEC45244-0B08-4FFD-B268-E6E3F70609FE}" sibTransId="{35EC9164-151E-43E8-9E40-BC6C7E84150D}"/>
    <dgm:cxn modelId="{C0C7CCAA-B80E-459E-B2BE-AD8893E83ADE}" srcId="{F9E22E3E-B64A-4E14-8EA3-B40833A88131}" destId="{0CC115E3-B89F-4DE8-B774-D8FF53097BB4}" srcOrd="1" destOrd="0" parTransId="{2015677C-91E3-4088-B462-08A2C0C8B9B1}" sibTransId="{DC8D8903-C838-4DC4-8F00-89A508FC0874}"/>
    <dgm:cxn modelId="{A4EFBFB9-ADFB-43C6-B5D6-B1A6D69C339E}" type="presOf" srcId="{735306A3-5164-4077-8B37-8AAEB07A5F78}" destId="{F0A0055B-B9DB-421B-A8D2-42DE8D81EDB4}" srcOrd="0" destOrd="0" presId="urn:microsoft.com/office/officeart/2008/layout/CircleAccentTimeline"/>
    <dgm:cxn modelId="{8E050CBB-2F4F-43C6-ACC8-925DFA703230}" type="presOf" srcId="{A8B392FA-2F79-4A90-82DD-751B0CD0A3B7}" destId="{01A17EF5-E367-4518-93E3-B2D7E527D0CF}" srcOrd="0" destOrd="0" presId="urn:microsoft.com/office/officeart/2008/layout/CircleAccentTimeline"/>
    <dgm:cxn modelId="{FAF5C2A9-6D96-4C75-91F0-78619654E96A}" type="presParOf" srcId="{5E38E6C3-DF1C-4329-B4B9-59112B510ED5}" destId="{4E7DFDB0-3287-41D0-B95D-19F7B6F91138}" srcOrd="0" destOrd="0" presId="urn:microsoft.com/office/officeart/2008/layout/CircleAccentTimeline"/>
    <dgm:cxn modelId="{835085CB-AE29-4D2B-9E2A-864A89832430}" type="presParOf" srcId="{4E7DFDB0-3287-41D0-B95D-19F7B6F91138}" destId="{525801B0-0E61-489E-96D1-B3D0254D09C8}" srcOrd="0" destOrd="0" presId="urn:microsoft.com/office/officeart/2008/layout/CircleAccentTimeline"/>
    <dgm:cxn modelId="{79C3ECCB-4A1C-4F20-8400-4F5B71C26F0F}" type="presParOf" srcId="{4E7DFDB0-3287-41D0-B95D-19F7B6F91138}" destId="{1C7A323B-B538-484E-869B-B68C906E854A}" srcOrd="1" destOrd="0" presId="urn:microsoft.com/office/officeart/2008/layout/CircleAccentTimeline"/>
    <dgm:cxn modelId="{46A1A616-1E86-4624-8AA2-55012FC78729}" type="presParOf" srcId="{4E7DFDB0-3287-41D0-B95D-19F7B6F91138}" destId="{6DE6E780-114B-40BE-8008-8C5BE8DEE7FD}" srcOrd="2" destOrd="0" presId="urn:microsoft.com/office/officeart/2008/layout/CircleAccentTimeline"/>
    <dgm:cxn modelId="{F6DB3AED-9C5D-44F3-B660-D5D960F93B35}" type="presParOf" srcId="{5E38E6C3-DF1C-4329-B4B9-59112B510ED5}" destId="{B57D13D2-053A-4BF6-A30E-59C68D5F2D02}" srcOrd="1" destOrd="0" presId="urn:microsoft.com/office/officeart/2008/layout/CircleAccentTimeline"/>
    <dgm:cxn modelId="{BE45D062-7014-4AF8-A112-F9334CD72047}" type="presParOf" srcId="{5E38E6C3-DF1C-4329-B4B9-59112B510ED5}" destId="{BA8F5C2B-E908-4BDB-8F87-38BFA83ACDAE}" srcOrd="2" destOrd="0" presId="urn:microsoft.com/office/officeart/2008/layout/CircleAccentTimeline"/>
    <dgm:cxn modelId="{38391E7D-54AB-4C0D-8F7A-CECA6B201FBE}" type="presParOf" srcId="{5E38E6C3-DF1C-4329-B4B9-59112B510ED5}" destId="{122E3A84-9B7B-47A0-BCAE-09FEE038FBF6}" srcOrd="3" destOrd="0" presId="urn:microsoft.com/office/officeart/2008/layout/CircleAccentTimeline"/>
    <dgm:cxn modelId="{D3FD1822-E1FA-4555-B9D9-B08207CECAD3}" type="presParOf" srcId="{5E38E6C3-DF1C-4329-B4B9-59112B510ED5}" destId="{51C0FEC8-8A34-44D1-A90B-94B79D336345}" srcOrd="4" destOrd="0" presId="urn:microsoft.com/office/officeart/2008/layout/CircleAccentTimeline"/>
    <dgm:cxn modelId="{98C855C5-33AB-4B0B-B4F1-A34821F0F2EA}" type="presParOf" srcId="{51C0FEC8-8A34-44D1-A90B-94B79D336345}" destId="{3D077B54-042B-4718-9A2E-5A7DF6035E71}" srcOrd="0" destOrd="0" presId="urn:microsoft.com/office/officeart/2008/layout/CircleAccentTimeline"/>
    <dgm:cxn modelId="{1D20747A-588A-4CAF-ABF7-9C5405FC2D00}" type="presParOf" srcId="{51C0FEC8-8A34-44D1-A90B-94B79D336345}" destId="{F0A0055B-B9DB-421B-A8D2-42DE8D81EDB4}" srcOrd="1" destOrd="0" presId="urn:microsoft.com/office/officeart/2008/layout/CircleAccentTimeline"/>
    <dgm:cxn modelId="{0C07F108-381E-491D-A535-86D9DD521522}" type="presParOf" srcId="{51C0FEC8-8A34-44D1-A90B-94B79D336345}" destId="{DAF73E42-B4E6-4CAA-B423-781519611C4B}" srcOrd="2" destOrd="0" presId="urn:microsoft.com/office/officeart/2008/layout/CircleAccentTimeline"/>
    <dgm:cxn modelId="{DAF1A228-02BB-4BEF-9A41-969CB52FA715}" type="presParOf" srcId="{5E38E6C3-DF1C-4329-B4B9-59112B510ED5}" destId="{6C43A823-3282-4AFC-B251-EAAAFED8E386}" srcOrd="5" destOrd="0" presId="urn:microsoft.com/office/officeart/2008/layout/CircleAccentTimeline"/>
    <dgm:cxn modelId="{C95BE218-CB52-4265-8837-6D56824C0120}" type="presParOf" srcId="{5E38E6C3-DF1C-4329-B4B9-59112B510ED5}" destId="{FFAE118F-F340-4DAC-81C8-45BC02BE8E50}" srcOrd="6" destOrd="0" presId="urn:microsoft.com/office/officeart/2008/layout/CircleAccentTimeline"/>
    <dgm:cxn modelId="{119E416C-CFE0-4F74-A8E8-1C8863D1D715}" type="presParOf" srcId="{5E38E6C3-DF1C-4329-B4B9-59112B510ED5}" destId="{DA716789-2421-472A-AEC3-5DAD1A5580BB}" srcOrd="7" destOrd="0" presId="urn:microsoft.com/office/officeart/2008/layout/CircleAccentTimeline"/>
    <dgm:cxn modelId="{1A7DE622-5596-40AD-BDD0-30D40DD011AB}" type="presParOf" srcId="{5E38E6C3-DF1C-4329-B4B9-59112B510ED5}" destId="{A70D17BD-BA7C-4220-96EB-30E2757A24A1}" srcOrd="8" destOrd="0" presId="urn:microsoft.com/office/officeart/2008/layout/CircleAccentTimeline"/>
    <dgm:cxn modelId="{AED9CFC1-7110-43FD-93BE-8DEC04343379}" type="presParOf" srcId="{A70D17BD-BA7C-4220-96EB-30E2757A24A1}" destId="{BF37CF76-CEE8-4A95-A2CF-F29C6D183B2F}" srcOrd="0" destOrd="0" presId="urn:microsoft.com/office/officeart/2008/layout/CircleAccentTimeline"/>
    <dgm:cxn modelId="{9F56CA17-CBA6-435D-83E4-4A268521328C}" type="presParOf" srcId="{A70D17BD-BA7C-4220-96EB-30E2757A24A1}" destId="{AB7F8B04-27CB-479A-B657-0105D7A3F8F4}" srcOrd="1" destOrd="0" presId="urn:microsoft.com/office/officeart/2008/layout/CircleAccentTimeline"/>
    <dgm:cxn modelId="{D4A591F6-1931-4ACD-90A1-C3F721FADBE2}" type="presParOf" srcId="{A70D17BD-BA7C-4220-96EB-30E2757A24A1}" destId="{143D4C42-16D0-497A-B66C-469A4E7C13A9}" srcOrd="2" destOrd="0" presId="urn:microsoft.com/office/officeart/2008/layout/CircleAccentTimeline"/>
    <dgm:cxn modelId="{F2931A74-23DA-4C4F-AA10-D89B04F849D6}" type="presParOf" srcId="{5E38E6C3-DF1C-4329-B4B9-59112B510ED5}" destId="{55BE159E-EBC5-4F67-A732-E0CAD91CCA1C}" srcOrd="9" destOrd="0" presId="urn:microsoft.com/office/officeart/2008/layout/CircleAccentTimeline"/>
    <dgm:cxn modelId="{8C8AC611-C6ED-4609-95CF-C624B9E2F02A}" type="presParOf" srcId="{5E38E6C3-DF1C-4329-B4B9-59112B510ED5}" destId="{79F4310B-3971-4B38-889B-31E92C3429CD}" srcOrd="10" destOrd="0" presId="urn:microsoft.com/office/officeart/2008/layout/CircleAccentTimeline"/>
    <dgm:cxn modelId="{4AE3A093-0D39-4591-98B5-92E4EC02F84F}" type="presParOf" srcId="{5E38E6C3-DF1C-4329-B4B9-59112B510ED5}" destId="{B4BF1C00-31AB-4C0C-9E8A-A8631C5B38DD}" srcOrd="11" destOrd="0" presId="urn:microsoft.com/office/officeart/2008/layout/CircleAccentTimeline"/>
    <dgm:cxn modelId="{6F86EE39-D00D-44E6-AA7A-77BF0BFAB772}" type="presParOf" srcId="{B4BF1C00-31AB-4C0C-9E8A-A8631C5B38DD}" destId="{12B33314-AD56-4C15-83AA-E2F6F3D3A374}" srcOrd="0" destOrd="0" presId="urn:microsoft.com/office/officeart/2008/layout/CircleAccentTimeline"/>
    <dgm:cxn modelId="{2F1681F6-6945-4CBC-B80B-D23A103D6A4E}" type="presParOf" srcId="{B4BF1C00-31AB-4C0C-9E8A-A8631C5B38DD}" destId="{DDB25580-14D1-4272-ADDB-72138872A6B0}" srcOrd="1" destOrd="0" presId="urn:microsoft.com/office/officeart/2008/layout/CircleAccentTimeline"/>
    <dgm:cxn modelId="{3759B8AA-C670-4974-9E76-BEB9EE5BF042}" type="presParOf" srcId="{B4BF1C00-31AB-4C0C-9E8A-A8631C5B38DD}" destId="{D23943EA-FBA6-4D9E-A62B-5C39443FDE22}" srcOrd="2" destOrd="0" presId="urn:microsoft.com/office/officeart/2008/layout/CircleAccentTimeline"/>
    <dgm:cxn modelId="{02BC697C-AC60-46E5-AA57-4443234ADB3D}" type="presParOf" srcId="{5E38E6C3-DF1C-4329-B4B9-59112B510ED5}" destId="{A1097FD9-D371-4F1E-BA52-AFC5BCBF0D0E}" srcOrd="12" destOrd="0" presId="urn:microsoft.com/office/officeart/2008/layout/CircleAccentTimeline"/>
    <dgm:cxn modelId="{9531BDC2-78E3-4940-8009-CE54D6CDA964}" type="presParOf" srcId="{5E38E6C3-DF1C-4329-B4B9-59112B510ED5}" destId="{1984E2E0-0702-40D0-A7DE-7C81BEC121DA}" srcOrd="13" destOrd="0" presId="urn:microsoft.com/office/officeart/2008/layout/CircleAccentTimeline"/>
    <dgm:cxn modelId="{790D30E4-AFFD-4FDF-A018-DC50986A226F}" type="presParOf" srcId="{5E38E6C3-DF1C-4329-B4B9-59112B510ED5}" destId="{C3FB950B-5E19-4140-A586-AE3C79057C9B}" srcOrd="14" destOrd="0" presId="urn:microsoft.com/office/officeart/2008/layout/CircleAccentTimeline"/>
    <dgm:cxn modelId="{351294F8-0C30-4AF2-819F-4AF521FA38F6}" type="presParOf" srcId="{5E38E6C3-DF1C-4329-B4B9-59112B510ED5}" destId="{6AF9AE46-EC0F-4990-855C-2FE9B2416A93}" srcOrd="15" destOrd="0" presId="urn:microsoft.com/office/officeart/2008/layout/CircleAccentTimeline"/>
    <dgm:cxn modelId="{78314F88-C33A-4B55-83B6-CC90113F92B0}" type="presParOf" srcId="{6AF9AE46-EC0F-4990-855C-2FE9B2416A93}" destId="{53F4A71D-0DCA-4B00-81ED-8E41B6086CAB}" srcOrd="0" destOrd="0" presId="urn:microsoft.com/office/officeart/2008/layout/CircleAccentTimeline"/>
    <dgm:cxn modelId="{EAE0A1DF-96A3-46F2-881E-4E8DE2CA4D98}" type="presParOf" srcId="{6AF9AE46-EC0F-4990-855C-2FE9B2416A93}" destId="{01A17EF5-E367-4518-93E3-B2D7E527D0CF}" srcOrd="1" destOrd="0" presId="urn:microsoft.com/office/officeart/2008/layout/CircleAccentTimeline"/>
    <dgm:cxn modelId="{2FEEDD25-6720-4732-A2DF-A021B72E5A80}" type="presParOf" srcId="{6AF9AE46-EC0F-4990-855C-2FE9B2416A93}" destId="{E5598CED-0DE3-48CB-A5BF-7071480511AA}" srcOrd="2" destOrd="0" presId="urn:microsoft.com/office/officeart/2008/layout/CircleAccentTimeline"/>
    <dgm:cxn modelId="{C24EB331-5E66-46F6-A8A1-1AC5329B6EA4}" type="presParOf" srcId="{5E38E6C3-DF1C-4329-B4B9-59112B510ED5}" destId="{6DB12190-3AC7-49E0-88A7-9ED9B5B73E26}" srcOrd="16" destOrd="0" presId="urn:microsoft.com/office/officeart/2008/layout/CircleAccentTimeline"/>
    <dgm:cxn modelId="{5660E0FF-5EDA-4A3C-AC07-56200147FF1C}" type="presParOf" srcId="{5E38E6C3-DF1C-4329-B4B9-59112B510ED5}" destId="{840FA54C-F7CD-4728-8F4A-9925D3FB0C3A}" srcOrd="17" destOrd="0" presId="urn:microsoft.com/office/officeart/2008/layout/CircleAccentTimeline"/>
    <dgm:cxn modelId="{D9391767-0A55-4A46-8D34-D654D83D05E5}" type="presParOf" srcId="{5E38E6C3-DF1C-4329-B4B9-59112B510ED5}" destId="{CD04AD9B-ADD5-4215-ABF3-F2FCAE8A905F}" srcOrd="18" destOrd="0" presId="urn:microsoft.com/office/officeart/2008/layout/CircleAccentTimeline"/>
    <dgm:cxn modelId="{D1110CCE-F87C-4222-9F5B-271CF78AE407}" type="presParOf" srcId="{5E38E6C3-DF1C-4329-B4B9-59112B510ED5}" destId="{56CB04C0-E246-4171-8BB3-E91ACEC5FAC4}" srcOrd="19" destOrd="0" presId="urn:microsoft.com/office/officeart/2008/layout/CircleAccentTimeline"/>
    <dgm:cxn modelId="{4BB795E1-A61C-46AF-8ED2-64C9EFD177A4}" type="presParOf" srcId="{56CB04C0-E246-4171-8BB3-E91ACEC5FAC4}" destId="{A5DF86B2-C781-41AE-A848-106F0B324C28}" srcOrd="0" destOrd="0" presId="urn:microsoft.com/office/officeart/2008/layout/CircleAccentTimeline"/>
    <dgm:cxn modelId="{D28E377B-63F9-4AE3-866F-9B4ED1C2CA30}" type="presParOf" srcId="{56CB04C0-E246-4171-8BB3-E91ACEC5FAC4}" destId="{96EE666E-92D7-491F-8017-486865D9DCE1}" srcOrd="1" destOrd="0" presId="urn:microsoft.com/office/officeart/2008/layout/CircleAccentTimeline"/>
    <dgm:cxn modelId="{45FB279B-3709-4CFA-845E-BBCE897D7FFF}" type="presParOf" srcId="{56CB04C0-E246-4171-8BB3-E91ACEC5FAC4}" destId="{85331F92-739E-4CEF-B5BB-311AFA1A30C4}" srcOrd="2" destOrd="0" presId="urn:microsoft.com/office/officeart/2008/layout/CircleAccentTimeline"/>
    <dgm:cxn modelId="{684B352D-C81D-49E3-823D-717175C6C129}" type="presParOf" srcId="{5E38E6C3-DF1C-4329-B4B9-59112B510ED5}" destId="{B06CA0EE-B7B3-48CF-9A03-8D7C198D567D}" srcOrd="20" destOrd="0" presId="urn:microsoft.com/office/officeart/2008/layout/CircleAccentTimeline"/>
    <dgm:cxn modelId="{1E4C8D40-8637-488C-9A4D-AEAB8B7469C7}" type="presParOf" srcId="{5E38E6C3-DF1C-4329-B4B9-59112B510ED5}" destId="{E66CFA7D-6E7E-4A88-B89F-40FF5E7792D3}" srcOrd="21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DAD3D5A-B119-40D3-B7EC-0E0C0DF7A3C3}" type="doc">
      <dgm:prSet loTypeId="urn:microsoft.com/office/officeart/2008/layout/AlternatingHexagon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ABE0F5-2298-4C8E-B8AD-566CA0152FCA}">
      <dgm:prSet phldrT="[Text]" custT="1"/>
      <dgm:spPr/>
      <dgm:t>
        <a:bodyPr/>
        <a:lstStyle/>
        <a:p>
          <a:r>
            <a:rPr lang="en-US" sz="1000" b="1" i="0" dirty="0"/>
            <a:t>Low Spread </a:t>
          </a:r>
          <a:r>
            <a:rPr lang="en-US" sz="900" b="0" i="0" dirty="0"/>
            <a:t>Swisher County</a:t>
          </a:r>
          <a:endParaRPr lang="en-US" sz="900" dirty="0"/>
        </a:p>
      </dgm:t>
    </dgm:pt>
    <dgm:pt modelId="{D79FB524-C687-4DDD-A702-DB37576D9296}" type="parTrans" cxnId="{2BA7EC14-1C7D-45A6-8FE7-10B927D5C8BB}">
      <dgm:prSet/>
      <dgm:spPr/>
      <dgm:t>
        <a:bodyPr/>
        <a:lstStyle/>
        <a:p>
          <a:endParaRPr lang="en-US"/>
        </a:p>
      </dgm:t>
    </dgm:pt>
    <dgm:pt modelId="{E0DAE82C-A87A-4A97-B950-08FEDD5F71D4}" type="sibTrans" cxnId="{2BA7EC14-1C7D-45A6-8FE7-10B927D5C8BB}">
      <dgm:prSet/>
      <dgm:spPr/>
      <dgm:t>
        <a:bodyPr/>
        <a:lstStyle/>
        <a:p>
          <a:r>
            <a:rPr lang="en-US" b="1" dirty="0"/>
            <a:t>Lowest</a:t>
          </a:r>
        </a:p>
      </dgm:t>
    </dgm:pt>
    <dgm:pt modelId="{7505B302-DA0B-492E-8029-21D18D9815CB}">
      <dgm:prSet phldrT="[Text]"/>
      <dgm:spPr/>
      <dgm:t>
        <a:bodyPr/>
        <a:lstStyle/>
        <a:p>
          <a:endParaRPr lang="en-US" dirty="0">
            <a:highlight>
              <a:srgbClr val="00FF00"/>
            </a:highlight>
          </a:endParaRPr>
        </a:p>
      </dgm:t>
    </dgm:pt>
    <dgm:pt modelId="{9A306235-8050-4062-A566-007C4F5C897C}" type="parTrans" cxnId="{F9D0072A-622D-4D38-BAB1-B877AB88F8E4}">
      <dgm:prSet/>
      <dgm:spPr/>
      <dgm:t>
        <a:bodyPr/>
        <a:lstStyle/>
        <a:p>
          <a:endParaRPr lang="en-US"/>
        </a:p>
      </dgm:t>
    </dgm:pt>
    <dgm:pt modelId="{7015D2F2-BC8A-4943-A26C-89D31F42B681}" type="sibTrans" cxnId="{F9D0072A-622D-4D38-BAB1-B877AB88F8E4}">
      <dgm:prSet/>
      <dgm:spPr/>
      <dgm:t>
        <a:bodyPr/>
        <a:lstStyle/>
        <a:p>
          <a:endParaRPr lang="en-US"/>
        </a:p>
      </dgm:t>
    </dgm:pt>
    <dgm:pt modelId="{97566F75-B1BE-491F-82C5-5FBD61CD8F74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000" b="1" i="0" dirty="0"/>
            <a:t>High Spread </a:t>
          </a:r>
          <a:r>
            <a:rPr lang="en-US" sz="800" b="0" i="0" dirty="0"/>
            <a:t>Yoakum County</a:t>
          </a:r>
          <a:endParaRPr lang="en-US" sz="800" dirty="0"/>
        </a:p>
      </dgm:t>
    </dgm:pt>
    <dgm:pt modelId="{A993D3EF-3465-40E9-86BF-17DC55738B23}" type="parTrans" cxnId="{8643E653-CB29-47E5-BB49-87359C51BA02}">
      <dgm:prSet/>
      <dgm:spPr/>
      <dgm:t>
        <a:bodyPr/>
        <a:lstStyle/>
        <a:p>
          <a:endParaRPr lang="en-US"/>
        </a:p>
      </dgm:t>
    </dgm:pt>
    <dgm:pt modelId="{128B7306-93D8-4235-A395-85ED5AA81A56}" type="sibTrans" cxnId="{8643E653-CB29-47E5-BB49-87359C51BA02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100" b="1" dirty="0"/>
            <a:t>Highest</a:t>
          </a:r>
        </a:p>
      </dgm:t>
    </dgm:pt>
    <dgm:pt modelId="{67F8F9E7-3E1D-46CD-A762-9087F42E4F22}">
      <dgm:prSet phldrT="[Text]"/>
      <dgm:spPr/>
      <dgm:t>
        <a:bodyPr/>
        <a:lstStyle/>
        <a:p>
          <a:endParaRPr lang="en-US" dirty="0">
            <a:highlight>
              <a:srgbClr val="FF0000"/>
            </a:highlight>
          </a:endParaRPr>
        </a:p>
      </dgm:t>
    </dgm:pt>
    <dgm:pt modelId="{25E4998F-15EA-4B12-A870-192729E6AE33}" type="parTrans" cxnId="{302E69CF-FF7C-4771-9C54-F985D61C3955}">
      <dgm:prSet/>
      <dgm:spPr/>
      <dgm:t>
        <a:bodyPr/>
        <a:lstStyle/>
        <a:p>
          <a:endParaRPr lang="en-US"/>
        </a:p>
      </dgm:t>
    </dgm:pt>
    <dgm:pt modelId="{B19253BC-B535-40B4-A27E-C83EC5BE5BB5}" type="sibTrans" cxnId="{302E69CF-FF7C-4771-9C54-F985D61C3955}">
      <dgm:prSet/>
      <dgm:spPr/>
      <dgm:t>
        <a:bodyPr/>
        <a:lstStyle/>
        <a:p>
          <a:endParaRPr lang="en-US"/>
        </a:p>
      </dgm:t>
    </dgm:pt>
    <dgm:pt modelId="{1F8CAB31-F8D6-4AAE-A785-14003EB0091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050" b="1" i="0" dirty="0"/>
            <a:t>High Count</a:t>
          </a:r>
        </a:p>
        <a:p>
          <a:r>
            <a:rPr lang="en-US" sz="900" b="0" i="0" dirty="0"/>
            <a:t>Harris County</a:t>
          </a:r>
          <a:endParaRPr lang="en-US" sz="900" dirty="0"/>
        </a:p>
      </dgm:t>
    </dgm:pt>
    <dgm:pt modelId="{9573F407-9381-4840-8000-745F8212621A}" type="parTrans" cxnId="{BBF0CEDA-FB2C-411F-9FFB-ECA77EA0DA0A}">
      <dgm:prSet/>
      <dgm:spPr/>
      <dgm:t>
        <a:bodyPr/>
        <a:lstStyle/>
        <a:p>
          <a:endParaRPr lang="en-US"/>
        </a:p>
      </dgm:t>
    </dgm:pt>
    <dgm:pt modelId="{6DC84DFC-E08B-4E12-8456-F9ADDBE4D4A7}" type="sibTrans" cxnId="{BBF0CEDA-FB2C-411F-9FFB-ECA77EA0DA0A}">
      <dgm:prSet custT="1"/>
      <dgm:spPr/>
      <dgm:t>
        <a:bodyPr/>
        <a:lstStyle/>
        <a:p>
          <a:r>
            <a:rPr lang="en-US" sz="1100" b="1" i="0" dirty="0"/>
            <a:t>Low Count  </a:t>
          </a:r>
          <a:r>
            <a:rPr lang="en-US" sz="900" b="0" i="0" dirty="0"/>
            <a:t>Kings County</a:t>
          </a:r>
          <a:endParaRPr lang="en-US" sz="900" b="0" dirty="0"/>
        </a:p>
      </dgm:t>
    </dgm:pt>
    <dgm:pt modelId="{C3937B8D-5C03-47EB-A484-8B9B4527D860}" type="pres">
      <dgm:prSet presAssocID="{7DAD3D5A-B119-40D3-B7EC-0E0C0DF7A3C3}" presName="Name0" presStyleCnt="0">
        <dgm:presLayoutVars>
          <dgm:chMax/>
          <dgm:chPref/>
          <dgm:dir/>
          <dgm:animLvl val="lvl"/>
        </dgm:presLayoutVars>
      </dgm:prSet>
      <dgm:spPr/>
    </dgm:pt>
    <dgm:pt modelId="{BBBE14FA-4223-4F17-82F1-108511406CAE}" type="pres">
      <dgm:prSet presAssocID="{BFABE0F5-2298-4C8E-B8AD-566CA0152FCA}" presName="composite" presStyleCnt="0"/>
      <dgm:spPr/>
    </dgm:pt>
    <dgm:pt modelId="{E8CFF3A0-550A-495F-9132-A5147F45C9C1}" type="pres">
      <dgm:prSet presAssocID="{BFABE0F5-2298-4C8E-B8AD-566CA0152FCA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A8115C26-568F-4104-8E05-4A47C20CF717}" type="pres">
      <dgm:prSet presAssocID="{BFABE0F5-2298-4C8E-B8AD-566CA0152FC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76B2429-C50C-4527-BDAF-5F00F2806A54}" type="pres">
      <dgm:prSet presAssocID="{BFABE0F5-2298-4C8E-B8AD-566CA0152FCA}" presName="BalanceSpacing" presStyleCnt="0"/>
      <dgm:spPr/>
    </dgm:pt>
    <dgm:pt modelId="{9AC1282C-8FC7-49E3-B479-EE590DC6F66A}" type="pres">
      <dgm:prSet presAssocID="{BFABE0F5-2298-4C8E-B8AD-566CA0152FCA}" presName="BalanceSpacing1" presStyleCnt="0"/>
      <dgm:spPr/>
    </dgm:pt>
    <dgm:pt modelId="{21C9E317-6B8D-4C88-B1F8-2A9D36F6B7FB}" type="pres">
      <dgm:prSet presAssocID="{E0DAE82C-A87A-4A97-B950-08FEDD5F71D4}" presName="Accent1Text" presStyleLbl="node1" presStyleIdx="1" presStyleCnt="6"/>
      <dgm:spPr/>
    </dgm:pt>
    <dgm:pt modelId="{01AE8D30-E191-41C5-967F-9E23C6130766}" type="pres">
      <dgm:prSet presAssocID="{E0DAE82C-A87A-4A97-B950-08FEDD5F71D4}" presName="spaceBetweenRectangles" presStyleCnt="0"/>
      <dgm:spPr/>
    </dgm:pt>
    <dgm:pt modelId="{1FE26BD1-E58D-4794-9EB2-4167D6EE152B}" type="pres">
      <dgm:prSet presAssocID="{97566F75-B1BE-491F-82C5-5FBD61CD8F74}" presName="composite" presStyleCnt="0"/>
      <dgm:spPr/>
    </dgm:pt>
    <dgm:pt modelId="{85563469-AFE6-4475-8FF3-12F5D27AA7D7}" type="pres">
      <dgm:prSet presAssocID="{97566F75-B1BE-491F-82C5-5FBD61CD8F74}" presName="Parent1" presStyleLbl="node1" presStyleIdx="2" presStyleCnt="6" custScaleX="115560">
        <dgm:presLayoutVars>
          <dgm:chMax val="1"/>
          <dgm:chPref val="1"/>
          <dgm:bulletEnabled val="1"/>
        </dgm:presLayoutVars>
      </dgm:prSet>
      <dgm:spPr/>
    </dgm:pt>
    <dgm:pt modelId="{5CBFF55D-DB5F-420D-ABB5-EC351EFEA2C5}" type="pres">
      <dgm:prSet presAssocID="{97566F75-B1BE-491F-82C5-5FBD61CD8F7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A0AECA8-108F-4572-BE7A-49BEDFE04CB0}" type="pres">
      <dgm:prSet presAssocID="{97566F75-B1BE-491F-82C5-5FBD61CD8F74}" presName="BalanceSpacing" presStyleCnt="0"/>
      <dgm:spPr/>
    </dgm:pt>
    <dgm:pt modelId="{257A5522-5CC5-4849-B4C8-2418243A2982}" type="pres">
      <dgm:prSet presAssocID="{97566F75-B1BE-491F-82C5-5FBD61CD8F74}" presName="BalanceSpacing1" presStyleCnt="0"/>
      <dgm:spPr/>
    </dgm:pt>
    <dgm:pt modelId="{E3FB5C38-A97C-4C43-897D-BC868B484C49}" type="pres">
      <dgm:prSet presAssocID="{128B7306-93D8-4235-A395-85ED5AA81A56}" presName="Accent1Text" presStyleLbl="node1" presStyleIdx="3" presStyleCnt="6" custLinFactNeighborX="6072" custLinFactNeighborY="450"/>
      <dgm:spPr/>
    </dgm:pt>
    <dgm:pt modelId="{E296E2F5-62DB-4FD2-8F7F-7BD1B9169A4F}" type="pres">
      <dgm:prSet presAssocID="{128B7306-93D8-4235-A395-85ED5AA81A56}" presName="spaceBetweenRectangles" presStyleCnt="0"/>
      <dgm:spPr/>
    </dgm:pt>
    <dgm:pt modelId="{89766B37-A68F-446B-A7ED-CA8A6F5167BB}" type="pres">
      <dgm:prSet presAssocID="{1F8CAB31-F8D6-4AAE-A785-14003EB00918}" presName="composite" presStyleCnt="0"/>
      <dgm:spPr/>
    </dgm:pt>
    <dgm:pt modelId="{A6E06551-9AA1-401B-BF3B-625046A52F28}" type="pres">
      <dgm:prSet presAssocID="{1F8CAB31-F8D6-4AAE-A785-14003EB00918}" presName="Parent1" presStyleLbl="node1" presStyleIdx="4" presStyleCnt="6" custScaleX="109286" custLinFactX="-71724" custLinFactNeighborX="-100000" custLinFactNeighborY="-86061">
        <dgm:presLayoutVars>
          <dgm:chMax val="1"/>
          <dgm:chPref val="1"/>
          <dgm:bulletEnabled val="1"/>
        </dgm:presLayoutVars>
      </dgm:prSet>
      <dgm:spPr/>
    </dgm:pt>
    <dgm:pt modelId="{08DF9B24-1DF0-4AEB-A36B-F3BC7643CD02}" type="pres">
      <dgm:prSet presAssocID="{1F8CAB31-F8D6-4AAE-A785-14003EB0091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386A935-5E02-4EA6-80A2-A0D0BF4D7058}" type="pres">
      <dgm:prSet presAssocID="{1F8CAB31-F8D6-4AAE-A785-14003EB00918}" presName="BalanceSpacing" presStyleCnt="0"/>
      <dgm:spPr/>
    </dgm:pt>
    <dgm:pt modelId="{9CAED41E-DC6B-41DE-8FA1-E2184C4045FC}" type="pres">
      <dgm:prSet presAssocID="{1F8CAB31-F8D6-4AAE-A785-14003EB00918}" presName="BalanceSpacing1" presStyleCnt="0"/>
      <dgm:spPr/>
    </dgm:pt>
    <dgm:pt modelId="{25CD6139-5463-4E1E-A2B6-973EB755F0E8}" type="pres">
      <dgm:prSet presAssocID="{6DC84DFC-E08B-4E12-8456-F9ADDBE4D4A7}" presName="Accent1Text" presStyleLbl="node1" presStyleIdx="5" presStyleCnt="6" custLinFactX="100000" custLinFactY="-68675" custLinFactNeighborX="113929" custLinFactNeighborY="-100000"/>
      <dgm:spPr/>
    </dgm:pt>
  </dgm:ptLst>
  <dgm:cxnLst>
    <dgm:cxn modelId="{2BA7EC14-1C7D-45A6-8FE7-10B927D5C8BB}" srcId="{7DAD3D5A-B119-40D3-B7EC-0E0C0DF7A3C3}" destId="{BFABE0F5-2298-4C8E-B8AD-566CA0152FCA}" srcOrd="0" destOrd="0" parTransId="{D79FB524-C687-4DDD-A702-DB37576D9296}" sibTransId="{E0DAE82C-A87A-4A97-B950-08FEDD5F71D4}"/>
    <dgm:cxn modelId="{F9D0072A-622D-4D38-BAB1-B877AB88F8E4}" srcId="{BFABE0F5-2298-4C8E-B8AD-566CA0152FCA}" destId="{7505B302-DA0B-492E-8029-21D18D9815CB}" srcOrd="0" destOrd="0" parTransId="{9A306235-8050-4062-A566-007C4F5C897C}" sibTransId="{7015D2F2-BC8A-4943-A26C-89D31F42B681}"/>
    <dgm:cxn modelId="{3525A132-2501-4CC0-8FBB-D9F8180A5CE9}" type="presOf" srcId="{1F8CAB31-F8D6-4AAE-A785-14003EB00918}" destId="{A6E06551-9AA1-401B-BF3B-625046A52F28}" srcOrd="0" destOrd="0" presId="urn:microsoft.com/office/officeart/2008/layout/AlternatingHexagons"/>
    <dgm:cxn modelId="{C4801D39-F9C8-4C68-8064-D2E49FA08767}" type="presOf" srcId="{E0DAE82C-A87A-4A97-B950-08FEDD5F71D4}" destId="{21C9E317-6B8D-4C88-B1F8-2A9D36F6B7FB}" srcOrd="0" destOrd="0" presId="urn:microsoft.com/office/officeart/2008/layout/AlternatingHexagons"/>
    <dgm:cxn modelId="{F3A8056C-134C-45EF-997E-98597A390746}" type="presOf" srcId="{67F8F9E7-3E1D-46CD-A762-9087F42E4F22}" destId="{5CBFF55D-DB5F-420D-ABB5-EC351EFEA2C5}" srcOrd="0" destOrd="0" presId="urn:microsoft.com/office/officeart/2008/layout/AlternatingHexagons"/>
    <dgm:cxn modelId="{8643E653-CB29-47E5-BB49-87359C51BA02}" srcId="{7DAD3D5A-B119-40D3-B7EC-0E0C0DF7A3C3}" destId="{97566F75-B1BE-491F-82C5-5FBD61CD8F74}" srcOrd="1" destOrd="0" parTransId="{A993D3EF-3465-40E9-86BF-17DC55738B23}" sibTransId="{128B7306-93D8-4235-A395-85ED5AA81A56}"/>
    <dgm:cxn modelId="{8068FA74-47AF-4A42-B7F9-C8DE8064F955}" type="presOf" srcId="{6DC84DFC-E08B-4E12-8456-F9ADDBE4D4A7}" destId="{25CD6139-5463-4E1E-A2B6-973EB755F0E8}" srcOrd="0" destOrd="0" presId="urn:microsoft.com/office/officeart/2008/layout/AlternatingHexagons"/>
    <dgm:cxn modelId="{44C7BE86-44E7-4B69-BF4F-25BEF9929E6E}" type="presOf" srcId="{BFABE0F5-2298-4C8E-B8AD-566CA0152FCA}" destId="{E8CFF3A0-550A-495F-9132-A5147F45C9C1}" srcOrd="0" destOrd="0" presId="urn:microsoft.com/office/officeart/2008/layout/AlternatingHexagons"/>
    <dgm:cxn modelId="{F5D17C8C-0684-46EC-BF95-941043E1D437}" type="presOf" srcId="{7DAD3D5A-B119-40D3-B7EC-0E0C0DF7A3C3}" destId="{C3937B8D-5C03-47EB-A484-8B9B4527D860}" srcOrd="0" destOrd="0" presId="urn:microsoft.com/office/officeart/2008/layout/AlternatingHexagons"/>
    <dgm:cxn modelId="{A5F81797-CA0C-40B3-AD89-922371F4A34D}" type="presOf" srcId="{97566F75-B1BE-491F-82C5-5FBD61CD8F74}" destId="{85563469-AFE6-4475-8FF3-12F5D27AA7D7}" srcOrd="0" destOrd="0" presId="urn:microsoft.com/office/officeart/2008/layout/AlternatingHexagons"/>
    <dgm:cxn modelId="{1AC55AA1-AC11-4630-A517-274046F7EE8B}" type="presOf" srcId="{7505B302-DA0B-492E-8029-21D18D9815CB}" destId="{A8115C26-568F-4104-8E05-4A47C20CF717}" srcOrd="0" destOrd="0" presId="urn:microsoft.com/office/officeart/2008/layout/AlternatingHexagons"/>
    <dgm:cxn modelId="{D66A46C7-1BCC-44AE-A295-867F56AAEE06}" type="presOf" srcId="{128B7306-93D8-4235-A395-85ED5AA81A56}" destId="{E3FB5C38-A97C-4C43-897D-BC868B484C49}" srcOrd="0" destOrd="0" presId="urn:microsoft.com/office/officeart/2008/layout/AlternatingHexagons"/>
    <dgm:cxn modelId="{302E69CF-FF7C-4771-9C54-F985D61C3955}" srcId="{97566F75-B1BE-491F-82C5-5FBD61CD8F74}" destId="{67F8F9E7-3E1D-46CD-A762-9087F42E4F22}" srcOrd="0" destOrd="0" parTransId="{25E4998F-15EA-4B12-A870-192729E6AE33}" sibTransId="{B19253BC-B535-40B4-A27E-C83EC5BE5BB5}"/>
    <dgm:cxn modelId="{BBF0CEDA-FB2C-411F-9FFB-ECA77EA0DA0A}" srcId="{7DAD3D5A-B119-40D3-B7EC-0E0C0DF7A3C3}" destId="{1F8CAB31-F8D6-4AAE-A785-14003EB00918}" srcOrd="2" destOrd="0" parTransId="{9573F407-9381-4840-8000-745F8212621A}" sibTransId="{6DC84DFC-E08B-4E12-8456-F9ADDBE4D4A7}"/>
    <dgm:cxn modelId="{47DC038B-FB97-4F11-BE8C-4025F4E509AB}" type="presParOf" srcId="{C3937B8D-5C03-47EB-A484-8B9B4527D860}" destId="{BBBE14FA-4223-4F17-82F1-108511406CAE}" srcOrd="0" destOrd="0" presId="urn:microsoft.com/office/officeart/2008/layout/AlternatingHexagons"/>
    <dgm:cxn modelId="{71DF7BED-640A-4A87-9BC4-ABDB3A1BAB66}" type="presParOf" srcId="{BBBE14FA-4223-4F17-82F1-108511406CAE}" destId="{E8CFF3A0-550A-495F-9132-A5147F45C9C1}" srcOrd="0" destOrd="0" presId="urn:microsoft.com/office/officeart/2008/layout/AlternatingHexagons"/>
    <dgm:cxn modelId="{A8D76D75-E982-4F4F-BFEB-0044114F11AB}" type="presParOf" srcId="{BBBE14FA-4223-4F17-82F1-108511406CAE}" destId="{A8115C26-568F-4104-8E05-4A47C20CF717}" srcOrd="1" destOrd="0" presId="urn:microsoft.com/office/officeart/2008/layout/AlternatingHexagons"/>
    <dgm:cxn modelId="{F2573A7B-52CE-4878-92AF-F5BDF92AC31B}" type="presParOf" srcId="{BBBE14FA-4223-4F17-82F1-108511406CAE}" destId="{C76B2429-C50C-4527-BDAF-5F00F2806A54}" srcOrd="2" destOrd="0" presId="urn:microsoft.com/office/officeart/2008/layout/AlternatingHexagons"/>
    <dgm:cxn modelId="{FA48A6C2-51D4-495E-8851-31BCA9102E30}" type="presParOf" srcId="{BBBE14FA-4223-4F17-82F1-108511406CAE}" destId="{9AC1282C-8FC7-49E3-B479-EE590DC6F66A}" srcOrd="3" destOrd="0" presId="urn:microsoft.com/office/officeart/2008/layout/AlternatingHexagons"/>
    <dgm:cxn modelId="{9C47135E-18D6-4AFD-82D6-E68B4F048ECB}" type="presParOf" srcId="{BBBE14FA-4223-4F17-82F1-108511406CAE}" destId="{21C9E317-6B8D-4C88-B1F8-2A9D36F6B7FB}" srcOrd="4" destOrd="0" presId="urn:microsoft.com/office/officeart/2008/layout/AlternatingHexagons"/>
    <dgm:cxn modelId="{0C0E6A7E-8CD4-43FB-9B6C-C1C2F3B196F5}" type="presParOf" srcId="{C3937B8D-5C03-47EB-A484-8B9B4527D860}" destId="{01AE8D30-E191-41C5-967F-9E23C6130766}" srcOrd="1" destOrd="0" presId="urn:microsoft.com/office/officeart/2008/layout/AlternatingHexagons"/>
    <dgm:cxn modelId="{4AE593AC-88A5-4D47-885D-A866BB3C74B1}" type="presParOf" srcId="{C3937B8D-5C03-47EB-A484-8B9B4527D860}" destId="{1FE26BD1-E58D-4794-9EB2-4167D6EE152B}" srcOrd="2" destOrd="0" presId="urn:microsoft.com/office/officeart/2008/layout/AlternatingHexagons"/>
    <dgm:cxn modelId="{E56C6977-F3A3-4BF6-B763-5205709AB434}" type="presParOf" srcId="{1FE26BD1-E58D-4794-9EB2-4167D6EE152B}" destId="{85563469-AFE6-4475-8FF3-12F5D27AA7D7}" srcOrd="0" destOrd="0" presId="urn:microsoft.com/office/officeart/2008/layout/AlternatingHexagons"/>
    <dgm:cxn modelId="{EE34D4B4-7120-478D-9365-59DF3C497CAB}" type="presParOf" srcId="{1FE26BD1-E58D-4794-9EB2-4167D6EE152B}" destId="{5CBFF55D-DB5F-420D-ABB5-EC351EFEA2C5}" srcOrd="1" destOrd="0" presId="urn:microsoft.com/office/officeart/2008/layout/AlternatingHexagons"/>
    <dgm:cxn modelId="{0CEB47C2-B21E-4654-BBC3-983ACFFF762A}" type="presParOf" srcId="{1FE26BD1-E58D-4794-9EB2-4167D6EE152B}" destId="{4A0AECA8-108F-4572-BE7A-49BEDFE04CB0}" srcOrd="2" destOrd="0" presId="urn:microsoft.com/office/officeart/2008/layout/AlternatingHexagons"/>
    <dgm:cxn modelId="{41319F62-69CA-4B53-B999-ADFEAE16E7CE}" type="presParOf" srcId="{1FE26BD1-E58D-4794-9EB2-4167D6EE152B}" destId="{257A5522-5CC5-4849-B4C8-2418243A2982}" srcOrd="3" destOrd="0" presId="urn:microsoft.com/office/officeart/2008/layout/AlternatingHexagons"/>
    <dgm:cxn modelId="{E7F412A5-475D-448B-B5CD-F8BE316BCCEF}" type="presParOf" srcId="{1FE26BD1-E58D-4794-9EB2-4167D6EE152B}" destId="{E3FB5C38-A97C-4C43-897D-BC868B484C49}" srcOrd="4" destOrd="0" presId="urn:microsoft.com/office/officeart/2008/layout/AlternatingHexagons"/>
    <dgm:cxn modelId="{FC2FEA12-FF04-4B9D-9F1C-4B1DA118ACAD}" type="presParOf" srcId="{C3937B8D-5C03-47EB-A484-8B9B4527D860}" destId="{E296E2F5-62DB-4FD2-8F7F-7BD1B9169A4F}" srcOrd="3" destOrd="0" presId="urn:microsoft.com/office/officeart/2008/layout/AlternatingHexagons"/>
    <dgm:cxn modelId="{E4FDB6B7-E3E1-42EC-BAA8-8AAF4E4C84C1}" type="presParOf" srcId="{C3937B8D-5C03-47EB-A484-8B9B4527D860}" destId="{89766B37-A68F-446B-A7ED-CA8A6F5167BB}" srcOrd="4" destOrd="0" presId="urn:microsoft.com/office/officeart/2008/layout/AlternatingHexagons"/>
    <dgm:cxn modelId="{69E56A13-E0BE-4209-9E6A-76B7C4B8CE56}" type="presParOf" srcId="{89766B37-A68F-446B-A7ED-CA8A6F5167BB}" destId="{A6E06551-9AA1-401B-BF3B-625046A52F28}" srcOrd="0" destOrd="0" presId="urn:microsoft.com/office/officeart/2008/layout/AlternatingHexagons"/>
    <dgm:cxn modelId="{5239F1C2-DDB7-468A-A762-3DC2E945F557}" type="presParOf" srcId="{89766B37-A68F-446B-A7ED-CA8A6F5167BB}" destId="{08DF9B24-1DF0-4AEB-A36B-F3BC7643CD02}" srcOrd="1" destOrd="0" presId="urn:microsoft.com/office/officeart/2008/layout/AlternatingHexagons"/>
    <dgm:cxn modelId="{5407EE99-1A6B-4455-9FB8-502A706C3F40}" type="presParOf" srcId="{89766B37-A68F-446B-A7ED-CA8A6F5167BB}" destId="{E386A935-5E02-4EA6-80A2-A0D0BF4D7058}" srcOrd="2" destOrd="0" presId="urn:microsoft.com/office/officeart/2008/layout/AlternatingHexagons"/>
    <dgm:cxn modelId="{CED68FAA-656D-4E78-BB60-9D9D4E021AB2}" type="presParOf" srcId="{89766B37-A68F-446B-A7ED-CA8A6F5167BB}" destId="{9CAED41E-DC6B-41DE-8FA1-E2184C4045FC}" srcOrd="3" destOrd="0" presId="urn:microsoft.com/office/officeart/2008/layout/AlternatingHexagons"/>
    <dgm:cxn modelId="{230DA024-D71A-4209-A1F0-3CAA58CA0138}" type="presParOf" srcId="{89766B37-A68F-446B-A7ED-CA8A6F5167BB}" destId="{25CD6139-5463-4E1E-A2B6-973EB755F0E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849C9BA-ED27-46B2-A7FB-F93B8B02D7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EC0DF7EF-4214-4A05-BD3F-218431EFC252}">
      <dgm:prSet phldrT="[Text]"/>
      <dgm:spPr/>
      <dgm:t>
        <a:bodyPr/>
        <a:lstStyle/>
        <a:p>
          <a:r>
            <a:rPr lang="en-US" b="1"/>
            <a:t>Housing</a:t>
          </a:r>
        </a:p>
        <a:p>
          <a:r>
            <a:rPr lang="en-US" b="1"/>
            <a:t>Score</a:t>
          </a:r>
          <a:endParaRPr lang="en-US"/>
        </a:p>
      </dgm:t>
    </dgm:pt>
    <dgm:pt modelId="{84F111BF-E6BC-4202-9234-FEEC563DCFBD}" type="parTrans" cxnId="{AF835A21-8B3A-4D30-A6BD-4C35663CE8E4}">
      <dgm:prSet/>
      <dgm:spPr/>
      <dgm:t>
        <a:bodyPr/>
        <a:lstStyle/>
        <a:p>
          <a:endParaRPr lang="en-US"/>
        </a:p>
      </dgm:t>
    </dgm:pt>
    <dgm:pt modelId="{62707827-2A00-44B7-AB35-E154085B108C}" type="sibTrans" cxnId="{AF835A21-8B3A-4D30-A6BD-4C35663CE8E4}">
      <dgm:prSet phldrT="1" phldr="0"/>
      <dgm:spPr/>
      <dgm:t>
        <a:bodyPr/>
        <a:lstStyle/>
        <a:p>
          <a:endParaRPr lang="en-US" dirty="0"/>
        </a:p>
      </dgm:t>
    </dgm:pt>
    <dgm:pt modelId="{21E52467-6264-45C9-9D96-19849131B600}">
      <dgm:prSet phldrT="[Text]"/>
      <dgm:spPr/>
      <dgm:t>
        <a:bodyPr/>
        <a:lstStyle/>
        <a:p>
          <a:r>
            <a:rPr lang="en-US" b="1"/>
            <a:t>COVID Score</a:t>
          </a:r>
        </a:p>
      </dgm:t>
    </dgm:pt>
    <dgm:pt modelId="{880A156F-8C4C-4EF1-8A06-F299E999EDBE}" type="parTrans" cxnId="{5D72454F-1238-4C96-8D78-9D3C6B4B9DD6}">
      <dgm:prSet/>
      <dgm:spPr/>
      <dgm:t>
        <a:bodyPr/>
        <a:lstStyle/>
        <a:p>
          <a:endParaRPr lang="en-US"/>
        </a:p>
      </dgm:t>
    </dgm:pt>
    <dgm:pt modelId="{4096CB06-5F44-4B88-88E9-4060596299AA}" type="sibTrans" cxnId="{5D72454F-1238-4C96-8D78-9D3C6B4B9DD6}">
      <dgm:prSet phldrT="2" phldr="0"/>
      <dgm:spPr/>
      <dgm:t>
        <a:bodyPr/>
        <a:lstStyle/>
        <a:p>
          <a:endParaRPr lang="en-US"/>
        </a:p>
      </dgm:t>
    </dgm:pt>
    <dgm:pt modelId="{6586AD55-D381-4561-A81E-EB7D141AD012}">
      <dgm:prSet phldrT="[Text]"/>
      <dgm:spPr/>
      <dgm:t>
        <a:bodyPr/>
        <a:lstStyle/>
        <a:p>
          <a:r>
            <a:rPr lang="en-US" b="1"/>
            <a:t>Safety Score</a:t>
          </a:r>
          <a:endParaRPr lang="en-US"/>
        </a:p>
      </dgm:t>
    </dgm:pt>
    <dgm:pt modelId="{671C94B6-05B3-49C8-8378-E0386B672F8F}" type="parTrans" cxnId="{3D996DED-2925-4E05-88A0-407D7D7741B6}">
      <dgm:prSet/>
      <dgm:spPr/>
      <dgm:t>
        <a:bodyPr/>
        <a:lstStyle/>
        <a:p>
          <a:endParaRPr lang="en-US"/>
        </a:p>
      </dgm:t>
    </dgm:pt>
    <dgm:pt modelId="{0D61A516-5978-4F2E-A50F-ECD1A1D1DA43}" type="sibTrans" cxnId="{3D996DED-2925-4E05-88A0-407D7D7741B6}">
      <dgm:prSet phldrT="3" phldr="0"/>
      <dgm:spPr/>
      <dgm:t>
        <a:bodyPr/>
        <a:lstStyle/>
        <a:p>
          <a:endParaRPr lang="en-US"/>
        </a:p>
      </dgm:t>
    </dgm:pt>
    <dgm:pt modelId="{4CB3F2E0-8032-4E72-BA1F-7C6C8F439D86}" type="pres">
      <dgm:prSet presAssocID="{8849C9BA-ED27-46B2-A7FB-F93B8B02D722}" presName="root" presStyleCnt="0">
        <dgm:presLayoutVars>
          <dgm:dir/>
          <dgm:resizeHandles val="exact"/>
        </dgm:presLayoutVars>
      </dgm:prSet>
      <dgm:spPr/>
    </dgm:pt>
    <dgm:pt modelId="{68D8A393-443E-4237-B5CD-EA89FAD05E9B}" type="pres">
      <dgm:prSet presAssocID="{EC0DF7EF-4214-4A05-BD3F-218431EFC252}" presName="compNode" presStyleCnt="0"/>
      <dgm:spPr/>
    </dgm:pt>
    <dgm:pt modelId="{9688215C-8516-4C7E-8414-C6CA7C5D0789}" type="pres">
      <dgm:prSet presAssocID="{EC0DF7EF-4214-4A05-BD3F-218431EFC252}" presName="bgRect" presStyleLbl="bgShp" presStyleIdx="0" presStyleCnt="3"/>
      <dgm:spPr/>
    </dgm:pt>
    <dgm:pt modelId="{08C5A948-B08C-4794-8C54-9D0080A2B19E}" type="pres">
      <dgm:prSet presAssocID="{EC0DF7EF-4214-4A05-BD3F-218431EFC2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C89B5753-2280-40F4-972B-380DD5410E65}" type="pres">
      <dgm:prSet presAssocID="{EC0DF7EF-4214-4A05-BD3F-218431EFC252}" presName="spaceRect" presStyleCnt="0"/>
      <dgm:spPr/>
    </dgm:pt>
    <dgm:pt modelId="{D7B5D31A-FD78-4566-83CC-718C2F96CEB8}" type="pres">
      <dgm:prSet presAssocID="{EC0DF7EF-4214-4A05-BD3F-218431EFC252}" presName="parTx" presStyleLbl="revTx" presStyleIdx="0" presStyleCnt="3">
        <dgm:presLayoutVars>
          <dgm:chMax val="0"/>
          <dgm:chPref val="0"/>
        </dgm:presLayoutVars>
      </dgm:prSet>
      <dgm:spPr/>
    </dgm:pt>
    <dgm:pt modelId="{B69E47D4-8EAB-476A-A921-BF3085BB3CC2}" type="pres">
      <dgm:prSet presAssocID="{62707827-2A00-44B7-AB35-E154085B108C}" presName="sibTrans" presStyleCnt="0"/>
      <dgm:spPr/>
    </dgm:pt>
    <dgm:pt modelId="{7C3CC4E2-E5BD-44DF-8948-DF02C160539A}" type="pres">
      <dgm:prSet presAssocID="{21E52467-6264-45C9-9D96-19849131B600}" presName="compNode" presStyleCnt="0"/>
      <dgm:spPr/>
    </dgm:pt>
    <dgm:pt modelId="{52EFC320-662D-4FFC-AE7F-A5A497E5B1F5}" type="pres">
      <dgm:prSet presAssocID="{21E52467-6264-45C9-9D96-19849131B600}" presName="bgRect" presStyleLbl="bgShp" presStyleIdx="1" presStyleCnt="3"/>
      <dgm:spPr/>
    </dgm:pt>
    <dgm:pt modelId="{8004D543-9E73-4558-AE60-357620C485CA}" type="pres">
      <dgm:prSet presAssocID="{21E52467-6264-45C9-9D96-19849131B6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0A2D9605-1E82-463D-9412-67F0138F64AB}" type="pres">
      <dgm:prSet presAssocID="{21E52467-6264-45C9-9D96-19849131B600}" presName="spaceRect" presStyleCnt="0"/>
      <dgm:spPr/>
    </dgm:pt>
    <dgm:pt modelId="{20FC58B0-A735-45EF-A030-D80082910BDD}" type="pres">
      <dgm:prSet presAssocID="{21E52467-6264-45C9-9D96-19849131B600}" presName="parTx" presStyleLbl="revTx" presStyleIdx="1" presStyleCnt="3">
        <dgm:presLayoutVars>
          <dgm:chMax val="0"/>
          <dgm:chPref val="0"/>
        </dgm:presLayoutVars>
      </dgm:prSet>
      <dgm:spPr/>
    </dgm:pt>
    <dgm:pt modelId="{8B48512C-1601-4DC8-85CD-D0A9AE74AB04}" type="pres">
      <dgm:prSet presAssocID="{4096CB06-5F44-4B88-88E9-4060596299AA}" presName="sibTrans" presStyleCnt="0"/>
      <dgm:spPr/>
    </dgm:pt>
    <dgm:pt modelId="{94D4BA69-2545-40AB-B652-27B74BFC8B44}" type="pres">
      <dgm:prSet presAssocID="{6586AD55-D381-4561-A81E-EB7D141AD012}" presName="compNode" presStyleCnt="0"/>
      <dgm:spPr/>
    </dgm:pt>
    <dgm:pt modelId="{7469FEDC-E8BC-48BA-8AF8-F0F7FD57DB36}" type="pres">
      <dgm:prSet presAssocID="{6586AD55-D381-4561-A81E-EB7D141AD012}" presName="bgRect" presStyleLbl="bgShp" presStyleIdx="2" presStyleCnt="3"/>
      <dgm:spPr/>
    </dgm:pt>
    <dgm:pt modelId="{ADFF1FB3-886D-4F90-890F-C6EADD3BBA94}" type="pres">
      <dgm:prSet presAssocID="{6586AD55-D381-4561-A81E-EB7D141AD0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4B4D223-213F-4A8A-BACB-062A7A503206}" type="pres">
      <dgm:prSet presAssocID="{6586AD55-D381-4561-A81E-EB7D141AD012}" presName="spaceRect" presStyleCnt="0"/>
      <dgm:spPr/>
    </dgm:pt>
    <dgm:pt modelId="{47B41316-BAEE-4133-A673-CAFA067A55E5}" type="pres">
      <dgm:prSet presAssocID="{6586AD55-D381-4561-A81E-EB7D141AD01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F835A21-8B3A-4D30-A6BD-4C35663CE8E4}" srcId="{8849C9BA-ED27-46B2-A7FB-F93B8B02D722}" destId="{EC0DF7EF-4214-4A05-BD3F-218431EFC252}" srcOrd="0" destOrd="0" parTransId="{84F111BF-E6BC-4202-9234-FEEC563DCFBD}" sibTransId="{62707827-2A00-44B7-AB35-E154085B108C}"/>
    <dgm:cxn modelId="{95A97365-07E6-4A24-AB1B-AF7D41113E7A}" type="presOf" srcId="{8849C9BA-ED27-46B2-A7FB-F93B8B02D722}" destId="{4CB3F2E0-8032-4E72-BA1F-7C6C8F439D86}" srcOrd="0" destOrd="0" presId="urn:microsoft.com/office/officeart/2018/2/layout/IconVerticalSolidList"/>
    <dgm:cxn modelId="{2AE27C4A-0FE1-4C0C-A690-E06310CE31C0}" type="presOf" srcId="{6586AD55-D381-4561-A81E-EB7D141AD012}" destId="{47B41316-BAEE-4133-A673-CAFA067A55E5}" srcOrd="0" destOrd="0" presId="urn:microsoft.com/office/officeart/2018/2/layout/IconVerticalSolidList"/>
    <dgm:cxn modelId="{5D72454F-1238-4C96-8D78-9D3C6B4B9DD6}" srcId="{8849C9BA-ED27-46B2-A7FB-F93B8B02D722}" destId="{21E52467-6264-45C9-9D96-19849131B600}" srcOrd="1" destOrd="0" parTransId="{880A156F-8C4C-4EF1-8A06-F299E999EDBE}" sibTransId="{4096CB06-5F44-4B88-88E9-4060596299AA}"/>
    <dgm:cxn modelId="{7710CD9A-4EF1-45AB-BF97-593D63581834}" type="presOf" srcId="{EC0DF7EF-4214-4A05-BD3F-218431EFC252}" destId="{D7B5D31A-FD78-4566-83CC-718C2F96CEB8}" srcOrd="0" destOrd="0" presId="urn:microsoft.com/office/officeart/2018/2/layout/IconVerticalSolidList"/>
    <dgm:cxn modelId="{3D996DED-2925-4E05-88A0-407D7D7741B6}" srcId="{8849C9BA-ED27-46B2-A7FB-F93B8B02D722}" destId="{6586AD55-D381-4561-A81E-EB7D141AD012}" srcOrd="2" destOrd="0" parTransId="{671C94B6-05B3-49C8-8378-E0386B672F8F}" sibTransId="{0D61A516-5978-4F2E-A50F-ECD1A1D1DA43}"/>
    <dgm:cxn modelId="{B029E9F3-9427-4F4F-9579-6CF8881B622C}" type="presOf" srcId="{21E52467-6264-45C9-9D96-19849131B600}" destId="{20FC58B0-A735-45EF-A030-D80082910BDD}" srcOrd="0" destOrd="0" presId="urn:microsoft.com/office/officeart/2018/2/layout/IconVerticalSolidList"/>
    <dgm:cxn modelId="{C3D1A54E-018B-497F-BEF9-59651F40DAD7}" type="presParOf" srcId="{4CB3F2E0-8032-4E72-BA1F-7C6C8F439D86}" destId="{68D8A393-443E-4237-B5CD-EA89FAD05E9B}" srcOrd="0" destOrd="0" presId="urn:microsoft.com/office/officeart/2018/2/layout/IconVerticalSolidList"/>
    <dgm:cxn modelId="{5C54B4C3-7143-4910-9E12-640085BA6F77}" type="presParOf" srcId="{68D8A393-443E-4237-B5CD-EA89FAD05E9B}" destId="{9688215C-8516-4C7E-8414-C6CA7C5D0789}" srcOrd="0" destOrd="0" presId="urn:microsoft.com/office/officeart/2018/2/layout/IconVerticalSolidList"/>
    <dgm:cxn modelId="{C9F4494A-72A3-4A92-A335-7BDF98663B73}" type="presParOf" srcId="{68D8A393-443E-4237-B5CD-EA89FAD05E9B}" destId="{08C5A948-B08C-4794-8C54-9D0080A2B19E}" srcOrd="1" destOrd="0" presId="urn:microsoft.com/office/officeart/2018/2/layout/IconVerticalSolidList"/>
    <dgm:cxn modelId="{243BCDF7-2218-418C-B091-1FB0B4535053}" type="presParOf" srcId="{68D8A393-443E-4237-B5CD-EA89FAD05E9B}" destId="{C89B5753-2280-40F4-972B-380DD5410E65}" srcOrd="2" destOrd="0" presId="urn:microsoft.com/office/officeart/2018/2/layout/IconVerticalSolidList"/>
    <dgm:cxn modelId="{4B359D4D-0666-4058-88FF-CF62DD7D42F1}" type="presParOf" srcId="{68D8A393-443E-4237-B5CD-EA89FAD05E9B}" destId="{D7B5D31A-FD78-4566-83CC-718C2F96CEB8}" srcOrd="3" destOrd="0" presId="urn:microsoft.com/office/officeart/2018/2/layout/IconVerticalSolidList"/>
    <dgm:cxn modelId="{4458A183-48B4-4CC7-BB8A-679776409A0E}" type="presParOf" srcId="{4CB3F2E0-8032-4E72-BA1F-7C6C8F439D86}" destId="{B69E47D4-8EAB-476A-A921-BF3085BB3CC2}" srcOrd="1" destOrd="0" presId="urn:microsoft.com/office/officeart/2018/2/layout/IconVerticalSolidList"/>
    <dgm:cxn modelId="{AC5195D1-C061-46A4-A943-724AA3B3B10A}" type="presParOf" srcId="{4CB3F2E0-8032-4E72-BA1F-7C6C8F439D86}" destId="{7C3CC4E2-E5BD-44DF-8948-DF02C160539A}" srcOrd="2" destOrd="0" presId="urn:microsoft.com/office/officeart/2018/2/layout/IconVerticalSolidList"/>
    <dgm:cxn modelId="{7351C31E-AD03-413D-986E-85A9EAAB2F94}" type="presParOf" srcId="{7C3CC4E2-E5BD-44DF-8948-DF02C160539A}" destId="{52EFC320-662D-4FFC-AE7F-A5A497E5B1F5}" srcOrd="0" destOrd="0" presId="urn:microsoft.com/office/officeart/2018/2/layout/IconVerticalSolidList"/>
    <dgm:cxn modelId="{ADB05ED2-0B30-45A8-8662-164B81644302}" type="presParOf" srcId="{7C3CC4E2-E5BD-44DF-8948-DF02C160539A}" destId="{8004D543-9E73-4558-AE60-357620C485CA}" srcOrd="1" destOrd="0" presId="urn:microsoft.com/office/officeart/2018/2/layout/IconVerticalSolidList"/>
    <dgm:cxn modelId="{991E75BD-DF23-4B88-BC18-52AC0C0EC836}" type="presParOf" srcId="{7C3CC4E2-E5BD-44DF-8948-DF02C160539A}" destId="{0A2D9605-1E82-463D-9412-67F0138F64AB}" srcOrd="2" destOrd="0" presId="urn:microsoft.com/office/officeart/2018/2/layout/IconVerticalSolidList"/>
    <dgm:cxn modelId="{86B7FB1A-96A6-47C1-821A-B5FC46AFDBC8}" type="presParOf" srcId="{7C3CC4E2-E5BD-44DF-8948-DF02C160539A}" destId="{20FC58B0-A735-45EF-A030-D80082910BDD}" srcOrd="3" destOrd="0" presId="urn:microsoft.com/office/officeart/2018/2/layout/IconVerticalSolidList"/>
    <dgm:cxn modelId="{C77583BA-520B-47CC-9917-950BF55CD51E}" type="presParOf" srcId="{4CB3F2E0-8032-4E72-BA1F-7C6C8F439D86}" destId="{8B48512C-1601-4DC8-85CD-D0A9AE74AB04}" srcOrd="3" destOrd="0" presId="urn:microsoft.com/office/officeart/2018/2/layout/IconVerticalSolidList"/>
    <dgm:cxn modelId="{9D51E512-D4B7-4F97-B1D2-DFB9EE24EE47}" type="presParOf" srcId="{4CB3F2E0-8032-4E72-BA1F-7C6C8F439D86}" destId="{94D4BA69-2545-40AB-B652-27B74BFC8B44}" srcOrd="4" destOrd="0" presId="urn:microsoft.com/office/officeart/2018/2/layout/IconVerticalSolidList"/>
    <dgm:cxn modelId="{0594B6D3-3928-408A-BDA8-913FBC6B114E}" type="presParOf" srcId="{94D4BA69-2545-40AB-B652-27B74BFC8B44}" destId="{7469FEDC-E8BC-48BA-8AF8-F0F7FD57DB36}" srcOrd="0" destOrd="0" presId="urn:microsoft.com/office/officeart/2018/2/layout/IconVerticalSolidList"/>
    <dgm:cxn modelId="{53B99E74-512C-4C73-BFCE-6CAE74658786}" type="presParOf" srcId="{94D4BA69-2545-40AB-B652-27B74BFC8B44}" destId="{ADFF1FB3-886D-4F90-890F-C6EADD3BBA94}" srcOrd="1" destOrd="0" presId="urn:microsoft.com/office/officeart/2018/2/layout/IconVerticalSolidList"/>
    <dgm:cxn modelId="{C4485C63-3B0E-490E-BC0A-84E21EC53737}" type="presParOf" srcId="{94D4BA69-2545-40AB-B652-27B74BFC8B44}" destId="{54B4D223-213F-4A8A-BACB-062A7A503206}" srcOrd="2" destOrd="0" presId="urn:microsoft.com/office/officeart/2018/2/layout/IconVerticalSolidList"/>
    <dgm:cxn modelId="{51416C73-14C7-463B-A54E-33C49A533856}" type="presParOf" srcId="{94D4BA69-2545-40AB-B652-27B74BFC8B44}" destId="{47B41316-BAEE-4133-A673-CAFA067A55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49C9BA-ED27-46B2-A7FB-F93B8B02D722}" type="doc">
      <dgm:prSet loTypeId="urn:microsoft.com/office/officeart/2018/5/layout/IconLeafLabelList" loCatId="icon" qsTypeId="urn:microsoft.com/office/officeart/2005/8/quickstyle/simple1" qsCatId="simple" csTypeId="urn:microsoft.com/office/officeart/2005/8/colors/colorful2" csCatId="colorful" phldr="1"/>
      <dgm:spPr/>
    </dgm:pt>
    <dgm:pt modelId="{EC0DF7EF-4214-4A05-BD3F-218431EFC252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Review the datasheet</a:t>
          </a:r>
        </a:p>
      </dgm:t>
    </dgm:pt>
    <dgm:pt modelId="{84F111BF-E6BC-4202-9234-FEEC563DCFBD}" type="parTrans" cxnId="{AF835A21-8B3A-4D30-A6BD-4C35663CE8E4}">
      <dgm:prSet/>
      <dgm:spPr/>
      <dgm:t>
        <a:bodyPr/>
        <a:lstStyle/>
        <a:p>
          <a:endParaRPr lang="en-US"/>
        </a:p>
      </dgm:t>
    </dgm:pt>
    <dgm:pt modelId="{62707827-2A00-44B7-AB35-E154085B108C}" type="sibTrans" cxnId="{AF835A21-8B3A-4D30-A6BD-4C35663CE8E4}">
      <dgm:prSet phldrT="1" phldr="0"/>
      <dgm:spPr/>
      <dgm:t>
        <a:bodyPr/>
        <a:lstStyle/>
        <a:p>
          <a:endParaRPr lang="en-US" dirty="0"/>
        </a:p>
      </dgm:t>
    </dgm:pt>
    <dgm:pt modelId="{21E52467-6264-45C9-9D96-19849131B60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Clean the datasheet</a:t>
          </a:r>
        </a:p>
      </dgm:t>
    </dgm:pt>
    <dgm:pt modelId="{880A156F-8C4C-4EF1-8A06-F299E999EDBE}" type="parTrans" cxnId="{5D72454F-1238-4C96-8D78-9D3C6B4B9DD6}">
      <dgm:prSet/>
      <dgm:spPr/>
      <dgm:t>
        <a:bodyPr/>
        <a:lstStyle/>
        <a:p>
          <a:endParaRPr lang="en-US"/>
        </a:p>
      </dgm:t>
    </dgm:pt>
    <dgm:pt modelId="{4096CB06-5F44-4B88-88E9-4060596299AA}" type="sibTrans" cxnId="{5D72454F-1238-4C96-8D78-9D3C6B4B9DD6}">
      <dgm:prSet phldrT="2" phldr="0"/>
      <dgm:spPr/>
      <dgm:t>
        <a:bodyPr/>
        <a:lstStyle/>
        <a:p>
          <a:endParaRPr lang="en-US"/>
        </a:p>
      </dgm:t>
    </dgm:pt>
    <dgm:pt modelId="{6586AD55-D381-4561-A81E-EB7D141AD012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Perform Analysis</a:t>
          </a:r>
        </a:p>
      </dgm:t>
    </dgm:pt>
    <dgm:pt modelId="{671C94B6-05B3-49C8-8378-E0386B672F8F}" type="parTrans" cxnId="{3D996DED-2925-4E05-88A0-407D7D7741B6}">
      <dgm:prSet/>
      <dgm:spPr/>
      <dgm:t>
        <a:bodyPr/>
        <a:lstStyle/>
        <a:p>
          <a:endParaRPr lang="en-US"/>
        </a:p>
      </dgm:t>
    </dgm:pt>
    <dgm:pt modelId="{0D61A516-5978-4F2E-A50F-ECD1A1D1DA43}" type="sibTrans" cxnId="{3D996DED-2925-4E05-88A0-407D7D7741B6}">
      <dgm:prSet phldrT="3" phldr="0"/>
      <dgm:spPr/>
      <dgm:t>
        <a:bodyPr/>
        <a:lstStyle/>
        <a:p>
          <a:endParaRPr lang="en-US"/>
        </a:p>
      </dgm:t>
    </dgm:pt>
    <dgm:pt modelId="{0DB0BB3B-F5CE-4CBE-A06A-88350A235B32}" type="pres">
      <dgm:prSet presAssocID="{8849C9BA-ED27-46B2-A7FB-F93B8B02D722}" presName="root" presStyleCnt="0">
        <dgm:presLayoutVars>
          <dgm:dir/>
          <dgm:resizeHandles val="exact"/>
        </dgm:presLayoutVars>
      </dgm:prSet>
      <dgm:spPr/>
    </dgm:pt>
    <dgm:pt modelId="{23B587F1-170B-4EF7-90F3-AE827DA3D43B}" type="pres">
      <dgm:prSet presAssocID="{EC0DF7EF-4214-4A05-BD3F-218431EFC252}" presName="compNode" presStyleCnt="0"/>
      <dgm:spPr/>
    </dgm:pt>
    <dgm:pt modelId="{99E7ED58-F04E-4C45-98B4-83A3CD64A8EE}" type="pres">
      <dgm:prSet presAssocID="{EC0DF7EF-4214-4A05-BD3F-218431EFC25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9EA4104-AE94-49EB-9931-23A83907FE1E}" type="pres">
      <dgm:prSet presAssocID="{EC0DF7EF-4214-4A05-BD3F-218431EFC2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24D1EBA-5579-4B42-8E32-5AE60C2339AE}" type="pres">
      <dgm:prSet presAssocID="{EC0DF7EF-4214-4A05-BD3F-218431EFC252}" presName="spaceRect" presStyleCnt="0"/>
      <dgm:spPr/>
    </dgm:pt>
    <dgm:pt modelId="{61B38DDF-1684-4E61-999D-9D3C9EF3A942}" type="pres">
      <dgm:prSet presAssocID="{EC0DF7EF-4214-4A05-BD3F-218431EFC252}" presName="textRect" presStyleLbl="revTx" presStyleIdx="0" presStyleCnt="3">
        <dgm:presLayoutVars>
          <dgm:chMax val="1"/>
          <dgm:chPref val="1"/>
        </dgm:presLayoutVars>
      </dgm:prSet>
      <dgm:spPr/>
    </dgm:pt>
    <dgm:pt modelId="{300D8512-19D8-4516-A4B2-28AD3D24A53D}" type="pres">
      <dgm:prSet presAssocID="{62707827-2A00-44B7-AB35-E154085B108C}" presName="sibTrans" presStyleCnt="0"/>
      <dgm:spPr/>
    </dgm:pt>
    <dgm:pt modelId="{E40D0790-0BE0-4E9A-9AC4-FA21D64C4164}" type="pres">
      <dgm:prSet presAssocID="{21E52467-6264-45C9-9D96-19849131B600}" presName="compNode" presStyleCnt="0"/>
      <dgm:spPr/>
    </dgm:pt>
    <dgm:pt modelId="{B0515D3A-35E5-400F-91F5-012F634BC2D2}" type="pres">
      <dgm:prSet presAssocID="{21E52467-6264-45C9-9D96-19849131B60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D68A650-1D52-4D10-AF16-4B403BA0C2BF}" type="pres">
      <dgm:prSet presAssocID="{21E52467-6264-45C9-9D96-19849131B6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0F61C79-0C9C-441A-B586-911AAF19C995}" type="pres">
      <dgm:prSet presAssocID="{21E52467-6264-45C9-9D96-19849131B600}" presName="spaceRect" presStyleCnt="0"/>
      <dgm:spPr/>
    </dgm:pt>
    <dgm:pt modelId="{F7289A61-ACA5-4E41-9B69-87D662C1ECA4}" type="pres">
      <dgm:prSet presAssocID="{21E52467-6264-45C9-9D96-19849131B600}" presName="textRect" presStyleLbl="revTx" presStyleIdx="1" presStyleCnt="3">
        <dgm:presLayoutVars>
          <dgm:chMax val="1"/>
          <dgm:chPref val="1"/>
        </dgm:presLayoutVars>
      </dgm:prSet>
      <dgm:spPr/>
    </dgm:pt>
    <dgm:pt modelId="{D9E3058D-9E33-4CE9-8EC0-95A0BC82E064}" type="pres">
      <dgm:prSet presAssocID="{4096CB06-5F44-4B88-88E9-4060596299AA}" presName="sibTrans" presStyleCnt="0"/>
      <dgm:spPr/>
    </dgm:pt>
    <dgm:pt modelId="{723EDB72-34CC-41B3-AACD-7B865B336544}" type="pres">
      <dgm:prSet presAssocID="{6586AD55-D381-4561-A81E-EB7D141AD012}" presName="compNode" presStyleCnt="0"/>
      <dgm:spPr/>
    </dgm:pt>
    <dgm:pt modelId="{38080973-2C94-41D9-B147-7106A2F936DA}" type="pres">
      <dgm:prSet presAssocID="{6586AD55-D381-4561-A81E-EB7D141AD01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3C469D4-E7CA-4E1F-9CCE-4A6D1A169B49}" type="pres">
      <dgm:prSet presAssocID="{6586AD55-D381-4561-A81E-EB7D141AD0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3FE173B-693C-4B24-BA2A-596C960D3B5D}" type="pres">
      <dgm:prSet presAssocID="{6586AD55-D381-4561-A81E-EB7D141AD012}" presName="spaceRect" presStyleCnt="0"/>
      <dgm:spPr/>
    </dgm:pt>
    <dgm:pt modelId="{CB3B26EB-F058-4E16-829F-8C2107AD3C41}" type="pres">
      <dgm:prSet presAssocID="{6586AD55-D381-4561-A81E-EB7D141AD01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F835A21-8B3A-4D30-A6BD-4C35663CE8E4}" srcId="{8849C9BA-ED27-46B2-A7FB-F93B8B02D722}" destId="{EC0DF7EF-4214-4A05-BD3F-218431EFC252}" srcOrd="0" destOrd="0" parTransId="{84F111BF-E6BC-4202-9234-FEEC563DCFBD}" sibTransId="{62707827-2A00-44B7-AB35-E154085B108C}"/>
    <dgm:cxn modelId="{5D72454F-1238-4C96-8D78-9D3C6B4B9DD6}" srcId="{8849C9BA-ED27-46B2-A7FB-F93B8B02D722}" destId="{21E52467-6264-45C9-9D96-19849131B600}" srcOrd="1" destOrd="0" parTransId="{880A156F-8C4C-4EF1-8A06-F299E999EDBE}" sibTransId="{4096CB06-5F44-4B88-88E9-4060596299AA}"/>
    <dgm:cxn modelId="{D0CC89B2-4DDE-4E11-884A-E598B4210916}" type="presOf" srcId="{8849C9BA-ED27-46B2-A7FB-F93B8B02D722}" destId="{0DB0BB3B-F5CE-4CBE-A06A-88350A235B32}" srcOrd="0" destOrd="0" presId="urn:microsoft.com/office/officeart/2018/5/layout/IconLeafLabelList"/>
    <dgm:cxn modelId="{0FAD5AB3-9536-412C-88C5-4EC5885D1D1B}" type="presOf" srcId="{21E52467-6264-45C9-9D96-19849131B600}" destId="{F7289A61-ACA5-4E41-9B69-87D662C1ECA4}" srcOrd="0" destOrd="0" presId="urn:microsoft.com/office/officeart/2018/5/layout/IconLeafLabelList"/>
    <dgm:cxn modelId="{02D825B6-49E3-40CF-8059-294F41BECA32}" type="presOf" srcId="{EC0DF7EF-4214-4A05-BD3F-218431EFC252}" destId="{61B38DDF-1684-4E61-999D-9D3C9EF3A942}" srcOrd="0" destOrd="0" presId="urn:microsoft.com/office/officeart/2018/5/layout/IconLeafLabelList"/>
    <dgm:cxn modelId="{3D996DED-2925-4E05-88A0-407D7D7741B6}" srcId="{8849C9BA-ED27-46B2-A7FB-F93B8B02D722}" destId="{6586AD55-D381-4561-A81E-EB7D141AD012}" srcOrd="2" destOrd="0" parTransId="{671C94B6-05B3-49C8-8378-E0386B672F8F}" sibTransId="{0D61A516-5978-4F2E-A50F-ECD1A1D1DA43}"/>
    <dgm:cxn modelId="{F69FEFF3-B70C-4E71-B30C-7ADC77241B24}" type="presOf" srcId="{6586AD55-D381-4561-A81E-EB7D141AD012}" destId="{CB3B26EB-F058-4E16-829F-8C2107AD3C41}" srcOrd="0" destOrd="0" presId="urn:microsoft.com/office/officeart/2018/5/layout/IconLeafLabelList"/>
    <dgm:cxn modelId="{4FFC91BF-4506-489D-B050-548E43A6977A}" type="presParOf" srcId="{0DB0BB3B-F5CE-4CBE-A06A-88350A235B32}" destId="{23B587F1-170B-4EF7-90F3-AE827DA3D43B}" srcOrd="0" destOrd="0" presId="urn:microsoft.com/office/officeart/2018/5/layout/IconLeafLabelList"/>
    <dgm:cxn modelId="{BF7DCE23-5113-433F-B3CF-54B1C39726B1}" type="presParOf" srcId="{23B587F1-170B-4EF7-90F3-AE827DA3D43B}" destId="{99E7ED58-F04E-4C45-98B4-83A3CD64A8EE}" srcOrd="0" destOrd="0" presId="urn:microsoft.com/office/officeart/2018/5/layout/IconLeafLabelList"/>
    <dgm:cxn modelId="{5BD5E62B-6527-4CE3-9C2D-B35C82CB4BCF}" type="presParOf" srcId="{23B587F1-170B-4EF7-90F3-AE827DA3D43B}" destId="{E9EA4104-AE94-49EB-9931-23A83907FE1E}" srcOrd="1" destOrd="0" presId="urn:microsoft.com/office/officeart/2018/5/layout/IconLeafLabelList"/>
    <dgm:cxn modelId="{1EEE7007-D557-44DC-ADD2-5F7F59532ADF}" type="presParOf" srcId="{23B587F1-170B-4EF7-90F3-AE827DA3D43B}" destId="{924D1EBA-5579-4B42-8E32-5AE60C2339AE}" srcOrd="2" destOrd="0" presId="urn:microsoft.com/office/officeart/2018/5/layout/IconLeafLabelList"/>
    <dgm:cxn modelId="{6134B890-87CD-4259-A9C0-5A64B80D7112}" type="presParOf" srcId="{23B587F1-170B-4EF7-90F3-AE827DA3D43B}" destId="{61B38DDF-1684-4E61-999D-9D3C9EF3A942}" srcOrd="3" destOrd="0" presId="urn:microsoft.com/office/officeart/2018/5/layout/IconLeafLabelList"/>
    <dgm:cxn modelId="{764BB76B-D930-4810-A20C-6AD3C47F5E05}" type="presParOf" srcId="{0DB0BB3B-F5CE-4CBE-A06A-88350A235B32}" destId="{300D8512-19D8-4516-A4B2-28AD3D24A53D}" srcOrd="1" destOrd="0" presId="urn:microsoft.com/office/officeart/2018/5/layout/IconLeafLabelList"/>
    <dgm:cxn modelId="{D5AE23EA-F56F-4CCF-8B0C-783191EBCD86}" type="presParOf" srcId="{0DB0BB3B-F5CE-4CBE-A06A-88350A235B32}" destId="{E40D0790-0BE0-4E9A-9AC4-FA21D64C4164}" srcOrd="2" destOrd="0" presId="urn:microsoft.com/office/officeart/2018/5/layout/IconLeafLabelList"/>
    <dgm:cxn modelId="{2E5BC45B-F70D-4142-8894-D2E594EF0FBC}" type="presParOf" srcId="{E40D0790-0BE0-4E9A-9AC4-FA21D64C4164}" destId="{B0515D3A-35E5-400F-91F5-012F634BC2D2}" srcOrd="0" destOrd="0" presId="urn:microsoft.com/office/officeart/2018/5/layout/IconLeafLabelList"/>
    <dgm:cxn modelId="{F033B0BB-E7C6-43B1-9712-FA5E6031FCB2}" type="presParOf" srcId="{E40D0790-0BE0-4E9A-9AC4-FA21D64C4164}" destId="{3D68A650-1D52-4D10-AF16-4B403BA0C2BF}" srcOrd="1" destOrd="0" presId="urn:microsoft.com/office/officeart/2018/5/layout/IconLeafLabelList"/>
    <dgm:cxn modelId="{5A9A1954-5BF7-4C10-BC32-91FB136E064F}" type="presParOf" srcId="{E40D0790-0BE0-4E9A-9AC4-FA21D64C4164}" destId="{D0F61C79-0C9C-441A-B586-911AAF19C995}" srcOrd="2" destOrd="0" presId="urn:microsoft.com/office/officeart/2018/5/layout/IconLeafLabelList"/>
    <dgm:cxn modelId="{C16D77F9-B5F8-4CBB-B0DF-044446A58435}" type="presParOf" srcId="{E40D0790-0BE0-4E9A-9AC4-FA21D64C4164}" destId="{F7289A61-ACA5-4E41-9B69-87D662C1ECA4}" srcOrd="3" destOrd="0" presId="urn:microsoft.com/office/officeart/2018/5/layout/IconLeafLabelList"/>
    <dgm:cxn modelId="{683C703A-08DC-4A2F-8F89-BCF91682610C}" type="presParOf" srcId="{0DB0BB3B-F5CE-4CBE-A06A-88350A235B32}" destId="{D9E3058D-9E33-4CE9-8EC0-95A0BC82E064}" srcOrd="3" destOrd="0" presId="urn:microsoft.com/office/officeart/2018/5/layout/IconLeafLabelList"/>
    <dgm:cxn modelId="{69AF6929-E0A1-4AAD-885A-92B2D7B9588A}" type="presParOf" srcId="{0DB0BB3B-F5CE-4CBE-A06A-88350A235B32}" destId="{723EDB72-34CC-41B3-AACD-7B865B336544}" srcOrd="4" destOrd="0" presId="urn:microsoft.com/office/officeart/2018/5/layout/IconLeafLabelList"/>
    <dgm:cxn modelId="{B5E5F0D4-1E9A-40D3-A4CA-418A035D79F4}" type="presParOf" srcId="{723EDB72-34CC-41B3-AACD-7B865B336544}" destId="{38080973-2C94-41D9-B147-7106A2F936DA}" srcOrd="0" destOrd="0" presId="urn:microsoft.com/office/officeart/2018/5/layout/IconLeafLabelList"/>
    <dgm:cxn modelId="{F4BC86E9-B87E-4E84-9B47-02304854F2D2}" type="presParOf" srcId="{723EDB72-34CC-41B3-AACD-7B865B336544}" destId="{A3C469D4-E7CA-4E1F-9CCE-4A6D1A169B49}" srcOrd="1" destOrd="0" presId="urn:microsoft.com/office/officeart/2018/5/layout/IconLeafLabelList"/>
    <dgm:cxn modelId="{08DC58C6-2446-438B-9797-65F4E293DA87}" type="presParOf" srcId="{723EDB72-34CC-41B3-AACD-7B865B336544}" destId="{93FE173B-693C-4B24-BA2A-596C960D3B5D}" srcOrd="2" destOrd="0" presId="urn:microsoft.com/office/officeart/2018/5/layout/IconLeafLabelList"/>
    <dgm:cxn modelId="{300D127C-A157-41DC-87B3-D5C1905A3BA1}" type="presParOf" srcId="{723EDB72-34CC-41B3-AACD-7B865B336544}" destId="{CB3B26EB-F058-4E16-829F-8C2107AD3C4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AECCCA-E33B-4C32-A214-D5F6B4E894BB}" type="doc">
      <dgm:prSet loTypeId="urn:microsoft.com/office/officeart/2005/8/layout/hList9" loCatId="list" qsTypeId="urn:microsoft.com/office/officeart/2005/8/quickstyle/simple2" qsCatId="simple" csTypeId="urn:microsoft.com/office/officeart/2005/8/colors/colorful1" csCatId="colorful" phldr="0"/>
      <dgm:spPr/>
      <dgm:t>
        <a:bodyPr/>
        <a:lstStyle/>
        <a:p>
          <a:endParaRPr lang="en-US"/>
        </a:p>
      </dgm:t>
    </dgm:pt>
    <dgm:pt modelId="{1F785162-E609-44B9-A3F0-261A84A212BD}">
      <dgm:prSet phldrT="[Text]" phldr="1"/>
      <dgm:spPr/>
      <dgm:t>
        <a:bodyPr/>
        <a:lstStyle/>
        <a:p>
          <a:endParaRPr lang="en-US"/>
        </a:p>
      </dgm:t>
    </dgm:pt>
    <dgm:pt modelId="{DC386398-FC04-49C6-A814-6786106AEBF9}" type="parTrans" cxnId="{68E58BF7-6AB3-47BB-8866-2A4D14A56640}">
      <dgm:prSet/>
      <dgm:spPr/>
      <dgm:t>
        <a:bodyPr/>
        <a:lstStyle/>
        <a:p>
          <a:endParaRPr lang="en-US"/>
        </a:p>
      </dgm:t>
    </dgm:pt>
    <dgm:pt modelId="{1CCEA3A6-B99A-416D-9FC9-2328FE0D96DC}" type="sibTrans" cxnId="{68E58BF7-6AB3-47BB-8866-2A4D14A56640}">
      <dgm:prSet/>
      <dgm:spPr/>
      <dgm:t>
        <a:bodyPr/>
        <a:lstStyle/>
        <a:p>
          <a:endParaRPr lang="en-US"/>
        </a:p>
      </dgm:t>
    </dgm:pt>
    <dgm:pt modelId="{3A7B6C2C-0EDE-4DEA-88AF-8662FAFC8D07}">
      <dgm:prSet phldrT="[Text]" phldr="1"/>
      <dgm:spPr/>
      <dgm:t>
        <a:bodyPr/>
        <a:lstStyle/>
        <a:p>
          <a:endParaRPr lang="en-US"/>
        </a:p>
      </dgm:t>
    </dgm:pt>
    <dgm:pt modelId="{F14653FB-F192-4E27-ADEA-EF7E2E1DB3DD}" type="parTrans" cxnId="{175A72A6-3E47-4E22-8A42-7EEE7DEB9E74}">
      <dgm:prSet/>
      <dgm:spPr/>
      <dgm:t>
        <a:bodyPr/>
        <a:lstStyle/>
        <a:p>
          <a:endParaRPr lang="en-US"/>
        </a:p>
      </dgm:t>
    </dgm:pt>
    <dgm:pt modelId="{815B7CC1-5A47-4543-B21C-44499B116EAF}" type="sibTrans" cxnId="{175A72A6-3E47-4E22-8A42-7EEE7DEB9E74}">
      <dgm:prSet/>
      <dgm:spPr/>
      <dgm:t>
        <a:bodyPr/>
        <a:lstStyle/>
        <a:p>
          <a:endParaRPr lang="en-US"/>
        </a:p>
      </dgm:t>
    </dgm:pt>
    <dgm:pt modelId="{9CB5835B-2C9F-469A-8252-7F41886DF7F4}">
      <dgm:prSet phldrT="[Text]" phldr="1"/>
      <dgm:spPr/>
      <dgm:t>
        <a:bodyPr/>
        <a:lstStyle/>
        <a:p>
          <a:endParaRPr lang="en-US"/>
        </a:p>
      </dgm:t>
    </dgm:pt>
    <dgm:pt modelId="{3AA5088F-D53F-401E-B127-0052ABC317C7}" type="parTrans" cxnId="{EF608F8C-801B-4BA5-83AE-21A03490D844}">
      <dgm:prSet/>
      <dgm:spPr/>
      <dgm:t>
        <a:bodyPr/>
        <a:lstStyle/>
        <a:p>
          <a:endParaRPr lang="en-US"/>
        </a:p>
      </dgm:t>
    </dgm:pt>
    <dgm:pt modelId="{97C31034-7256-4559-A22E-4C6C89624FC4}" type="sibTrans" cxnId="{EF608F8C-801B-4BA5-83AE-21A03490D844}">
      <dgm:prSet/>
      <dgm:spPr/>
      <dgm:t>
        <a:bodyPr/>
        <a:lstStyle/>
        <a:p>
          <a:endParaRPr lang="en-US"/>
        </a:p>
      </dgm:t>
    </dgm:pt>
    <dgm:pt modelId="{017C3CB2-A47C-40E7-83AC-B025561A8109}">
      <dgm:prSet phldrT="[Text]" phldr="1"/>
      <dgm:spPr/>
      <dgm:t>
        <a:bodyPr/>
        <a:lstStyle/>
        <a:p>
          <a:endParaRPr lang="en-US"/>
        </a:p>
      </dgm:t>
    </dgm:pt>
    <dgm:pt modelId="{19E98653-DC62-4B3E-88E6-1A7E26F63B18}" type="parTrans" cxnId="{2E36F905-94EB-4268-BC14-607463C02C05}">
      <dgm:prSet/>
      <dgm:spPr/>
      <dgm:t>
        <a:bodyPr/>
        <a:lstStyle/>
        <a:p>
          <a:endParaRPr lang="en-US"/>
        </a:p>
      </dgm:t>
    </dgm:pt>
    <dgm:pt modelId="{54D34D92-DCF0-4979-9D4D-613A4FEA6A4E}" type="sibTrans" cxnId="{2E36F905-94EB-4268-BC14-607463C02C05}">
      <dgm:prSet/>
      <dgm:spPr/>
      <dgm:t>
        <a:bodyPr/>
        <a:lstStyle/>
        <a:p>
          <a:endParaRPr lang="en-US"/>
        </a:p>
      </dgm:t>
    </dgm:pt>
    <dgm:pt modelId="{2E8632BB-CC23-4D27-96E2-136C4E4F7D11}">
      <dgm:prSet phldrT="[Text]" phldr="1"/>
      <dgm:spPr/>
      <dgm:t>
        <a:bodyPr/>
        <a:lstStyle/>
        <a:p>
          <a:endParaRPr lang="en-US"/>
        </a:p>
      </dgm:t>
    </dgm:pt>
    <dgm:pt modelId="{DF59F97B-240C-470E-8D20-88B0CC6940C4}" type="parTrans" cxnId="{87952A7B-8650-444C-AC44-AADFC2E0C9ED}">
      <dgm:prSet/>
      <dgm:spPr/>
      <dgm:t>
        <a:bodyPr/>
        <a:lstStyle/>
        <a:p>
          <a:endParaRPr lang="en-US"/>
        </a:p>
      </dgm:t>
    </dgm:pt>
    <dgm:pt modelId="{37C341BA-80E8-4099-89D2-ACE4E2ED7938}" type="sibTrans" cxnId="{87952A7B-8650-444C-AC44-AADFC2E0C9ED}">
      <dgm:prSet/>
      <dgm:spPr/>
      <dgm:t>
        <a:bodyPr/>
        <a:lstStyle/>
        <a:p>
          <a:endParaRPr lang="en-US"/>
        </a:p>
      </dgm:t>
    </dgm:pt>
    <dgm:pt modelId="{1EFD1B75-DE4A-412C-9098-B8E723676AAB}">
      <dgm:prSet phldrT="[Text]" phldr="1"/>
      <dgm:spPr/>
      <dgm:t>
        <a:bodyPr/>
        <a:lstStyle/>
        <a:p>
          <a:endParaRPr lang="en-US"/>
        </a:p>
      </dgm:t>
    </dgm:pt>
    <dgm:pt modelId="{179F50E6-310E-4593-B11F-08F8224FADA0}" type="parTrans" cxnId="{E1DA4E19-E85B-4C6B-88C8-85CDC4BBBB37}">
      <dgm:prSet/>
      <dgm:spPr/>
      <dgm:t>
        <a:bodyPr/>
        <a:lstStyle/>
        <a:p>
          <a:endParaRPr lang="en-US"/>
        </a:p>
      </dgm:t>
    </dgm:pt>
    <dgm:pt modelId="{4270A796-0DA1-401E-86DC-2A6B37B2180F}" type="sibTrans" cxnId="{E1DA4E19-E85B-4C6B-88C8-85CDC4BBBB37}">
      <dgm:prSet/>
      <dgm:spPr/>
      <dgm:t>
        <a:bodyPr/>
        <a:lstStyle/>
        <a:p>
          <a:endParaRPr lang="en-US"/>
        </a:p>
      </dgm:t>
    </dgm:pt>
    <dgm:pt modelId="{C0F17BFB-91D4-4F15-B2CB-9D936D8A8AC3}" type="pres">
      <dgm:prSet presAssocID="{03AECCCA-E33B-4C32-A214-D5F6B4E894BB}" presName="list" presStyleCnt="0">
        <dgm:presLayoutVars>
          <dgm:dir/>
          <dgm:animLvl val="lvl"/>
        </dgm:presLayoutVars>
      </dgm:prSet>
      <dgm:spPr/>
    </dgm:pt>
    <dgm:pt modelId="{1D1034E6-3C56-4C09-9331-7C6C28F9AB75}" type="pres">
      <dgm:prSet presAssocID="{1F785162-E609-44B9-A3F0-261A84A212BD}" presName="posSpace" presStyleCnt="0"/>
      <dgm:spPr/>
    </dgm:pt>
    <dgm:pt modelId="{E3EA6A5B-0C18-4980-A632-992884689507}" type="pres">
      <dgm:prSet presAssocID="{1F785162-E609-44B9-A3F0-261A84A212BD}" presName="vertFlow" presStyleCnt="0"/>
      <dgm:spPr/>
    </dgm:pt>
    <dgm:pt modelId="{DF618E2A-F207-4AFA-9CCF-E3FE66BACEE5}" type="pres">
      <dgm:prSet presAssocID="{1F785162-E609-44B9-A3F0-261A84A212BD}" presName="topSpace" presStyleCnt="0"/>
      <dgm:spPr/>
    </dgm:pt>
    <dgm:pt modelId="{6A41927D-2623-4A4B-82F1-E0BB1504373D}" type="pres">
      <dgm:prSet presAssocID="{1F785162-E609-44B9-A3F0-261A84A212BD}" presName="firstComp" presStyleCnt="0"/>
      <dgm:spPr/>
    </dgm:pt>
    <dgm:pt modelId="{5274CF14-5680-48F4-AB43-7A94AFC33315}" type="pres">
      <dgm:prSet presAssocID="{1F785162-E609-44B9-A3F0-261A84A212BD}" presName="firstChild" presStyleLbl="bgAccFollowNode1" presStyleIdx="0" presStyleCnt="4"/>
      <dgm:spPr/>
    </dgm:pt>
    <dgm:pt modelId="{0317F09E-1873-4377-AC51-61DBC3B548EA}" type="pres">
      <dgm:prSet presAssocID="{1F785162-E609-44B9-A3F0-261A84A212BD}" presName="firstChildTx" presStyleLbl="bgAccFollowNode1" presStyleIdx="0" presStyleCnt="4">
        <dgm:presLayoutVars>
          <dgm:bulletEnabled val="1"/>
        </dgm:presLayoutVars>
      </dgm:prSet>
      <dgm:spPr/>
    </dgm:pt>
    <dgm:pt modelId="{689FA0DA-11B0-46E5-ADF9-A1E8F4A736D4}" type="pres">
      <dgm:prSet presAssocID="{9CB5835B-2C9F-469A-8252-7F41886DF7F4}" presName="comp" presStyleCnt="0"/>
      <dgm:spPr/>
    </dgm:pt>
    <dgm:pt modelId="{E8A2F660-78D7-4659-85AA-99841B04C592}" type="pres">
      <dgm:prSet presAssocID="{9CB5835B-2C9F-469A-8252-7F41886DF7F4}" presName="child" presStyleLbl="bgAccFollowNode1" presStyleIdx="1" presStyleCnt="4"/>
      <dgm:spPr/>
    </dgm:pt>
    <dgm:pt modelId="{C61B0CE6-7984-4EB7-9549-8736DE3EB680}" type="pres">
      <dgm:prSet presAssocID="{9CB5835B-2C9F-469A-8252-7F41886DF7F4}" presName="childTx" presStyleLbl="bgAccFollowNode1" presStyleIdx="1" presStyleCnt="4">
        <dgm:presLayoutVars>
          <dgm:bulletEnabled val="1"/>
        </dgm:presLayoutVars>
      </dgm:prSet>
      <dgm:spPr/>
    </dgm:pt>
    <dgm:pt modelId="{0C2B4589-8057-4D0D-970B-404FD5B23BC8}" type="pres">
      <dgm:prSet presAssocID="{1F785162-E609-44B9-A3F0-261A84A212BD}" presName="negSpace" presStyleCnt="0"/>
      <dgm:spPr/>
    </dgm:pt>
    <dgm:pt modelId="{975EBA44-D7D0-4661-8CBB-15E39A0013A0}" type="pres">
      <dgm:prSet presAssocID="{1F785162-E609-44B9-A3F0-261A84A212BD}" presName="circle" presStyleLbl="node1" presStyleIdx="0" presStyleCnt="2"/>
      <dgm:spPr/>
    </dgm:pt>
    <dgm:pt modelId="{F70043BA-94DC-4A81-96D0-218934654D02}" type="pres">
      <dgm:prSet presAssocID="{1CCEA3A6-B99A-416D-9FC9-2328FE0D96DC}" presName="transSpace" presStyleCnt="0"/>
      <dgm:spPr/>
    </dgm:pt>
    <dgm:pt modelId="{1CE0F56D-7916-42DF-A488-1586E24B564D}" type="pres">
      <dgm:prSet presAssocID="{017C3CB2-A47C-40E7-83AC-B025561A8109}" presName="posSpace" presStyleCnt="0"/>
      <dgm:spPr/>
    </dgm:pt>
    <dgm:pt modelId="{5C186699-0D40-4449-9892-571FDCDC028F}" type="pres">
      <dgm:prSet presAssocID="{017C3CB2-A47C-40E7-83AC-B025561A8109}" presName="vertFlow" presStyleCnt="0"/>
      <dgm:spPr/>
    </dgm:pt>
    <dgm:pt modelId="{3DE875F9-E02F-4207-9CB6-990ECD7B1532}" type="pres">
      <dgm:prSet presAssocID="{017C3CB2-A47C-40E7-83AC-B025561A8109}" presName="topSpace" presStyleCnt="0"/>
      <dgm:spPr/>
    </dgm:pt>
    <dgm:pt modelId="{C6103775-65FF-414C-BB9F-73554502BD31}" type="pres">
      <dgm:prSet presAssocID="{017C3CB2-A47C-40E7-83AC-B025561A8109}" presName="firstComp" presStyleCnt="0"/>
      <dgm:spPr/>
    </dgm:pt>
    <dgm:pt modelId="{2379FE6C-B455-4514-9683-19105BD2E1D0}" type="pres">
      <dgm:prSet presAssocID="{017C3CB2-A47C-40E7-83AC-B025561A8109}" presName="firstChild" presStyleLbl="bgAccFollowNode1" presStyleIdx="2" presStyleCnt="4"/>
      <dgm:spPr/>
    </dgm:pt>
    <dgm:pt modelId="{BC0DEA7B-8768-48E5-B33A-BC3380C178B1}" type="pres">
      <dgm:prSet presAssocID="{017C3CB2-A47C-40E7-83AC-B025561A8109}" presName="firstChildTx" presStyleLbl="bgAccFollowNode1" presStyleIdx="2" presStyleCnt="4">
        <dgm:presLayoutVars>
          <dgm:bulletEnabled val="1"/>
        </dgm:presLayoutVars>
      </dgm:prSet>
      <dgm:spPr/>
    </dgm:pt>
    <dgm:pt modelId="{4D4C8EDB-589B-4D67-8F49-F9DFD09BDB1C}" type="pres">
      <dgm:prSet presAssocID="{1EFD1B75-DE4A-412C-9098-B8E723676AAB}" presName="comp" presStyleCnt="0"/>
      <dgm:spPr/>
    </dgm:pt>
    <dgm:pt modelId="{60D732F1-DC24-4A01-BBB8-A6A508498188}" type="pres">
      <dgm:prSet presAssocID="{1EFD1B75-DE4A-412C-9098-B8E723676AAB}" presName="child" presStyleLbl="bgAccFollowNode1" presStyleIdx="3" presStyleCnt="4"/>
      <dgm:spPr/>
    </dgm:pt>
    <dgm:pt modelId="{8AD1DE42-9EF9-43DB-8642-6C9626FAAFBB}" type="pres">
      <dgm:prSet presAssocID="{1EFD1B75-DE4A-412C-9098-B8E723676AAB}" presName="childTx" presStyleLbl="bgAccFollowNode1" presStyleIdx="3" presStyleCnt="4">
        <dgm:presLayoutVars>
          <dgm:bulletEnabled val="1"/>
        </dgm:presLayoutVars>
      </dgm:prSet>
      <dgm:spPr/>
    </dgm:pt>
    <dgm:pt modelId="{B92A56B3-4CDC-4BC8-A80B-FB4A06DE8A31}" type="pres">
      <dgm:prSet presAssocID="{017C3CB2-A47C-40E7-83AC-B025561A8109}" presName="negSpace" presStyleCnt="0"/>
      <dgm:spPr/>
    </dgm:pt>
    <dgm:pt modelId="{B08E9A50-B878-4413-9E6C-7B11CA6D06F0}" type="pres">
      <dgm:prSet presAssocID="{017C3CB2-A47C-40E7-83AC-B025561A8109}" presName="circle" presStyleLbl="node1" presStyleIdx="1" presStyleCnt="2"/>
      <dgm:spPr/>
    </dgm:pt>
  </dgm:ptLst>
  <dgm:cxnLst>
    <dgm:cxn modelId="{2E36F905-94EB-4268-BC14-607463C02C05}" srcId="{03AECCCA-E33B-4C32-A214-D5F6B4E894BB}" destId="{017C3CB2-A47C-40E7-83AC-B025561A8109}" srcOrd="1" destOrd="0" parTransId="{19E98653-DC62-4B3E-88E6-1A7E26F63B18}" sibTransId="{54D34D92-DCF0-4979-9D4D-613A4FEA6A4E}"/>
    <dgm:cxn modelId="{103DA713-9B57-42EE-9427-EDBAFCC78944}" type="presOf" srcId="{017C3CB2-A47C-40E7-83AC-B025561A8109}" destId="{B08E9A50-B878-4413-9E6C-7B11CA6D06F0}" srcOrd="0" destOrd="0" presId="urn:microsoft.com/office/officeart/2005/8/layout/hList9"/>
    <dgm:cxn modelId="{E1DA4E19-E85B-4C6B-88C8-85CDC4BBBB37}" srcId="{017C3CB2-A47C-40E7-83AC-B025561A8109}" destId="{1EFD1B75-DE4A-412C-9098-B8E723676AAB}" srcOrd="1" destOrd="0" parTransId="{179F50E6-310E-4593-B11F-08F8224FADA0}" sibTransId="{4270A796-0DA1-401E-86DC-2A6B37B2180F}"/>
    <dgm:cxn modelId="{2DA0971C-45E5-4C21-9025-295895F9E774}" type="presOf" srcId="{2E8632BB-CC23-4D27-96E2-136C4E4F7D11}" destId="{BC0DEA7B-8768-48E5-B33A-BC3380C178B1}" srcOrd="1" destOrd="0" presId="urn:microsoft.com/office/officeart/2005/8/layout/hList9"/>
    <dgm:cxn modelId="{EC046121-832B-4293-A5AB-197FAF62278B}" type="presOf" srcId="{1EFD1B75-DE4A-412C-9098-B8E723676AAB}" destId="{60D732F1-DC24-4A01-BBB8-A6A508498188}" srcOrd="0" destOrd="0" presId="urn:microsoft.com/office/officeart/2005/8/layout/hList9"/>
    <dgm:cxn modelId="{B3458643-7C26-4193-BF45-9AF4DFA666A5}" type="presOf" srcId="{2E8632BB-CC23-4D27-96E2-136C4E4F7D11}" destId="{2379FE6C-B455-4514-9683-19105BD2E1D0}" srcOrd="0" destOrd="0" presId="urn:microsoft.com/office/officeart/2005/8/layout/hList9"/>
    <dgm:cxn modelId="{58F1EF48-0C50-4E66-B0C4-ED6B013666D7}" type="presOf" srcId="{1EFD1B75-DE4A-412C-9098-B8E723676AAB}" destId="{8AD1DE42-9EF9-43DB-8642-6C9626FAAFBB}" srcOrd="1" destOrd="0" presId="urn:microsoft.com/office/officeart/2005/8/layout/hList9"/>
    <dgm:cxn modelId="{9C228E75-A307-48A5-BA63-96DA9D3D335B}" type="presOf" srcId="{3A7B6C2C-0EDE-4DEA-88AF-8662FAFC8D07}" destId="{0317F09E-1873-4377-AC51-61DBC3B548EA}" srcOrd="1" destOrd="0" presId="urn:microsoft.com/office/officeart/2005/8/layout/hList9"/>
    <dgm:cxn modelId="{DF6E7078-24EA-49AE-967F-4B4560BF5DE8}" type="presOf" srcId="{1F785162-E609-44B9-A3F0-261A84A212BD}" destId="{975EBA44-D7D0-4661-8CBB-15E39A0013A0}" srcOrd="0" destOrd="0" presId="urn:microsoft.com/office/officeart/2005/8/layout/hList9"/>
    <dgm:cxn modelId="{87952A7B-8650-444C-AC44-AADFC2E0C9ED}" srcId="{017C3CB2-A47C-40E7-83AC-B025561A8109}" destId="{2E8632BB-CC23-4D27-96E2-136C4E4F7D11}" srcOrd="0" destOrd="0" parTransId="{DF59F97B-240C-470E-8D20-88B0CC6940C4}" sibTransId="{37C341BA-80E8-4099-89D2-ACE4E2ED7938}"/>
    <dgm:cxn modelId="{50DECE7D-397B-40DC-9102-A42CBC9C8C4D}" type="presOf" srcId="{9CB5835B-2C9F-469A-8252-7F41886DF7F4}" destId="{C61B0CE6-7984-4EB7-9549-8736DE3EB680}" srcOrd="1" destOrd="0" presId="urn:microsoft.com/office/officeart/2005/8/layout/hList9"/>
    <dgm:cxn modelId="{AA5AD187-4F35-4FBC-A659-6F158D9FB7B1}" type="presOf" srcId="{9CB5835B-2C9F-469A-8252-7F41886DF7F4}" destId="{E8A2F660-78D7-4659-85AA-99841B04C592}" srcOrd="0" destOrd="0" presId="urn:microsoft.com/office/officeart/2005/8/layout/hList9"/>
    <dgm:cxn modelId="{D356C489-316C-4546-9C46-F4284A8D3AEC}" type="presOf" srcId="{03AECCCA-E33B-4C32-A214-D5F6B4E894BB}" destId="{C0F17BFB-91D4-4F15-B2CB-9D936D8A8AC3}" srcOrd="0" destOrd="0" presId="urn:microsoft.com/office/officeart/2005/8/layout/hList9"/>
    <dgm:cxn modelId="{EF608F8C-801B-4BA5-83AE-21A03490D844}" srcId="{1F785162-E609-44B9-A3F0-261A84A212BD}" destId="{9CB5835B-2C9F-469A-8252-7F41886DF7F4}" srcOrd="1" destOrd="0" parTransId="{3AA5088F-D53F-401E-B127-0052ABC317C7}" sibTransId="{97C31034-7256-4559-A22E-4C6C89624FC4}"/>
    <dgm:cxn modelId="{175A72A6-3E47-4E22-8A42-7EEE7DEB9E74}" srcId="{1F785162-E609-44B9-A3F0-261A84A212BD}" destId="{3A7B6C2C-0EDE-4DEA-88AF-8662FAFC8D07}" srcOrd="0" destOrd="0" parTransId="{F14653FB-F192-4E27-ADEA-EF7E2E1DB3DD}" sibTransId="{815B7CC1-5A47-4543-B21C-44499B116EAF}"/>
    <dgm:cxn modelId="{C06FCCCE-0D8B-496E-B1D7-4916CEE6C8B3}" type="presOf" srcId="{3A7B6C2C-0EDE-4DEA-88AF-8662FAFC8D07}" destId="{5274CF14-5680-48F4-AB43-7A94AFC33315}" srcOrd="0" destOrd="0" presId="urn:microsoft.com/office/officeart/2005/8/layout/hList9"/>
    <dgm:cxn modelId="{68E58BF7-6AB3-47BB-8866-2A4D14A56640}" srcId="{03AECCCA-E33B-4C32-A214-D5F6B4E894BB}" destId="{1F785162-E609-44B9-A3F0-261A84A212BD}" srcOrd="0" destOrd="0" parTransId="{DC386398-FC04-49C6-A814-6786106AEBF9}" sibTransId="{1CCEA3A6-B99A-416D-9FC9-2328FE0D96DC}"/>
    <dgm:cxn modelId="{2CCB1C7B-952B-4E57-ABCC-197CBC7221E5}" type="presParOf" srcId="{C0F17BFB-91D4-4F15-B2CB-9D936D8A8AC3}" destId="{1D1034E6-3C56-4C09-9331-7C6C28F9AB75}" srcOrd="0" destOrd="0" presId="urn:microsoft.com/office/officeart/2005/8/layout/hList9"/>
    <dgm:cxn modelId="{C570A541-DDAB-4DB5-9215-C7E5CA1CF065}" type="presParOf" srcId="{C0F17BFB-91D4-4F15-B2CB-9D936D8A8AC3}" destId="{E3EA6A5B-0C18-4980-A632-992884689507}" srcOrd="1" destOrd="0" presId="urn:microsoft.com/office/officeart/2005/8/layout/hList9"/>
    <dgm:cxn modelId="{04106F8B-FD6D-4D32-A82E-CB81BB0200A5}" type="presParOf" srcId="{E3EA6A5B-0C18-4980-A632-992884689507}" destId="{DF618E2A-F207-4AFA-9CCF-E3FE66BACEE5}" srcOrd="0" destOrd="0" presId="urn:microsoft.com/office/officeart/2005/8/layout/hList9"/>
    <dgm:cxn modelId="{4ED809D4-CD81-4A03-A376-AF207CB00F98}" type="presParOf" srcId="{E3EA6A5B-0C18-4980-A632-992884689507}" destId="{6A41927D-2623-4A4B-82F1-E0BB1504373D}" srcOrd="1" destOrd="0" presId="urn:microsoft.com/office/officeart/2005/8/layout/hList9"/>
    <dgm:cxn modelId="{32F023A6-008A-4F11-A343-B076A9A47326}" type="presParOf" srcId="{6A41927D-2623-4A4B-82F1-E0BB1504373D}" destId="{5274CF14-5680-48F4-AB43-7A94AFC33315}" srcOrd="0" destOrd="0" presId="urn:microsoft.com/office/officeart/2005/8/layout/hList9"/>
    <dgm:cxn modelId="{2F7CDA37-005C-4DBD-8C3E-F6FE79107967}" type="presParOf" srcId="{6A41927D-2623-4A4B-82F1-E0BB1504373D}" destId="{0317F09E-1873-4377-AC51-61DBC3B548EA}" srcOrd="1" destOrd="0" presId="urn:microsoft.com/office/officeart/2005/8/layout/hList9"/>
    <dgm:cxn modelId="{A371B12B-6CB3-4D3A-B3B9-9626C7A5038F}" type="presParOf" srcId="{E3EA6A5B-0C18-4980-A632-992884689507}" destId="{689FA0DA-11B0-46E5-ADF9-A1E8F4A736D4}" srcOrd="2" destOrd="0" presId="urn:microsoft.com/office/officeart/2005/8/layout/hList9"/>
    <dgm:cxn modelId="{73E7805A-2430-463B-8DF0-D1D05FC2EDB8}" type="presParOf" srcId="{689FA0DA-11B0-46E5-ADF9-A1E8F4A736D4}" destId="{E8A2F660-78D7-4659-85AA-99841B04C592}" srcOrd="0" destOrd="0" presId="urn:microsoft.com/office/officeart/2005/8/layout/hList9"/>
    <dgm:cxn modelId="{7A480753-4024-4F0C-963F-3B87502DEAC4}" type="presParOf" srcId="{689FA0DA-11B0-46E5-ADF9-A1E8F4A736D4}" destId="{C61B0CE6-7984-4EB7-9549-8736DE3EB680}" srcOrd="1" destOrd="0" presId="urn:microsoft.com/office/officeart/2005/8/layout/hList9"/>
    <dgm:cxn modelId="{41036234-E7B8-4135-956E-FC5D791DD0B0}" type="presParOf" srcId="{C0F17BFB-91D4-4F15-B2CB-9D936D8A8AC3}" destId="{0C2B4589-8057-4D0D-970B-404FD5B23BC8}" srcOrd="2" destOrd="0" presId="urn:microsoft.com/office/officeart/2005/8/layout/hList9"/>
    <dgm:cxn modelId="{54421245-0F8B-45D5-817A-40C9B1EE6822}" type="presParOf" srcId="{C0F17BFB-91D4-4F15-B2CB-9D936D8A8AC3}" destId="{975EBA44-D7D0-4661-8CBB-15E39A0013A0}" srcOrd="3" destOrd="0" presId="urn:microsoft.com/office/officeart/2005/8/layout/hList9"/>
    <dgm:cxn modelId="{4258B9FC-34CB-416F-AC7C-BF21DD7C4AF1}" type="presParOf" srcId="{C0F17BFB-91D4-4F15-B2CB-9D936D8A8AC3}" destId="{F70043BA-94DC-4A81-96D0-218934654D02}" srcOrd="4" destOrd="0" presId="urn:microsoft.com/office/officeart/2005/8/layout/hList9"/>
    <dgm:cxn modelId="{966CE1D7-0BE3-4C7A-8433-90774645ECEB}" type="presParOf" srcId="{C0F17BFB-91D4-4F15-B2CB-9D936D8A8AC3}" destId="{1CE0F56D-7916-42DF-A488-1586E24B564D}" srcOrd="5" destOrd="0" presId="urn:microsoft.com/office/officeart/2005/8/layout/hList9"/>
    <dgm:cxn modelId="{2493EA07-C20E-4466-B959-74FF7D7EA76B}" type="presParOf" srcId="{C0F17BFB-91D4-4F15-B2CB-9D936D8A8AC3}" destId="{5C186699-0D40-4449-9892-571FDCDC028F}" srcOrd="6" destOrd="0" presId="urn:microsoft.com/office/officeart/2005/8/layout/hList9"/>
    <dgm:cxn modelId="{3821B91B-9C4F-440E-9898-F16A1AA5D92D}" type="presParOf" srcId="{5C186699-0D40-4449-9892-571FDCDC028F}" destId="{3DE875F9-E02F-4207-9CB6-990ECD7B1532}" srcOrd="0" destOrd="0" presId="urn:microsoft.com/office/officeart/2005/8/layout/hList9"/>
    <dgm:cxn modelId="{1A5BBE62-3506-430C-8E77-B7065CA5BB95}" type="presParOf" srcId="{5C186699-0D40-4449-9892-571FDCDC028F}" destId="{C6103775-65FF-414C-BB9F-73554502BD31}" srcOrd="1" destOrd="0" presId="urn:microsoft.com/office/officeart/2005/8/layout/hList9"/>
    <dgm:cxn modelId="{33C39F67-4E64-4D18-9314-04223A8CB90F}" type="presParOf" srcId="{C6103775-65FF-414C-BB9F-73554502BD31}" destId="{2379FE6C-B455-4514-9683-19105BD2E1D0}" srcOrd="0" destOrd="0" presId="urn:microsoft.com/office/officeart/2005/8/layout/hList9"/>
    <dgm:cxn modelId="{FCAE4314-83E5-4A63-A053-3AB4B6D87211}" type="presParOf" srcId="{C6103775-65FF-414C-BB9F-73554502BD31}" destId="{BC0DEA7B-8768-48E5-B33A-BC3380C178B1}" srcOrd="1" destOrd="0" presId="urn:microsoft.com/office/officeart/2005/8/layout/hList9"/>
    <dgm:cxn modelId="{E1F9EF33-F45C-4846-B4A4-0C108DA83536}" type="presParOf" srcId="{5C186699-0D40-4449-9892-571FDCDC028F}" destId="{4D4C8EDB-589B-4D67-8F49-F9DFD09BDB1C}" srcOrd="2" destOrd="0" presId="urn:microsoft.com/office/officeart/2005/8/layout/hList9"/>
    <dgm:cxn modelId="{A16CE5DF-9504-405C-B58F-4EEB31806530}" type="presParOf" srcId="{4D4C8EDB-589B-4D67-8F49-F9DFD09BDB1C}" destId="{60D732F1-DC24-4A01-BBB8-A6A508498188}" srcOrd="0" destOrd="0" presId="urn:microsoft.com/office/officeart/2005/8/layout/hList9"/>
    <dgm:cxn modelId="{7FE3E7D0-5838-4851-B524-6B15DD75BDEC}" type="presParOf" srcId="{4D4C8EDB-589B-4D67-8F49-F9DFD09BDB1C}" destId="{8AD1DE42-9EF9-43DB-8642-6C9626FAAFBB}" srcOrd="1" destOrd="0" presId="urn:microsoft.com/office/officeart/2005/8/layout/hList9"/>
    <dgm:cxn modelId="{C88E74E5-F6EB-4020-999D-94DFCCDFCA18}" type="presParOf" srcId="{C0F17BFB-91D4-4F15-B2CB-9D936D8A8AC3}" destId="{B92A56B3-4CDC-4BC8-A80B-FB4A06DE8A31}" srcOrd="7" destOrd="0" presId="urn:microsoft.com/office/officeart/2005/8/layout/hList9"/>
    <dgm:cxn modelId="{31C64354-9265-4A79-93DC-34113FC7B970}" type="presParOf" srcId="{C0F17BFB-91D4-4F15-B2CB-9D936D8A8AC3}" destId="{B08E9A50-B878-4413-9E6C-7B11CA6D06F0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FAFC54-59A6-47E4-8C22-B0CFDA1BABD4}" type="doc">
      <dgm:prSet loTypeId="urn:microsoft.com/office/officeart/2005/8/layout/h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40FDC77-A6B6-469D-8E82-B0277545AACF}">
      <dgm:prSet phldrT="[Text]"/>
      <dgm:spPr/>
      <dgm:t>
        <a:bodyPr/>
        <a:lstStyle/>
        <a:p>
          <a:pPr>
            <a:defRPr b="1"/>
          </a:pPr>
          <a:r>
            <a:rPr lang="en-US" dirty="0"/>
            <a:t>Datasheet observation</a:t>
          </a:r>
        </a:p>
      </dgm:t>
    </dgm:pt>
    <dgm:pt modelId="{8A5FBAC5-092E-4503-8EBC-3F702D380A5B}" type="parTrans" cxnId="{4F23CB01-3814-4D89-B50C-1DCDFCF77411}">
      <dgm:prSet/>
      <dgm:spPr/>
      <dgm:t>
        <a:bodyPr/>
        <a:lstStyle/>
        <a:p>
          <a:endParaRPr lang="en-US"/>
        </a:p>
      </dgm:t>
    </dgm:pt>
    <dgm:pt modelId="{8BAF2516-CE44-4FCA-8951-A904419CB38D}" type="sibTrans" cxnId="{4F23CB01-3814-4D89-B50C-1DCDFCF77411}">
      <dgm:prSet/>
      <dgm:spPr/>
      <dgm:t>
        <a:bodyPr/>
        <a:lstStyle/>
        <a:p>
          <a:endParaRPr lang="en-US"/>
        </a:p>
      </dgm:t>
    </dgm:pt>
    <dgm:pt modelId="{B8DEACA4-5E84-4607-8071-9964C344B0F0}">
      <dgm:prSet phldrT="[Text]"/>
      <dgm:spPr/>
      <dgm:t>
        <a:bodyPr/>
        <a:lstStyle/>
        <a:p>
          <a:endParaRPr lang="en-US" dirty="0"/>
        </a:p>
      </dgm:t>
    </dgm:pt>
    <dgm:pt modelId="{D18D9D94-4B05-44C0-9673-F7FDD36EE2A2}" type="parTrans" cxnId="{0AB914D6-CA5B-4D71-A1B9-2AB75E835456}">
      <dgm:prSet/>
      <dgm:spPr/>
      <dgm:t>
        <a:bodyPr/>
        <a:lstStyle/>
        <a:p>
          <a:endParaRPr lang="en-US"/>
        </a:p>
      </dgm:t>
    </dgm:pt>
    <dgm:pt modelId="{08D30C65-E123-4912-93C9-6B8E6F14AE9E}" type="sibTrans" cxnId="{0AB914D6-CA5B-4D71-A1B9-2AB75E835456}">
      <dgm:prSet/>
      <dgm:spPr/>
      <dgm:t>
        <a:bodyPr/>
        <a:lstStyle/>
        <a:p>
          <a:endParaRPr lang="en-US"/>
        </a:p>
      </dgm:t>
    </dgm:pt>
    <dgm:pt modelId="{82C8C9C4-BCF9-4363-A7AE-D99C628EE9F6}">
      <dgm:prSet phldrT="[Text]"/>
      <dgm:spPr/>
      <dgm:t>
        <a:bodyPr/>
        <a:lstStyle/>
        <a:p>
          <a:pPr>
            <a:defRPr b="1"/>
          </a:pPr>
          <a:r>
            <a:rPr lang="en-US" dirty="0"/>
            <a:t>Cleaning the Datasheet</a:t>
          </a:r>
        </a:p>
      </dgm:t>
    </dgm:pt>
    <dgm:pt modelId="{3C94B0A6-84BC-485A-A0E3-14C62F3C62D5}" type="parTrans" cxnId="{099987FA-165D-40A0-BCAF-13B850FCC14E}">
      <dgm:prSet/>
      <dgm:spPr/>
      <dgm:t>
        <a:bodyPr/>
        <a:lstStyle/>
        <a:p>
          <a:endParaRPr lang="en-US"/>
        </a:p>
      </dgm:t>
    </dgm:pt>
    <dgm:pt modelId="{87F43AB3-D856-4DE9-A227-93664D67E7B7}" type="sibTrans" cxnId="{099987FA-165D-40A0-BCAF-13B850FCC14E}">
      <dgm:prSet/>
      <dgm:spPr/>
      <dgm:t>
        <a:bodyPr/>
        <a:lstStyle/>
        <a:p>
          <a:endParaRPr lang="en-US"/>
        </a:p>
      </dgm:t>
    </dgm:pt>
    <dgm:pt modelId="{65FF7309-DCEC-4F95-8031-2AAB8180E8C1}">
      <dgm:prSet phldrT="[Text]"/>
      <dgm:spPr/>
      <dgm:t>
        <a:bodyPr/>
        <a:lstStyle/>
        <a:p>
          <a:endParaRPr lang="en-US"/>
        </a:p>
      </dgm:t>
    </dgm:pt>
    <dgm:pt modelId="{8F5B0F02-3154-4F26-9A73-632B82432CE8}" type="parTrans" cxnId="{860E3622-7AAD-4F37-BD3B-ABFBB5D5A55E}">
      <dgm:prSet/>
      <dgm:spPr/>
      <dgm:t>
        <a:bodyPr/>
        <a:lstStyle/>
        <a:p>
          <a:endParaRPr lang="en-US"/>
        </a:p>
      </dgm:t>
    </dgm:pt>
    <dgm:pt modelId="{DC0A5463-70F6-4880-A8E0-316649B5F5E8}" type="sibTrans" cxnId="{860E3622-7AAD-4F37-BD3B-ABFBB5D5A55E}">
      <dgm:prSet/>
      <dgm:spPr/>
      <dgm:t>
        <a:bodyPr/>
        <a:lstStyle/>
        <a:p>
          <a:endParaRPr lang="en-US"/>
        </a:p>
      </dgm:t>
    </dgm:pt>
    <dgm:pt modelId="{FDA7608B-1620-490B-B552-B0A73CBCDC6F}">
      <dgm:prSet phldrT="[Text]"/>
      <dgm:spPr/>
      <dgm:t>
        <a:bodyPr/>
        <a:lstStyle/>
        <a:p>
          <a:pPr>
            <a:defRPr b="1"/>
          </a:pPr>
          <a:r>
            <a:rPr lang="en-US" dirty="0"/>
            <a:t>Identifying Limitations</a:t>
          </a:r>
        </a:p>
      </dgm:t>
    </dgm:pt>
    <dgm:pt modelId="{C449B5F2-C797-49C6-A60B-AE6FB15C07AD}" type="parTrans" cxnId="{A2EF9ADA-0B0B-4DD2-85DB-AA7B17C9BB71}">
      <dgm:prSet/>
      <dgm:spPr/>
      <dgm:t>
        <a:bodyPr/>
        <a:lstStyle/>
        <a:p>
          <a:endParaRPr lang="en-US"/>
        </a:p>
      </dgm:t>
    </dgm:pt>
    <dgm:pt modelId="{BA33DBF1-3759-4772-8CD2-BE5D0E99F4B4}" type="sibTrans" cxnId="{A2EF9ADA-0B0B-4DD2-85DB-AA7B17C9BB71}">
      <dgm:prSet/>
      <dgm:spPr/>
      <dgm:t>
        <a:bodyPr/>
        <a:lstStyle/>
        <a:p>
          <a:endParaRPr lang="en-US"/>
        </a:p>
      </dgm:t>
    </dgm:pt>
    <dgm:pt modelId="{1FF37C42-5C33-46E8-A6E2-0EE9283C23F3}">
      <dgm:prSet phldrT="[Text]"/>
      <dgm:spPr/>
      <dgm:t>
        <a:bodyPr/>
        <a:lstStyle/>
        <a:p>
          <a:pPr marL="57150" lvl="1" indent="0" defTabSz="444500">
            <a:spcBef>
              <a:spcPct val="0"/>
            </a:spcBef>
            <a:spcAft>
              <a:spcPct val="15000"/>
            </a:spcAft>
          </a:pPr>
          <a:endParaRPr lang="en-US" kern="1200"/>
        </a:p>
      </dgm:t>
    </dgm:pt>
    <dgm:pt modelId="{695068A6-F1D0-4176-A2C8-1A3CE9E2CB78}" type="parTrans" cxnId="{6BC88EAE-228F-4925-BEA0-DB76DB7A9D83}">
      <dgm:prSet/>
      <dgm:spPr/>
      <dgm:t>
        <a:bodyPr/>
        <a:lstStyle/>
        <a:p>
          <a:endParaRPr lang="en-US"/>
        </a:p>
      </dgm:t>
    </dgm:pt>
    <dgm:pt modelId="{0E0CB3CB-3E1D-4EA2-8655-7E25E1B7BEDF}" type="sibTrans" cxnId="{6BC88EAE-228F-4925-BEA0-DB76DB7A9D83}">
      <dgm:prSet/>
      <dgm:spPr/>
      <dgm:t>
        <a:bodyPr/>
        <a:lstStyle/>
        <a:p>
          <a:endParaRPr lang="en-US"/>
        </a:p>
      </dgm:t>
    </dgm:pt>
    <dgm:pt modelId="{E651BF10-F5BA-4DE9-91E6-44643799DB05}">
      <dgm:prSet phldrT="[Text]"/>
      <dgm:spPr/>
      <dgm:t>
        <a:bodyPr/>
        <a:lstStyle/>
        <a:p>
          <a:pPr marL="57150" lvl="1" indent="-57150" defTabSz="444500">
            <a:spcBef>
              <a:spcPct val="0"/>
            </a:spcBef>
            <a:spcAft>
              <a:spcPct val="15000"/>
            </a:spcAft>
            <a:buChar char="•"/>
          </a:pPr>
          <a:r>
            <a:rPr lang="en-US" kern="1200">
              <a:latin typeface="Palatino Linotype" panose="02040502050505030304"/>
              <a:ea typeface="+mn-ea"/>
              <a:cs typeface="+mn-cs"/>
            </a:rPr>
            <a:t>Only the Cumulative Confirmed Cases over Time by County dataset will used for this analysis.</a:t>
          </a:r>
        </a:p>
      </dgm:t>
    </dgm:pt>
    <dgm:pt modelId="{5266AAED-7D73-41AB-BA6C-5EE52919C79F}" type="parTrans" cxnId="{24F0CD63-F931-4DE9-A0EC-7A54F812802C}">
      <dgm:prSet/>
      <dgm:spPr/>
      <dgm:t>
        <a:bodyPr/>
        <a:lstStyle/>
        <a:p>
          <a:endParaRPr lang="en-US"/>
        </a:p>
      </dgm:t>
    </dgm:pt>
    <dgm:pt modelId="{05E51DBB-6F75-44BB-A204-74F0A7539F68}" type="sibTrans" cxnId="{24F0CD63-F931-4DE9-A0EC-7A54F812802C}">
      <dgm:prSet/>
      <dgm:spPr/>
      <dgm:t>
        <a:bodyPr/>
        <a:lstStyle/>
        <a:p>
          <a:endParaRPr lang="en-US"/>
        </a:p>
      </dgm:t>
    </dgm:pt>
    <dgm:pt modelId="{5CB219EB-FA79-4095-9BF2-E7A6BA281EC9}">
      <dgm:prSet phldrT="[Text]"/>
      <dgm:spPr/>
      <dgm:t>
        <a:bodyPr/>
        <a:lstStyle/>
        <a:p>
          <a:pPr marL="57150" lvl="1" indent="-57150" defTabSz="444500">
            <a:spcBef>
              <a:spcPct val="0"/>
            </a:spcBef>
            <a:spcAft>
              <a:spcPct val="15000"/>
            </a:spcAft>
            <a:buChar char="•"/>
          </a:pPr>
          <a:r>
            <a:rPr lang="en-US" kern="1200">
              <a:latin typeface="Palatino Linotype" panose="02040502050505030304"/>
              <a:ea typeface="+mn-ea"/>
              <a:cs typeface="+mn-cs"/>
            </a:rPr>
            <a:t>Only 2 years have full year dataset (year 2021 and 2022)</a:t>
          </a:r>
        </a:p>
      </dgm:t>
    </dgm:pt>
    <dgm:pt modelId="{DD02AA18-F2A4-40F0-A75F-A9B0D5874111}" type="parTrans" cxnId="{D73863E1-9794-4911-816B-56F62975147C}">
      <dgm:prSet/>
      <dgm:spPr/>
      <dgm:t>
        <a:bodyPr/>
        <a:lstStyle/>
        <a:p>
          <a:endParaRPr lang="en-US"/>
        </a:p>
      </dgm:t>
    </dgm:pt>
    <dgm:pt modelId="{703449AD-7C78-4F5A-89C1-BB750E9CD557}" type="sibTrans" cxnId="{D73863E1-9794-4911-816B-56F62975147C}">
      <dgm:prSet/>
      <dgm:spPr/>
      <dgm:t>
        <a:bodyPr/>
        <a:lstStyle/>
        <a:p>
          <a:endParaRPr lang="en-US"/>
        </a:p>
      </dgm:t>
    </dgm:pt>
    <dgm:pt modelId="{19BF71DE-CA38-43DB-9EA0-2BA804498FAF}">
      <dgm:prSet phldrT="[Text]"/>
      <dgm:spPr/>
      <dgm:t>
        <a:bodyPr/>
        <a:lstStyle/>
        <a:p>
          <a:r>
            <a:rPr lang="en-US" dirty="0"/>
            <a:t>Retain only month wise data</a:t>
          </a:r>
        </a:p>
      </dgm:t>
    </dgm:pt>
    <dgm:pt modelId="{555A8B0C-68D3-46CD-9144-910EB6C62D5D}" type="parTrans" cxnId="{152099D2-6ECC-473E-AC92-408F9CA376B8}">
      <dgm:prSet/>
      <dgm:spPr/>
      <dgm:t>
        <a:bodyPr/>
        <a:lstStyle/>
        <a:p>
          <a:endParaRPr lang="en-US"/>
        </a:p>
      </dgm:t>
    </dgm:pt>
    <dgm:pt modelId="{85F73010-C066-4945-A63E-8DD21D39F01A}" type="sibTrans" cxnId="{152099D2-6ECC-473E-AC92-408F9CA376B8}">
      <dgm:prSet/>
      <dgm:spPr/>
      <dgm:t>
        <a:bodyPr/>
        <a:lstStyle/>
        <a:p>
          <a:endParaRPr lang="en-US"/>
        </a:p>
      </dgm:t>
    </dgm:pt>
    <dgm:pt modelId="{66B2A107-2587-49E3-AFCB-D32F3F414CF6}">
      <dgm:prSet phldrT="[Text]"/>
      <dgm:spPr/>
      <dgm:t>
        <a:bodyPr/>
        <a:lstStyle/>
        <a:p>
          <a:r>
            <a:rPr lang="en-US" b="0" dirty="0"/>
            <a:t>4 years data(2020 to 2023).</a:t>
          </a:r>
        </a:p>
      </dgm:t>
    </dgm:pt>
    <dgm:pt modelId="{1F7C5341-74AA-40C9-832C-D680970BB6F5}" type="sibTrans" cxnId="{9AEB3A60-A472-48D5-8411-AFD4A757F782}">
      <dgm:prSet/>
      <dgm:spPr/>
      <dgm:t>
        <a:bodyPr/>
        <a:lstStyle/>
        <a:p>
          <a:endParaRPr lang="en-US"/>
        </a:p>
      </dgm:t>
    </dgm:pt>
    <dgm:pt modelId="{2DB7AB03-F473-4200-8247-E168EC844B9E}" type="parTrans" cxnId="{9AEB3A60-A472-48D5-8411-AFD4A757F782}">
      <dgm:prSet/>
      <dgm:spPr/>
      <dgm:t>
        <a:bodyPr/>
        <a:lstStyle/>
        <a:p>
          <a:endParaRPr lang="en-US"/>
        </a:p>
      </dgm:t>
    </dgm:pt>
    <dgm:pt modelId="{4B418B13-A188-4683-AE7C-5FC31733A05D}">
      <dgm:prSet phldrT="[Text]"/>
      <dgm:spPr/>
      <dgm:t>
        <a:bodyPr/>
        <a:lstStyle/>
        <a:p>
          <a:r>
            <a:rPr lang="en-US" dirty="0"/>
            <a:t>Remove all informational text</a:t>
          </a:r>
        </a:p>
      </dgm:t>
    </dgm:pt>
    <dgm:pt modelId="{20E67E1C-E59B-46A5-9128-A9466F409257}" type="sibTrans" cxnId="{DA178174-FFE6-4BF4-99C7-D8555BE2E59B}">
      <dgm:prSet/>
      <dgm:spPr/>
      <dgm:t>
        <a:bodyPr/>
        <a:lstStyle/>
        <a:p>
          <a:endParaRPr lang="en-US"/>
        </a:p>
      </dgm:t>
    </dgm:pt>
    <dgm:pt modelId="{70BB3315-630A-4375-80D4-F9ADA2697675}" type="parTrans" cxnId="{DA178174-FFE6-4BF4-99C7-D8555BE2E59B}">
      <dgm:prSet/>
      <dgm:spPr/>
      <dgm:t>
        <a:bodyPr/>
        <a:lstStyle/>
        <a:p>
          <a:endParaRPr lang="en-US"/>
        </a:p>
      </dgm:t>
    </dgm:pt>
    <dgm:pt modelId="{7F144C82-DD75-4B72-88CB-FF182338ABCF}">
      <dgm:prSet phldrT="[Text]"/>
      <dgm:spPr/>
      <dgm:t>
        <a:bodyPr/>
        <a:lstStyle/>
        <a:p>
          <a:r>
            <a:rPr lang="en-US" b="0" dirty="0"/>
            <a:t>254 Unique Counties records. </a:t>
          </a:r>
        </a:p>
      </dgm:t>
    </dgm:pt>
    <dgm:pt modelId="{85B90BD2-18A6-4F6D-8C5A-15C34F4771F4}" type="parTrans" cxnId="{47035149-A366-4493-96DD-518D16F2D93A}">
      <dgm:prSet/>
      <dgm:spPr/>
      <dgm:t>
        <a:bodyPr/>
        <a:lstStyle/>
        <a:p>
          <a:endParaRPr lang="en-US"/>
        </a:p>
      </dgm:t>
    </dgm:pt>
    <dgm:pt modelId="{221BE84D-7788-4EBE-BFFA-901C732667D0}" type="sibTrans" cxnId="{47035149-A366-4493-96DD-518D16F2D93A}">
      <dgm:prSet/>
      <dgm:spPr/>
      <dgm:t>
        <a:bodyPr/>
        <a:lstStyle/>
        <a:p>
          <a:endParaRPr lang="en-US"/>
        </a:p>
      </dgm:t>
    </dgm:pt>
    <dgm:pt modelId="{FCEEBA2F-6C5B-4707-8811-4D62E275A7AB}">
      <dgm:prSet phldrT="[Text]"/>
      <dgm:spPr/>
      <dgm:t>
        <a:bodyPr/>
        <a:lstStyle/>
        <a:p>
          <a:r>
            <a:rPr lang="en-US" b="0" dirty="0"/>
            <a:t>Each row is cumulative addition</a:t>
          </a:r>
        </a:p>
      </dgm:t>
    </dgm:pt>
    <dgm:pt modelId="{7C027461-3C25-4C45-BAA4-3A9E38358DF8}" type="parTrans" cxnId="{121C14BA-815B-4996-A316-F4C768355765}">
      <dgm:prSet/>
      <dgm:spPr/>
      <dgm:t>
        <a:bodyPr/>
        <a:lstStyle/>
        <a:p>
          <a:endParaRPr lang="en-US"/>
        </a:p>
      </dgm:t>
    </dgm:pt>
    <dgm:pt modelId="{2D411AAB-F2F9-444C-BC13-DBD7A07637DE}" type="sibTrans" cxnId="{121C14BA-815B-4996-A316-F4C768355765}">
      <dgm:prSet/>
      <dgm:spPr/>
      <dgm:t>
        <a:bodyPr/>
        <a:lstStyle/>
        <a:p>
          <a:endParaRPr lang="en-US"/>
        </a:p>
      </dgm:t>
    </dgm:pt>
    <dgm:pt modelId="{71F918BB-999B-4D0B-B046-3FC12EDF6116}">
      <dgm:prSet phldrT="[Text]"/>
      <dgm:spPr/>
      <dgm:t>
        <a:bodyPr/>
        <a:lstStyle/>
        <a:p>
          <a:r>
            <a:rPr lang="en-US" b="0" dirty="0"/>
            <a:t>Informational contents</a:t>
          </a:r>
        </a:p>
      </dgm:t>
    </dgm:pt>
    <dgm:pt modelId="{A68CD7F9-3DD5-4C08-8940-26D3E5B1E0C2}" type="parTrans" cxnId="{41C4AED5-BB2A-441B-B185-534BCAE67370}">
      <dgm:prSet/>
      <dgm:spPr/>
      <dgm:t>
        <a:bodyPr/>
        <a:lstStyle/>
        <a:p>
          <a:endParaRPr lang="en-US"/>
        </a:p>
      </dgm:t>
    </dgm:pt>
    <dgm:pt modelId="{B7B63D1B-3E3D-43A0-8743-722969B5DC23}" type="sibTrans" cxnId="{41C4AED5-BB2A-441B-B185-534BCAE67370}">
      <dgm:prSet/>
      <dgm:spPr/>
      <dgm:t>
        <a:bodyPr/>
        <a:lstStyle/>
        <a:p>
          <a:endParaRPr lang="en-US"/>
        </a:p>
      </dgm:t>
    </dgm:pt>
    <dgm:pt modelId="{04DBA441-34C0-4342-B857-CB2C80ED63B2}">
      <dgm:prSet phldrT="[Text]"/>
      <dgm:spPr/>
      <dgm:t>
        <a:bodyPr/>
        <a:lstStyle/>
        <a:p>
          <a:r>
            <a:rPr lang="en-US" b="0" dirty="0"/>
            <a:t>Total and Unknows date records</a:t>
          </a:r>
        </a:p>
      </dgm:t>
    </dgm:pt>
    <dgm:pt modelId="{6F3213B2-166E-4DFC-8580-6738CCE30896}" type="parTrans" cxnId="{6DA29581-10E9-4C26-A400-C7C65E47D69C}">
      <dgm:prSet/>
      <dgm:spPr/>
      <dgm:t>
        <a:bodyPr/>
        <a:lstStyle/>
        <a:p>
          <a:endParaRPr lang="en-US"/>
        </a:p>
      </dgm:t>
    </dgm:pt>
    <dgm:pt modelId="{FF9419C8-0C31-4552-9A0F-5DDEDB5DF65D}" type="sibTrans" cxnId="{6DA29581-10E9-4C26-A400-C7C65E47D69C}">
      <dgm:prSet/>
      <dgm:spPr/>
      <dgm:t>
        <a:bodyPr/>
        <a:lstStyle/>
        <a:p>
          <a:endParaRPr lang="en-US"/>
        </a:p>
      </dgm:t>
    </dgm:pt>
    <dgm:pt modelId="{7442DA8A-FC13-4087-971E-0B9CF1F3440F}">
      <dgm:prSet phldrT="[Text]"/>
      <dgm:spPr/>
      <dgm:t>
        <a:bodyPr/>
        <a:lstStyle/>
        <a:p>
          <a:endParaRPr lang="en-US" dirty="0"/>
        </a:p>
      </dgm:t>
    </dgm:pt>
    <dgm:pt modelId="{AB9A4AD8-0388-4BAD-8023-F9D64BF2B92A}" type="parTrans" cxnId="{0F0B47D1-5CB3-4545-B42E-6FDE105CAB3B}">
      <dgm:prSet/>
      <dgm:spPr/>
      <dgm:t>
        <a:bodyPr/>
        <a:lstStyle/>
        <a:p>
          <a:endParaRPr lang="en-US"/>
        </a:p>
      </dgm:t>
    </dgm:pt>
    <dgm:pt modelId="{ACB34DD2-441F-40DD-BFE6-FE0F20141714}" type="sibTrans" cxnId="{0F0B47D1-5CB3-4545-B42E-6FDE105CAB3B}">
      <dgm:prSet/>
      <dgm:spPr/>
      <dgm:t>
        <a:bodyPr/>
        <a:lstStyle/>
        <a:p>
          <a:endParaRPr lang="en-US"/>
        </a:p>
      </dgm:t>
    </dgm:pt>
    <dgm:pt modelId="{61048E7F-265B-4143-AF15-AEBBDC0DE887}">
      <dgm:prSet phldrT="[Text]"/>
      <dgm:spPr/>
      <dgm:t>
        <a:bodyPr/>
        <a:lstStyle/>
        <a:p>
          <a:pPr marL="57150" lvl="1" indent="-57150" defTabSz="444500">
            <a:spcBef>
              <a:spcPct val="0"/>
            </a:spcBef>
            <a:spcAft>
              <a:spcPct val="15000"/>
            </a:spcAft>
            <a:buChar char="•"/>
          </a:pPr>
          <a:endParaRPr lang="en-US" kern="1200">
            <a:latin typeface="Palatino Linotype" panose="02040502050505030304"/>
            <a:ea typeface="+mn-ea"/>
            <a:cs typeface="+mn-cs"/>
          </a:endParaRPr>
        </a:p>
      </dgm:t>
    </dgm:pt>
    <dgm:pt modelId="{FEEA54DC-B3E1-4C99-ACB3-EC309C7A675D}" type="parTrans" cxnId="{56C7869D-B643-4831-B520-D709BD00BC6A}">
      <dgm:prSet/>
      <dgm:spPr/>
      <dgm:t>
        <a:bodyPr/>
        <a:lstStyle/>
        <a:p>
          <a:endParaRPr lang="en-US"/>
        </a:p>
      </dgm:t>
    </dgm:pt>
    <dgm:pt modelId="{CF62A2A7-4BE2-4618-A78E-A6A015CF483F}" type="sibTrans" cxnId="{56C7869D-B643-4831-B520-D709BD00BC6A}">
      <dgm:prSet/>
      <dgm:spPr/>
      <dgm:t>
        <a:bodyPr/>
        <a:lstStyle/>
        <a:p>
          <a:endParaRPr lang="en-US"/>
        </a:p>
      </dgm:t>
    </dgm:pt>
    <dgm:pt modelId="{B5F1FDDC-7866-4A39-B025-20E00D43AB47}">
      <dgm:prSet phldrT="[Text]"/>
      <dgm:spPr/>
      <dgm:t>
        <a:bodyPr/>
        <a:lstStyle/>
        <a:p>
          <a:r>
            <a:rPr lang="en-US" dirty="0"/>
            <a:t>Remove null values</a:t>
          </a:r>
        </a:p>
      </dgm:t>
    </dgm:pt>
    <dgm:pt modelId="{6ECAA21D-3E43-40FF-848F-A086F7BC73D5}" type="parTrans" cxnId="{652D47DA-898B-4BAE-B740-545CA9550653}">
      <dgm:prSet/>
      <dgm:spPr/>
      <dgm:t>
        <a:bodyPr/>
        <a:lstStyle/>
        <a:p>
          <a:endParaRPr lang="en-US"/>
        </a:p>
      </dgm:t>
    </dgm:pt>
    <dgm:pt modelId="{4BB1E62F-13BF-41C2-AD6D-71CEA6551AA3}" type="sibTrans" cxnId="{652D47DA-898B-4BAE-B740-545CA9550653}">
      <dgm:prSet/>
      <dgm:spPr/>
      <dgm:t>
        <a:bodyPr/>
        <a:lstStyle/>
        <a:p>
          <a:endParaRPr lang="en-US"/>
        </a:p>
      </dgm:t>
    </dgm:pt>
    <dgm:pt modelId="{B8411988-061A-4738-975F-055E9167F54F}">
      <dgm:prSet phldrT="[Text]"/>
      <dgm:spPr/>
      <dgm:t>
        <a:bodyPr/>
        <a:lstStyle/>
        <a:p>
          <a:endParaRPr lang="en-US" dirty="0"/>
        </a:p>
      </dgm:t>
    </dgm:pt>
    <dgm:pt modelId="{E255C732-F8BA-4560-8E17-1ED96E5A3282}" type="parTrans" cxnId="{5A885EB9-ACB4-45C2-9F7D-C4AD0C9C2BCF}">
      <dgm:prSet/>
      <dgm:spPr/>
      <dgm:t>
        <a:bodyPr/>
        <a:lstStyle/>
        <a:p>
          <a:endParaRPr lang="en-US"/>
        </a:p>
      </dgm:t>
    </dgm:pt>
    <dgm:pt modelId="{1AC1D8B1-E60D-4D7E-9A18-E0824709E4B5}" type="sibTrans" cxnId="{5A885EB9-ACB4-45C2-9F7D-C4AD0C9C2BCF}">
      <dgm:prSet/>
      <dgm:spPr/>
      <dgm:t>
        <a:bodyPr/>
        <a:lstStyle/>
        <a:p>
          <a:endParaRPr lang="en-US"/>
        </a:p>
      </dgm:t>
    </dgm:pt>
    <dgm:pt modelId="{E20B3612-B577-4422-8593-F2851395A82C}" type="pres">
      <dgm:prSet presAssocID="{F5FAFC54-59A6-47E4-8C22-B0CFDA1BABD4}" presName="Name0" presStyleCnt="0">
        <dgm:presLayoutVars>
          <dgm:dir/>
          <dgm:animLvl val="lvl"/>
          <dgm:resizeHandles val="exact"/>
        </dgm:presLayoutVars>
      </dgm:prSet>
      <dgm:spPr/>
    </dgm:pt>
    <dgm:pt modelId="{B598313D-2C45-40EC-81DB-ED8B858DFE13}" type="pres">
      <dgm:prSet presAssocID="{840FDC77-A6B6-469D-8E82-B0277545AACF}" presName="composite" presStyleCnt="0"/>
      <dgm:spPr/>
    </dgm:pt>
    <dgm:pt modelId="{09A02259-5CF8-485A-AE88-017BB3D403E8}" type="pres">
      <dgm:prSet presAssocID="{840FDC77-A6B6-469D-8E82-B0277545AAC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5C05850-4956-4BD2-B0D1-814E07A78349}" type="pres">
      <dgm:prSet presAssocID="{840FDC77-A6B6-469D-8E82-B0277545AACF}" presName="desTx" presStyleLbl="alignAccFollowNode1" presStyleIdx="0" presStyleCnt="3">
        <dgm:presLayoutVars>
          <dgm:bulletEnabled val="1"/>
        </dgm:presLayoutVars>
      </dgm:prSet>
      <dgm:spPr/>
    </dgm:pt>
    <dgm:pt modelId="{D285CAC3-8DCB-45B5-9FBB-7C8C9930D53A}" type="pres">
      <dgm:prSet presAssocID="{8BAF2516-CE44-4FCA-8951-A904419CB38D}" presName="space" presStyleCnt="0"/>
      <dgm:spPr/>
    </dgm:pt>
    <dgm:pt modelId="{5018D159-E491-47F4-9166-9C14FAFE7374}" type="pres">
      <dgm:prSet presAssocID="{82C8C9C4-BCF9-4363-A7AE-D99C628EE9F6}" presName="composite" presStyleCnt="0"/>
      <dgm:spPr/>
    </dgm:pt>
    <dgm:pt modelId="{5C28DEBF-43ED-4F15-9704-C93CDDABD609}" type="pres">
      <dgm:prSet presAssocID="{82C8C9C4-BCF9-4363-A7AE-D99C628EE9F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4E208EC-CA15-4C09-A73B-44A73B0D7B1C}" type="pres">
      <dgm:prSet presAssocID="{82C8C9C4-BCF9-4363-A7AE-D99C628EE9F6}" presName="desTx" presStyleLbl="alignAccFollowNode1" presStyleIdx="1" presStyleCnt="3">
        <dgm:presLayoutVars>
          <dgm:bulletEnabled val="1"/>
        </dgm:presLayoutVars>
      </dgm:prSet>
      <dgm:spPr/>
    </dgm:pt>
    <dgm:pt modelId="{4B78810A-6628-4BCB-A27A-1BF0566D4A2A}" type="pres">
      <dgm:prSet presAssocID="{87F43AB3-D856-4DE9-A227-93664D67E7B7}" presName="space" presStyleCnt="0"/>
      <dgm:spPr/>
    </dgm:pt>
    <dgm:pt modelId="{D3274192-EF03-4C7B-B81C-A9A8263E5080}" type="pres">
      <dgm:prSet presAssocID="{FDA7608B-1620-490B-B552-B0A73CBCDC6F}" presName="composite" presStyleCnt="0"/>
      <dgm:spPr/>
    </dgm:pt>
    <dgm:pt modelId="{C7406A66-9884-453A-ABCB-38091C66B815}" type="pres">
      <dgm:prSet presAssocID="{FDA7608B-1620-490B-B552-B0A73CBCDC6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FD71E72-7DC9-4D65-92FD-9B2D9CB05906}" type="pres">
      <dgm:prSet presAssocID="{FDA7608B-1620-490B-B552-B0A73CBCDC6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F23CB01-3814-4D89-B50C-1DCDFCF77411}" srcId="{F5FAFC54-59A6-47E4-8C22-B0CFDA1BABD4}" destId="{840FDC77-A6B6-469D-8E82-B0277545AACF}" srcOrd="0" destOrd="0" parTransId="{8A5FBAC5-092E-4503-8EBC-3F702D380A5B}" sibTransId="{8BAF2516-CE44-4FCA-8951-A904419CB38D}"/>
    <dgm:cxn modelId="{BCF32202-5FEE-4545-B272-71915EBDED64}" type="presOf" srcId="{FDA7608B-1620-490B-B552-B0A73CBCDC6F}" destId="{C7406A66-9884-453A-ABCB-38091C66B815}" srcOrd="0" destOrd="0" presId="urn:microsoft.com/office/officeart/2005/8/layout/hList1"/>
    <dgm:cxn modelId="{44229402-AAE1-4399-B0A6-974D484F658B}" type="presOf" srcId="{1FF37C42-5C33-46E8-A6E2-0EE9283C23F3}" destId="{8FD71E72-7DC9-4D65-92FD-9B2D9CB05906}" srcOrd="0" destOrd="0" presId="urn:microsoft.com/office/officeart/2005/8/layout/hList1"/>
    <dgm:cxn modelId="{C1144C05-6B80-4FD1-BC24-1EA4D8C8E452}" type="presOf" srcId="{4B418B13-A188-4683-AE7C-5FC31733A05D}" destId="{B4E208EC-CA15-4C09-A73B-44A73B0D7B1C}" srcOrd="0" destOrd="1" presId="urn:microsoft.com/office/officeart/2005/8/layout/hList1"/>
    <dgm:cxn modelId="{3A06A51F-67B4-4A3D-AF91-A7AF3DF8425E}" type="presOf" srcId="{B5F1FDDC-7866-4A39-B025-20E00D43AB47}" destId="{B4E208EC-CA15-4C09-A73B-44A73B0D7B1C}" srcOrd="0" destOrd="5" presId="urn:microsoft.com/office/officeart/2005/8/layout/hList1"/>
    <dgm:cxn modelId="{860E3622-7AAD-4F37-BD3B-ABFBB5D5A55E}" srcId="{82C8C9C4-BCF9-4363-A7AE-D99C628EE9F6}" destId="{65FF7309-DCEC-4F95-8031-2AAB8180E8C1}" srcOrd="0" destOrd="0" parTransId="{8F5B0F02-3154-4F26-9A73-632B82432CE8}" sibTransId="{DC0A5463-70F6-4880-A8E0-316649B5F5E8}"/>
    <dgm:cxn modelId="{B2600E26-624A-46EE-A8A3-CF7D61DBFA11}" type="presOf" srcId="{F5FAFC54-59A6-47E4-8C22-B0CFDA1BABD4}" destId="{E20B3612-B577-4422-8593-F2851395A82C}" srcOrd="0" destOrd="0" presId="urn:microsoft.com/office/officeart/2005/8/layout/hList1"/>
    <dgm:cxn modelId="{A3CF2A2D-594A-421A-B6FB-87B7D100D586}" type="presOf" srcId="{FCEEBA2F-6C5B-4707-8811-4D62E275A7AB}" destId="{A5C05850-4956-4BD2-B0D1-814E07A78349}" srcOrd="0" destOrd="3" presId="urn:microsoft.com/office/officeart/2005/8/layout/hList1"/>
    <dgm:cxn modelId="{B80A3E31-9A21-45A9-8498-4BEE76378501}" type="presOf" srcId="{5CB219EB-FA79-4095-9BF2-E7A6BA281EC9}" destId="{8FD71E72-7DC9-4D65-92FD-9B2D9CB05906}" srcOrd="0" destOrd="3" presId="urn:microsoft.com/office/officeart/2005/8/layout/hList1"/>
    <dgm:cxn modelId="{242DC83D-E9F4-4886-8776-3409323831F5}" type="presOf" srcId="{65FF7309-DCEC-4F95-8031-2AAB8180E8C1}" destId="{B4E208EC-CA15-4C09-A73B-44A73B0D7B1C}" srcOrd="0" destOrd="0" presId="urn:microsoft.com/office/officeart/2005/8/layout/hList1"/>
    <dgm:cxn modelId="{9AEB3A60-A472-48D5-8411-AFD4A757F782}" srcId="{840FDC77-A6B6-469D-8E82-B0277545AACF}" destId="{66B2A107-2587-49E3-AFCB-D32F3F414CF6}" srcOrd="1" destOrd="0" parTransId="{2DB7AB03-F473-4200-8247-E168EC844B9E}" sibTransId="{1F7C5341-74AA-40C9-832C-D680970BB6F5}"/>
    <dgm:cxn modelId="{24F0CD63-F931-4DE9-A0EC-7A54F812802C}" srcId="{FDA7608B-1620-490B-B552-B0A73CBCDC6F}" destId="{E651BF10-F5BA-4DE9-91E6-44643799DB05}" srcOrd="1" destOrd="0" parTransId="{5266AAED-7D73-41AB-BA6C-5EE52919C79F}" sibTransId="{05E51DBB-6F75-44BB-A204-74F0A7539F68}"/>
    <dgm:cxn modelId="{F62D4746-3FB6-4C36-AB72-00F66B22DF01}" type="presOf" srcId="{B8DEACA4-5E84-4607-8071-9964C344B0F0}" destId="{A5C05850-4956-4BD2-B0D1-814E07A78349}" srcOrd="0" destOrd="0" presId="urn:microsoft.com/office/officeart/2005/8/layout/hList1"/>
    <dgm:cxn modelId="{47035149-A366-4493-96DD-518D16F2D93A}" srcId="{840FDC77-A6B6-469D-8E82-B0277545AACF}" destId="{7F144C82-DD75-4B72-88CB-FF182338ABCF}" srcOrd="2" destOrd="0" parTransId="{85B90BD2-18A6-4F6D-8C5A-15C34F4771F4}" sibTransId="{221BE84D-7788-4EBE-BFFA-901C732667D0}"/>
    <dgm:cxn modelId="{1ED4D149-F1EA-490F-BC12-C5192BAFD897}" type="presOf" srcId="{B8411988-061A-4738-975F-055E9167F54F}" destId="{B4E208EC-CA15-4C09-A73B-44A73B0D7B1C}" srcOrd="0" destOrd="4" presId="urn:microsoft.com/office/officeart/2005/8/layout/hList1"/>
    <dgm:cxn modelId="{4C009052-04CA-4B38-B7EE-D62B6D38AF1C}" type="presOf" srcId="{7F144C82-DD75-4B72-88CB-FF182338ABCF}" destId="{A5C05850-4956-4BD2-B0D1-814E07A78349}" srcOrd="0" destOrd="2" presId="urn:microsoft.com/office/officeart/2005/8/layout/hList1"/>
    <dgm:cxn modelId="{7AC6E953-16F1-4701-9FDB-74618770BAA9}" type="presOf" srcId="{19BF71DE-CA38-43DB-9EA0-2BA804498FAF}" destId="{B4E208EC-CA15-4C09-A73B-44A73B0D7B1C}" srcOrd="0" destOrd="3" presId="urn:microsoft.com/office/officeart/2005/8/layout/hList1"/>
    <dgm:cxn modelId="{DA178174-FFE6-4BF4-99C7-D8555BE2E59B}" srcId="{82C8C9C4-BCF9-4363-A7AE-D99C628EE9F6}" destId="{4B418B13-A188-4683-AE7C-5FC31733A05D}" srcOrd="1" destOrd="0" parTransId="{70BB3315-630A-4375-80D4-F9ADA2697675}" sibTransId="{20E67E1C-E59B-46A5-9128-A9466F409257}"/>
    <dgm:cxn modelId="{B6E93A75-3209-44BE-905A-9A04BD080C63}" type="presOf" srcId="{E651BF10-F5BA-4DE9-91E6-44643799DB05}" destId="{8FD71E72-7DC9-4D65-92FD-9B2D9CB05906}" srcOrd="0" destOrd="1" presId="urn:microsoft.com/office/officeart/2005/8/layout/hList1"/>
    <dgm:cxn modelId="{D3376656-DBA8-4B40-8C53-7975E9DE0524}" type="presOf" srcId="{71F918BB-999B-4D0B-B046-3FC12EDF6116}" destId="{A5C05850-4956-4BD2-B0D1-814E07A78349}" srcOrd="0" destOrd="4" presId="urn:microsoft.com/office/officeart/2005/8/layout/hList1"/>
    <dgm:cxn modelId="{96E0755A-0C9A-4E42-8D95-45925FD0EF7A}" type="presOf" srcId="{7442DA8A-FC13-4087-971E-0B9CF1F3440F}" destId="{B4E208EC-CA15-4C09-A73B-44A73B0D7B1C}" srcOrd="0" destOrd="2" presId="urn:microsoft.com/office/officeart/2005/8/layout/hList1"/>
    <dgm:cxn modelId="{6DA29581-10E9-4C26-A400-C7C65E47D69C}" srcId="{840FDC77-A6B6-469D-8E82-B0277545AACF}" destId="{04DBA441-34C0-4342-B857-CB2C80ED63B2}" srcOrd="5" destOrd="0" parTransId="{6F3213B2-166E-4DFC-8580-6738CCE30896}" sibTransId="{FF9419C8-0C31-4552-9A0F-5DDEDB5DF65D}"/>
    <dgm:cxn modelId="{E501FC81-55E9-403A-AFC3-B975DAA7E5EA}" type="presOf" srcId="{61048E7F-265B-4143-AF15-AEBBDC0DE887}" destId="{8FD71E72-7DC9-4D65-92FD-9B2D9CB05906}" srcOrd="0" destOrd="2" presId="urn:microsoft.com/office/officeart/2005/8/layout/hList1"/>
    <dgm:cxn modelId="{56C7869D-B643-4831-B520-D709BD00BC6A}" srcId="{FDA7608B-1620-490B-B552-B0A73CBCDC6F}" destId="{61048E7F-265B-4143-AF15-AEBBDC0DE887}" srcOrd="2" destOrd="0" parTransId="{FEEA54DC-B3E1-4C99-ACB3-EC309C7A675D}" sibTransId="{CF62A2A7-4BE2-4618-A78E-A6A015CF483F}"/>
    <dgm:cxn modelId="{F02631A0-AE9B-42F0-9CE3-62C440F1E1A0}" type="presOf" srcId="{04DBA441-34C0-4342-B857-CB2C80ED63B2}" destId="{A5C05850-4956-4BD2-B0D1-814E07A78349}" srcOrd="0" destOrd="5" presId="urn:microsoft.com/office/officeart/2005/8/layout/hList1"/>
    <dgm:cxn modelId="{6BC88EAE-228F-4925-BEA0-DB76DB7A9D83}" srcId="{FDA7608B-1620-490B-B552-B0A73CBCDC6F}" destId="{1FF37C42-5C33-46E8-A6E2-0EE9283C23F3}" srcOrd="0" destOrd="0" parTransId="{695068A6-F1D0-4176-A2C8-1A3CE9E2CB78}" sibTransId="{0E0CB3CB-3E1D-4EA2-8655-7E25E1B7BEDF}"/>
    <dgm:cxn modelId="{9398F9B4-6F9E-4EFE-AE4B-431FF2DB7A16}" type="presOf" srcId="{840FDC77-A6B6-469D-8E82-B0277545AACF}" destId="{09A02259-5CF8-485A-AE88-017BB3D403E8}" srcOrd="0" destOrd="0" presId="urn:microsoft.com/office/officeart/2005/8/layout/hList1"/>
    <dgm:cxn modelId="{5A885EB9-ACB4-45C2-9F7D-C4AD0C9C2BCF}" srcId="{82C8C9C4-BCF9-4363-A7AE-D99C628EE9F6}" destId="{B8411988-061A-4738-975F-055E9167F54F}" srcOrd="4" destOrd="0" parTransId="{E255C732-F8BA-4560-8E17-1ED96E5A3282}" sibTransId="{1AC1D8B1-E60D-4D7E-9A18-E0824709E4B5}"/>
    <dgm:cxn modelId="{121C14BA-815B-4996-A316-F4C768355765}" srcId="{840FDC77-A6B6-469D-8E82-B0277545AACF}" destId="{FCEEBA2F-6C5B-4707-8811-4D62E275A7AB}" srcOrd="3" destOrd="0" parTransId="{7C027461-3C25-4C45-BAA4-3A9E38358DF8}" sibTransId="{2D411AAB-F2F9-444C-BC13-DBD7A07637DE}"/>
    <dgm:cxn modelId="{0F0B47D1-5CB3-4545-B42E-6FDE105CAB3B}" srcId="{82C8C9C4-BCF9-4363-A7AE-D99C628EE9F6}" destId="{7442DA8A-FC13-4087-971E-0B9CF1F3440F}" srcOrd="2" destOrd="0" parTransId="{AB9A4AD8-0388-4BAD-8023-F9D64BF2B92A}" sibTransId="{ACB34DD2-441F-40DD-BFE6-FE0F20141714}"/>
    <dgm:cxn modelId="{152099D2-6ECC-473E-AC92-408F9CA376B8}" srcId="{82C8C9C4-BCF9-4363-A7AE-D99C628EE9F6}" destId="{19BF71DE-CA38-43DB-9EA0-2BA804498FAF}" srcOrd="3" destOrd="0" parTransId="{555A8B0C-68D3-46CD-9144-910EB6C62D5D}" sibTransId="{85F73010-C066-4945-A63E-8DD21D39F01A}"/>
    <dgm:cxn modelId="{41C4AED5-BB2A-441B-B185-534BCAE67370}" srcId="{840FDC77-A6B6-469D-8E82-B0277545AACF}" destId="{71F918BB-999B-4D0B-B046-3FC12EDF6116}" srcOrd="4" destOrd="0" parTransId="{A68CD7F9-3DD5-4C08-8940-26D3E5B1E0C2}" sibTransId="{B7B63D1B-3E3D-43A0-8743-722969B5DC23}"/>
    <dgm:cxn modelId="{0AB914D6-CA5B-4D71-A1B9-2AB75E835456}" srcId="{840FDC77-A6B6-469D-8E82-B0277545AACF}" destId="{B8DEACA4-5E84-4607-8071-9964C344B0F0}" srcOrd="0" destOrd="0" parTransId="{D18D9D94-4B05-44C0-9673-F7FDD36EE2A2}" sibTransId="{08D30C65-E123-4912-93C9-6B8E6F14AE9E}"/>
    <dgm:cxn modelId="{9015E5D7-FE6C-41BA-9AAC-8DAAC4B8C35A}" type="presOf" srcId="{82C8C9C4-BCF9-4363-A7AE-D99C628EE9F6}" destId="{5C28DEBF-43ED-4F15-9704-C93CDDABD609}" srcOrd="0" destOrd="0" presId="urn:microsoft.com/office/officeart/2005/8/layout/hList1"/>
    <dgm:cxn modelId="{652D47DA-898B-4BAE-B740-545CA9550653}" srcId="{82C8C9C4-BCF9-4363-A7AE-D99C628EE9F6}" destId="{B5F1FDDC-7866-4A39-B025-20E00D43AB47}" srcOrd="5" destOrd="0" parTransId="{6ECAA21D-3E43-40FF-848F-A086F7BC73D5}" sibTransId="{4BB1E62F-13BF-41C2-AD6D-71CEA6551AA3}"/>
    <dgm:cxn modelId="{A2EF9ADA-0B0B-4DD2-85DB-AA7B17C9BB71}" srcId="{F5FAFC54-59A6-47E4-8C22-B0CFDA1BABD4}" destId="{FDA7608B-1620-490B-B552-B0A73CBCDC6F}" srcOrd="2" destOrd="0" parTransId="{C449B5F2-C797-49C6-A60B-AE6FB15C07AD}" sibTransId="{BA33DBF1-3759-4772-8CD2-BE5D0E99F4B4}"/>
    <dgm:cxn modelId="{D73863E1-9794-4911-816B-56F62975147C}" srcId="{FDA7608B-1620-490B-B552-B0A73CBCDC6F}" destId="{5CB219EB-FA79-4095-9BF2-E7A6BA281EC9}" srcOrd="3" destOrd="0" parTransId="{DD02AA18-F2A4-40F0-A75F-A9B0D5874111}" sibTransId="{703449AD-7C78-4F5A-89C1-BB750E9CD557}"/>
    <dgm:cxn modelId="{827E97EF-3379-4E2B-BD4E-06D8DD4DE209}" type="presOf" srcId="{66B2A107-2587-49E3-AFCB-D32F3F414CF6}" destId="{A5C05850-4956-4BD2-B0D1-814E07A78349}" srcOrd="0" destOrd="1" presId="urn:microsoft.com/office/officeart/2005/8/layout/hList1"/>
    <dgm:cxn modelId="{099987FA-165D-40A0-BCAF-13B850FCC14E}" srcId="{F5FAFC54-59A6-47E4-8C22-B0CFDA1BABD4}" destId="{82C8C9C4-BCF9-4363-A7AE-D99C628EE9F6}" srcOrd="1" destOrd="0" parTransId="{3C94B0A6-84BC-485A-A0E3-14C62F3C62D5}" sibTransId="{87F43AB3-D856-4DE9-A227-93664D67E7B7}"/>
    <dgm:cxn modelId="{09C9A4DF-D37B-4536-AC24-3C23A81B31DF}" type="presParOf" srcId="{E20B3612-B577-4422-8593-F2851395A82C}" destId="{B598313D-2C45-40EC-81DB-ED8B858DFE13}" srcOrd="0" destOrd="0" presId="urn:microsoft.com/office/officeart/2005/8/layout/hList1"/>
    <dgm:cxn modelId="{F7D7B3E5-2D07-4522-9EE4-0C699034E76A}" type="presParOf" srcId="{B598313D-2C45-40EC-81DB-ED8B858DFE13}" destId="{09A02259-5CF8-485A-AE88-017BB3D403E8}" srcOrd="0" destOrd="0" presId="urn:microsoft.com/office/officeart/2005/8/layout/hList1"/>
    <dgm:cxn modelId="{FC74C26C-B8CE-4861-A361-01EE994C6CC2}" type="presParOf" srcId="{B598313D-2C45-40EC-81DB-ED8B858DFE13}" destId="{A5C05850-4956-4BD2-B0D1-814E07A78349}" srcOrd="1" destOrd="0" presId="urn:microsoft.com/office/officeart/2005/8/layout/hList1"/>
    <dgm:cxn modelId="{264526CE-13BE-4EC0-AFE7-CFF92A58F1BF}" type="presParOf" srcId="{E20B3612-B577-4422-8593-F2851395A82C}" destId="{D285CAC3-8DCB-45B5-9FBB-7C8C9930D53A}" srcOrd="1" destOrd="0" presId="urn:microsoft.com/office/officeart/2005/8/layout/hList1"/>
    <dgm:cxn modelId="{43DABE73-3F41-4514-A18D-6251AC4CB5A4}" type="presParOf" srcId="{E20B3612-B577-4422-8593-F2851395A82C}" destId="{5018D159-E491-47F4-9166-9C14FAFE7374}" srcOrd="2" destOrd="0" presId="urn:microsoft.com/office/officeart/2005/8/layout/hList1"/>
    <dgm:cxn modelId="{6E2BA58C-0FAC-4102-BF25-40C260E7167D}" type="presParOf" srcId="{5018D159-E491-47F4-9166-9C14FAFE7374}" destId="{5C28DEBF-43ED-4F15-9704-C93CDDABD609}" srcOrd="0" destOrd="0" presId="urn:microsoft.com/office/officeart/2005/8/layout/hList1"/>
    <dgm:cxn modelId="{AC75DB9C-64EA-4911-869B-A8F8470B847B}" type="presParOf" srcId="{5018D159-E491-47F4-9166-9C14FAFE7374}" destId="{B4E208EC-CA15-4C09-A73B-44A73B0D7B1C}" srcOrd="1" destOrd="0" presId="urn:microsoft.com/office/officeart/2005/8/layout/hList1"/>
    <dgm:cxn modelId="{1F562267-6A07-4AF7-8101-09ADE28A6C90}" type="presParOf" srcId="{E20B3612-B577-4422-8593-F2851395A82C}" destId="{4B78810A-6628-4BCB-A27A-1BF0566D4A2A}" srcOrd="3" destOrd="0" presId="urn:microsoft.com/office/officeart/2005/8/layout/hList1"/>
    <dgm:cxn modelId="{F15B7CAC-A7AE-42FD-9ADB-0F6DB1409589}" type="presParOf" srcId="{E20B3612-B577-4422-8593-F2851395A82C}" destId="{D3274192-EF03-4C7B-B81C-A9A8263E5080}" srcOrd="4" destOrd="0" presId="urn:microsoft.com/office/officeart/2005/8/layout/hList1"/>
    <dgm:cxn modelId="{C4E4AC27-D64B-40CA-9E83-C9BF957AC2B7}" type="presParOf" srcId="{D3274192-EF03-4C7B-B81C-A9A8263E5080}" destId="{C7406A66-9884-453A-ABCB-38091C66B815}" srcOrd="0" destOrd="0" presId="urn:microsoft.com/office/officeart/2005/8/layout/hList1"/>
    <dgm:cxn modelId="{79ADBB92-ABC2-4AF3-9A17-B1F69CA44319}" type="presParOf" srcId="{D3274192-EF03-4C7B-B81C-A9A8263E5080}" destId="{8FD71E72-7DC9-4D65-92FD-9B2D9CB0590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EBF22B-BB56-47F5-9167-6C0961317B98}" type="doc">
      <dgm:prSet loTypeId="urn:microsoft.com/office/officeart/2005/8/layout/lProcess2" loCatId="list" qsTypeId="urn:microsoft.com/office/officeart/2005/8/quickstyle/simple3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9E532D85-6784-475B-ACB2-226D37F527D9}">
      <dgm:prSet phldrT="[Text]" phldr="1"/>
      <dgm:spPr/>
      <dgm:t>
        <a:bodyPr/>
        <a:lstStyle/>
        <a:p>
          <a:endParaRPr lang="en-US"/>
        </a:p>
      </dgm:t>
    </dgm:pt>
    <dgm:pt modelId="{66400BD9-E694-49A6-ABE1-436D9AFC12A0}" type="parTrans" cxnId="{65661F5B-CCD2-4AA8-9721-4D73F4EFF0BE}">
      <dgm:prSet/>
      <dgm:spPr/>
      <dgm:t>
        <a:bodyPr/>
        <a:lstStyle/>
        <a:p>
          <a:endParaRPr lang="en-US"/>
        </a:p>
      </dgm:t>
    </dgm:pt>
    <dgm:pt modelId="{119820CE-B037-432C-94BC-EC35CAE5264C}" type="sibTrans" cxnId="{65661F5B-CCD2-4AA8-9721-4D73F4EFF0BE}">
      <dgm:prSet/>
      <dgm:spPr/>
      <dgm:t>
        <a:bodyPr/>
        <a:lstStyle/>
        <a:p>
          <a:endParaRPr lang="en-US"/>
        </a:p>
      </dgm:t>
    </dgm:pt>
    <dgm:pt modelId="{910B4E84-506E-4E55-AD64-7E43148B7E90}">
      <dgm:prSet phldrT="[Text]" phldr="1"/>
      <dgm:spPr/>
      <dgm:t>
        <a:bodyPr/>
        <a:lstStyle/>
        <a:p>
          <a:endParaRPr lang="en-US"/>
        </a:p>
      </dgm:t>
    </dgm:pt>
    <dgm:pt modelId="{7C400520-3E3A-4AC4-AD0E-C7D44C9C1D6B}" type="parTrans" cxnId="{AA43B610-F07A-4FED-BA07-C3DF9BC65E44}">
      <dgm:prSet/>
      <dgm:spPr/>
      <dgm:t>
        <a:bodyPr/>
        <a:lstStyle/>
        <a:p>
          <a:endParaRPr lang="en-US"/>
        </a:p>
      </dgm:t>
    </dgm:pt>
    <dgm:pt modelId="{06A60698-142F-4286-B718-DBC03467C81A}" type="sibTrans" cxnId="{AA43B610-F07A-4FED-BA07-C3DF9BC65E44}">
      <dgm:prSet/>
      <dgm:spPr/>
      <dgm:t>
        <a:bodyPr/>
        <a:lstStyle/>
        <a:p>
          <a:endParaRPr lang="en-US"/>
        </a:p>
      </dgm:t>
    </dgm:pt>
    <dgm:pt modelId="{B1DEEFE3-3147-4ED5-9348-0E1C5DD53101}">
      <dgm:prSet phldrT="[Text]" phldr="1"/>
      <dgm:spPr/>
      <dgm:t>
        <a:bodyPr/>
        <a:lstStyle/>
        <a:p>
          <a:endParaRPr lang="en-US"/>
        </a:p>
      </dgm:t>
    </dgm:pt>
    <dgm:pt modelId="{7B679790-3561-48AB-8412-48213B2EE730}" type="parTrans" cxnId="{480B0480-CFF3-49D0-93F4-257C6BC5B781}">
      <dgm:prSet/>
      <dgm:spPr/>
      <dgm:t>
        <a:bodyPr/>
        <a:lstStyle/>
        <a:p>
          <a:endParaRPr lang="en-US"/>
        </a:p>
      </dgm:t>
    </dgm:pt>
    <dgm:pt modelId="{A1DA62F0-6ABA-466E-8F2A-2D0122D7E3DC}" type="sibTrans" cxnId="{480B0480-CFF3-49D0-93F4-257C6BC5B781}">
      <dgm:prSet/>
      <dgm:spPr/>
      <dgm:t>
        <a:bodyPr/>
        <a:lstStyle/>
        <a:p>
          <a:endParaRPr lang="en-US"/>
        </a:p>
      </dgm:t>
    </dgm:pt>
    <dgm:pt modelId="{15C78282-8035-4242-8730-C929D41914D0}">
      <dgm:prSet phldrT="[Text]" phldr="1"/>
      <dgm:spPr/>
      <dgm:t>
        <a:bodyPr/>
        <a:lstStyle/>
        <a:p>
          <a:endParaRPr lang="en-US"/>
        </a:p>
      </dgm:t>
    </dgm:pt>
    <dgm:pt modelId="{9D44719B-D913-483C-9495-EFB3A0FF096A}" type="parTrans" cxnId="{77F478D4-589F-41C5-8E2E-D5B0AEF7905D}">
      <dgm:prSet/>
      <dgm:spPr/>
      <dgm:t>
        <a:bodyPr/>
        <a:lstStyle/>
        <a:p>
          <a:endParaRPr lang="en-US"/>
        </a:p>
      </dgm:t>
    </dgm:pt>
    <dgm:pt modelId="{44FE498E-FC97-4BEA-AE50-D8276F849A23}" type="sibTrans" cxnId="{77F478D4-589F-41C5-8E2E-D5B0AEF7905D}">
      <dgm:prSet/>
      <dgm:spPr/>
      <dgm:t>
        <a:bodyPr/>
        <a:lstStyle/>
        <a:p>
          <a:endParaRPr lang="en-US"/>
        </a:p>
      </dgm:t>
    </dgm:pt>
    <dgm:pt modelId="{44950CF3-2DC2-477B-9DDB-D61CA97E82FB}">
      <dgm:prSet phldrT="[Text]" phldr="1"/>
      <dgm:spPr/>
      <dgm:t>
        <a:bodyPr/>
        <a:lstStyle/>
        <a:p>
          <a:endParaRPr lang="en-US"/>
        </a:p>
      </dgm:t>
    </dgm:pt>
    <dgm:pt modelId="{0EC2CF74-1276-4AEA-BD57-5A886B41442C}" type="parTrans" cxnId="{7710630F-8FF9-426F-BB02-8391B1EAD5D0}">
      <dgm:prSet/>
      <dgm:spPr/>
      <dgm:t>
        <a:bodyPr/>
        <a:lstStyle/>
        <a:p>
          <a:endParaRPr lang="en-US"/>
        </a:p>
      </dgm:t>
    </dgm:pt>
    <dgm:pt modelId="{49813060-CFFD-418B-AF2E-AE0ADC6BF4A5}" type="sibTrans" cxnId="{7710630F-8FF9-426F-BB02-8391B1EAD5D0}">
      <dgm:prSet/>
      <dgm:spPr/>
      <dgm:t>
        <a:bodyPr/>
        <a:lstStyle/>
        <a:p>
          <a:endParaRPr lang="en-US"/>
        </a:p>
      </dgm:t>
    </dgm:pt>
    <dgm:pt modelId="{C006780B-3F78-4C6B-80B8-0C35C035A495}">
      <dgm:prSet phldrT="[Text]" phldr="1"/>
      <dgm:spPr/>
      <dgm:t>
        <a:bodyPr/>
        <a:lstStyle/>
        <a:p>
          <a:endParaRPr lang="en-US"/>
        </a:p>
      </dgm:t>
    </dgm:pt>
    <dgm:pt modelId="{2FE46F52-A28C-44C0-BBD9-0167346D8796}" type="parTrans" cxnId="{AAA38092-4558-4326-BB98-556FFAA6DCB3}">
      <dgm:prSet/>
      <dgm:spPr/>
      <dgm:t>
        <a:bodyPr/>
        <a:lstStyle/>
        <a:p>
          <a:endParaRPr lang="en-US"/>
        </a:p>
      </dgm:t>
    </dgm:pt>
    <dgm:pt modelId="{DA8EF915-4D4D-4DB8-B491-42E50FB6E142}" type="sibTrans" cxnId="{AAA38092-4558-4326-BB98-556FFAA6DCB3}">
      <dgm:prSet/>
      <dgm:spPr/>
      <dgm:t>
        <a:bodyPr/>
        <a:lstStyle/>
        <a:p>
          <a:endParaRPr lang="en-US"/>
        </a:p>
      </dgm:t>
    </dgm:pt>
    <dgm:pt modelId="{CE8D7BFE-AF77-490A-ACF5-EED7AE7160F4}">
      <dgm:prSet phldrT="[Text]" phldr="1"/>
      <dgm:spPr/>
      <dgm:t>
        <a:bodyPr/>
        <a:lstStyle/>
        <a:p>
          <a:endParaRPr lang="en-US"/>
        </a:p>
      </dgm:t>
    </dgm:pt>
    <dgm:pt modelId="{D6B824A4-C5BF-4E17-9DBF-9717BFE4DDD4}" type="parTrans" cxnId="{869C91C5-1873-45EE-91C2-3D122AE04087}">
      <dgm:prSet/>
      <dgm:spPr/>
      <dgm:t>
        <a:bodyPr/>
        <a:lstStyle/>
        <a:p>
          <a:endParaRPr lang="en-US"/>
        </a:p>
      </dgm:t>
    </dgm:pt>
    <dgm:pt modelId="{E235A615-E8F2-46BA-977A-C0B0606958E0}" type="sibTrans" cxnId="{869C91C5-1873-45EE-91C2-3D122AE04087}">
      <dgm:prSet/>
      <dgm:spPr/>
      <dgm:t>
        <a:bodyPr/>
        <a:lstStyle/>
        <a:p>
          <a:endParaRPr lang="en-US"/>
        </a:p>
      </dgm:t>
    </dgm:pt>
    <dgm:pt modelId="{D1806942-D05D-4927-BDBB-A5CC129C7808}">
      <dgm:prSet phldrT="[Text]" phldr="1"/>
      <dgm:spPr/>
      <dgm:t>
        <a:bodyPr/>
        <a:lstStyle/>
        <a:p>
          <a:endParaRPr lang="en-US"/>
        </a:p>
      </dgm:t>
    </dgm:pt>
    <dgm:pt modelId="{9AAFCA83-D096-4E33-A01F-8D22C7748613}" type="parTrans" cxnId="{D617C7B6-462F-44D7-94FD-7E3659C62A5C}">
      <dgm:prSet/>
      <dgm:spPr/>
      <dgm:t>
        <a:bodyPr/>
        <a:lstStyle/>
        <a:p>
          <a:endParaRPr lang="en-US"/>
        </a:p>
      </dgm:t>
    </dgm:pt>
    <dgm:pt modelId="{0552EA65-6FEE-4B0C-9CFA-4D78965CC537}" type="sibTrans" cxnId="{D617C7B6-462F-44D7-94FD-7E3659C62A5C}">
      <dgm:prSet/>
      <dgm:spPr/>
      <dgm:t>
        <a:bodyPr/>
        <a:lstStyle/>
        <a:p>
          <a:endParaRPr lang="en-US"/>
        </a:p>
      </dgm:t>
    </dgm:pt>
    <dgm:pt modelId="{A35DC0D3-157E-4EF1-8C54-392CA4DB03D0}">
      <dgm:prSet phldrT="[Text]" phldr="1"/>
      <dgm:spPr/>
      <dgm:t>
        <a:bodyPr/>
        <a:lstStyle/>
        <a:p>
          <a:endParaRPr lang="en-US"/>
        </a:p>
      </dgm:t>
    </dgm:pt>
    <dgm:pt modelId="{AB50C428-67AB-4A45-AE6B-1DC9ED72AD57}" type="parTrans" cxnId="{3077CA3E-DA7F-4857-BB5E-AA75FCA6CB13}">
      <dgm:prSet/>
      <dgm:spPr/>
      <dgm:t>
        <a:bodyPr/>
        <a:lstStyle/>
        <a:p>
          <a:endParaRPr lang="en-US"/>
        </a:p>
      </dgm:t>
    </dgm:pt>
    <dgm:pt modelId="{D1869D7A-6690-41EF-BD5F-3C76F4353D0D}" type="sibTrans" cxnId="{3077CA3E-DA7F-4857-BB5E-AA75FCA6CB13}">
      <dgm:prSet/>
      <dgm:spPr/>
      <dgm:t>
        <a:bodyPr/>
        <a:lstStyle/>
        <a:p>
          <a:endParaRPr lang="en-US"/>
        </a:p>
      </dgm:t>
    </dgm:pt>
    <dgm:pt modelId="{6C46A70D-4C7F-4AB9-BC83-CF28227479FC}" type="pres">
      <dgm:prSet presAssocID="{E8EBF22B-BB56-47F5-9167-6C0961317B98}" presName="theList" presStyleCnt="0">
        <dgm:presLayoutVars>
          <dgm:dir/>
          <dgm:animLvl val="lvl"/>
          <dgm:resizeHandles val="exact"/>
        </dgm:presLayoutVars>
      </dgm:prSet>
      <dgm:spPr/>
    </dgm:pt>
    <dgm:pt modelId="{5A000BC8-3D4A-4D88-B04A-9B727B0EE4EA}" type="pres">
      <dgm:prSet presAssocID="{9E532D85-6784-475B-ACB2-226D37F527D9}" presName="compNode" presStyleCnt="0"/>
      <dgm:spPr/>
    </dgm:pt>
    <dgm:pt modelId="{35AD7BCF-1199-402D-AF0A-BFD2485987A1}" type="pres">
      <dgm:prSet presAssocID="{9E532D85-6784-475B-ACB2-226D37F527D9}" presName="aNode" presStyleLbl="bgShp" presStyleIdx="0" presStyleCnt="3"/>
      <dgm:spPr/>
    </dgm:pt>
    <dgm:pt modelId="{95DCE9FF-A926-46C4-A549-49BF5BC01401}" type="pres">
      <dgm:prSet presAssocID="{9E532D85-6784-475B-ACB2-226D37F527D9}" presName="textNode" presStyleLbl="bgShp" presStyleIdx="0" presStyleCnt="3"/>
      <dgm:spPr/>
    </dgm:pt>
    <dgm:pt modelId="{2DE169B0-C5F1-4C94-BB1D-6C95F34B965D}" type="pres">
      <dgm:prSet presAssocID="{9E532D85-6784-475B-ACB2-226D37F527D9}" presName="compChildNode" presStyleCnt="0"/>
      <dgm:spPr/>
    </dgm:pt>
    <dgm:pt modelId="{AFB3AF48-9FA0-4A32-814F-61B8E09343CD}" type="pres">
      <dgm:prSet presAssocID="{9E532D85-6784-475B-ACB2-226D37F527D9}" presName="theInnerList" presStyleCnt="0"/>
      <dgm:spPr/>
    </dgm:pt>
    <dgm:pt modelId="{0FBB5740-B96A-4582-8CDD-DCA99D50231D}" type="pres">
      <dgm:prSet presAssocID="{910B4E84-506E-4E55-AD64-7E43148B7E90}" presName="childNode" presStyleLbl="node1" presStyleIdx="0" presStyleCnt="6">
        <dgm:presLayoutVars>
          <dgm:bulletEnabled val="1"/>
        </dgm:presLayoutVars>
      </dgm:prSet>
      <dgm:spPr/>
    </dgm:pt>
    <dgm:pt modelId="{B4AE6EE7-F4BF-4318-9575-26CE73E14657}" type="pres">
      <dgm:prSet presAssocID="{910B4E84-506E-4E55-AD64-7E43148B7E90}" presName="aSpace2" presStyleCnt="0"/>
      <dgm:spPr/>
    </dgm:pt>
    <dgm:pt modelId="{36DB0E71-EE2B-489F-B8CF-F72698F7C1CA}" type="pres">
      <dgm:prSet presAssocID="{B1DEEFE3-3147-4ED5-9348-0E1C5DD53101}" presName="childNode" presStyleLbl="node1" presStyleIdx="1" presStyleCnt="6">
        <dgm:presLayoutVars>
          <dgm:bulletEnabled val="1"/>
        </dgm:presLayoutVars>
      </dgm:prSet>
      <dgm:spPr/>
    </dgm:pt>
    <dgm:pt modelId="{147F4341-E116-43B1-84B6-69D0BC3DB1E0}" type="pres">
      <dgm:prSet presAssocID="{9E532D85-6784-475B-ACB2-226D37F527D9}" presName="aSpace" presStyleCnt="0"/>
      <dgm:spPr/>
    </dgm:pt>
    <dgm:pt modelId="{AEC925D5-9502-4FCB-B810-356FF3DB168A}" type="pres">
      <dgm:prSet presAssocID="{15C78282-8035-4242-8730-C929D41914D0}" presName="compNode" presStyleCnt="0"/>
      <dgm:spPr/>
    </dgm:pt>
    <dgm:pt modelId="{63F9DAE2-9A94-40BA-8FA5-E84CC4C6F7E5}" type="pres">
      <dgm:prSet presAssocID="{15C78282-8035-4242-8730-C929D41914D0}" presName="aNode" presStyleLbl="bgShp" presStyleIdx="1" presStyleCnt="3"/>
      <dgm:spPr/>
    </dgm:pt>
    <dgm:pt modelId="{A01828EE-92E0-4198-9E98-DCFDF7C454C2}" type="pres">
      <dgm:prSet presAssocID="{15C78282-8035-4242-8730-C929D41914D0}" presName="textNode" presStyleLbl="bgShp" presStyleIdx="1" presStyleCnt="3"/>
      <dgm:spPr/>
    </dgm:pt>
    <dgm:pt modelId="{836688A9-94AD-4CC0-95D0-68892BE608BE}" type="pres">
      <dgm:prSet presAssocID="{15C78282-8035-4242-8730-C929D41914D0}" presName="compChildNode" presStyleCnt="0"/>
      <dgm:spPr/>
    </dgm:pt>
    <dgm:pt modelId="{2F5FB72C-D66D-4963-B8E9-7AE878030AE3}" type="pres">
      <dgm:prSet presAssocID="{15C78282-8035-4242-8730-C929D41914D0}" presName="theInnerList" presStyleCnt="0"/>
      <dgm:spPr/>
    </dgm:pt>
    <dgm:pt modelId="{F4FBDD7E-A486-4901-B780-7F75039B4D0C}" type="pres">
      <dgm:prSet presAssocID="{44950CF3-2DC2-477B-9DDB-D61CA97E82FB}" presName="childNode" presStyleLbl="node1" presStyleIdx="2" presStyleCnt="6">
        <dgm:presLayoutVars>
          <dgm:bulletEnabled val="1"/>
        </dgm:presLayoutVars>
      </dgm:prSet>
      <dgm:spPr/>
    </dgm:pt>
    <dgm:pt modelId="{2F7238FD-9BB0-4D08-A158-971E8F19A818}" type="pres">
      <dgm:prSet presAssocID="{44950CF3-2DC2-477B-9DDB-D61CA97E82FB}" presName="aSpace2" presStyleCnt="0"/>
      <dgm:spPr/>
    </dgm:pt>
    <dgm:pt modelId="{02ECBDA5-EF90-44BA-92F1-E6F89CAC55DD}" type="pres">
      <dgm:prSet presAssocID="{C006780B-3F78-4C6B-80B8-0C35C035A495}" presName="childNode" presStyleLbl="node1" presStyleIdx="3" presStyleCnt="6">
        <dgm:presLayoutVars>
          <dgm:bulletEnabled val="1"/>
        </dgm:presLayoutVars>
      </dgm:prSet>
      <dgm:spPr/>
    </dgm:pt>
    <dgm:pt modelId="{2562FACD-16AF-4619-988D-B0FB2BC25922}" type="pres">
      <dgm:prSet presAssocID="{15C78282-8035-4242-8730-C929D41914D0}" presName="aSpace" presStyleCnt="0"/>
      <dgm:spPr/>
    </dgm:pt>
    <dgm:pt modelId="{D9F99113-CBAC-4231-BA26-40CDD8E4B08B}" type="pres">
      <dgm:prSet presAssocID="{CE8D7BFE-AF77-490A-ACF5-EED7AE7160F4}" presName="compNode" presStyleCnt="0"/>
      <dgm:spPr/>
    </dgm:pt>
    <dgm:pt modelId="{CD81758A-1CD9-4F6F-8987-E0C046C50FF8}" type="pres">
      <dgm:prSet presAssocID="{CE8D7BFE-AF77-490A-ACF5-EED7AE7160F4}" presName="aNode" presStyleLbl="bgShp" presStyleIdx="2" presStyleCnt="3"/>
      <dgm:spPr/>
    </dgm:pt>
    <dgm:pt modelId="{5839419D-E136-4126-91EE-CB8C2F8A8FDC}" type="pres">
      <dgm:prSet presAssocID="{CE8D7BFE-AF77-490A-ACF5-EED7AE7160F4}" presName="textNode" presStyleLbl="bgShp" presStyleIdx="2" presStyleCnt="3"/>
      <dgm:spPr/>
    </dgm:pt>
    <dgm:pt modelId="{DE97C9E5-2862-4451-A806-03398802CAF1}" type="pres">
      <dgm:prSet presAssocID="{CE8D7BFE-AF77-490A-ACF5-EED7AE7160F4}" presName="compChildNode" presStyleCnt="0"/>
      <dgm:spPr/>
    </dgm:pt>
    <dgm:pt modelId="{C20D9FF5-F567-4F8A-B265-FA966A3BEE5B}" type="pres">
      <dgm:prSet presAssocID="{CE8D7BFE-AF77-490A-ACF5-EED7AE7160F4}" presName="theInnerList" presStyleCnt="0"/>
      <dgm:spPr/>
    </dgm:pt>
    <dgm:pt modelId="{38713B58-15EA-47A6-AF5C-EE66E871CAA4}" type="pres">
      <dgm:prSet presAssocID="{D1806942-D05D-4927-BDBB-A5CC129C7808}" presName="childNode" presStyleLbl="node1" presStyleIdx="4" presStyleCnt="6">
        <dgm:presLayoutVars>
          <dgm:bulletEnabled val="1"/>
        </dgm:presLayoutVars>
      </dgm:prSet>
      <dgm:spPr/>
    </dgm:pt>
    <dgm:pt modelId="{5FE58BEE-5F45-4CD9-88F1-B01F9DBBDD5E}" type="pres">
      <dgm:prSet presAssocID="{D1806942-D05D-4927-BDBB-A5CC129C7808}" presName="aSpace2" presStyleCnt="0"/>
      <dgm:spPr/>
    </dgm:pt>
    <dgm:pt modelId="{59304404-D99A-4B91-876B-1ADB0A158BF9}" type="pres">
      <dgm:prSet presAssocID="{A35DC0D3-157E-4EF1-8C54-392CA4DB03D0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1BCD340D-D15B-4B2C-94A3-0D4D91998691}" type="presOf" srcId="{CE8D7BFE-AF77-490A-ACF5-EED7AE7160F4}" destId="{CD81758A-1CD9-4F6F-8987-E0C046C50FF8}" srcOrd="0" destOrd="0" presId="urn:microsoft.com/office/officeart/2005/8/layout/lProcess2"/>
    <dgm:cxn modelId="{7710630F-8FF9-426F-BB02-8391B1EAD5D0}" srcId="{15C78282-8035-4242-8730-C929D41914D0}" destId="{44950CF3-2DC2-477B-9DDB-D61CA97E82FB}" srcOrd="0" destOrd="0" parTransId="{0EC2CF74-1276-4AEA-BD57-5A886B41442C}" sibTransId="{49813060-CFFD-418B-AF2E-AE0ADC6BF4A5}"/>
    <dgm:cxn modelId="{AA43B610-F07A-4FED-BA07-C3DF9BC65E44}" srcId="{9E532D85-6784-475B-ACB2-226D37F527D9}" destId="{910B4E84-506E-4E55-AD64-7E43148B7E90}" srcOrd="0" destOrd="0" parTransId="{7C400520-3E3A-4AC4-AD0E-C7D44C9C1D6B}" sibTransId="{06A60698-142F-4286-B718-DBC03467C81A}"/>
    <dgm:cxn modelId="{63B4E11F-D179-4D80-B918-E52D13D742A4}" type="presOf" srcId="{D1806942-D05D-4927-BDBB-A5CC129C7808}" destId="{38713B58-15EA-47A6-AF5C-EE66E871CAA4}" srcOrd="0" destOrd="0" presId="urn:microsoft.com/office/officeart/2005/8/layout/lProcess2"/>
    <dgm:cxn modelId="{3C588231-C56C-4572-AB66-286892A63EA8}" type="presOf" srcId="{C006780B-3F78-4C6B-80B8-0C35C035A495}" destId="{02ECBDA5-EF90-44BA-92F1-E6F89CAC55DD}" srcOrd="0" destOrd="0" presId="urn:microsoft.com/office/officeart/2005/8/layout/lProcess2"/>
    <dgm:cxn modelId="{75057C38-9354-4135-B60D-98C6CC573E52}" type="presOf" srcId="{9E532D85-6784-475B-ACB2-226D37F527D9}" destId="{35AD7BCF-1199-402D-AF0A-BFD2485987A1}" srcOrd="0" destOrd="0" presId="urn:microsoft.com/office/officeart/2005/8/layout/lProcess2"/>
    <dgm:cxn modelId="{3077CA3E-DA7F-4857-BB5E-AA75FCA6CB13}" srcId="{CE8D7BFE-AF77-490A-ACF5-EED7AE7160F4}" destId="{A35DC0D3-157E-4EF1-8C54-392CA4DB03D0}" srcOrd="1" destOrd="0" parTransId="{AB50C428-67AB-4A45-AE6B-1DC9ED72AD57}" sibTransId="{D1869D7A-6690-41EF-BD5F-3C76F4353D0D}"/>
    <dgm:cxn modelId="{65661F5B-CCD2-4AA8-9721-4D73F4EFF0BE}" srcId="{E8EBF22B-BB56-47F5-9167-6C0961317B98}" destId="{9E532D85-6784-475B-ACB2-226D37F527D9}" srcOrd="0" destOrd="0" parTransId="{66400BD9-E694-49A6-ABE1-436D9AFC12A0}" sibTransId="{119820CE-B037-432C-94BC-EC35CAE5264C}"/>
    <dgm:cxn modelId="{602FFD6D-6474-4275-ABAE-40E0006BA9AA}" type="presOf" srcId="{B1DEEFE3-3147-4ED5-9348-0E1C5DD53101}" destId="{36DB0E71-EE2B-489F-B8CF-F72698F7C1CA}" srcOrd="0" destOrd="0" presId="urn:microsoft.com/office/officeart/2005/8/layout/lProcess2"/>
    <dgm:cxn modelId="{F8E2BA6F-E5EF-4313-805B-C3118B15A8EF}" type="presOf" srcId="{A35DC0D3-157E-4EF1-8C54-392CA4DB03D0}" destId="{59304404-D99A-4B91-876B-1ADB0A158BF9}" srcOrd="0" destOrd="0" presId="urn:microsoft.com/office/officeart/2005/8/layout/lProcess2"/>
    <dgm:cxn modelId="{3C059F56-BA89-4E27-9C04-C290E172095D}" type="presOf" srcId="{15C78282-8035-4242-8730-C929D41914D0}" destId="{A01828EE-92E0-4198-9E98-DCFDF7C454C2}" srcOrd="1" destOrd="0" presId="urn:microsoft.com/office/officeart/2005/8/layout/lProcess2"/>
    <dgm:cxn modelId="{0465127C-C4B3-476A-8CF6-10A054FF06CD}" type="presOf" srcId="{44950CF3-2DC2-477B-9DDB-D61CA97E82FB}" destId="{F4FBDD7E-A486-4901-B780-7F75039B4D0C}" srcOrd="0" destOrd="0" presId="urn:microsoft.com/office/officeart/2005/8/layout/lProcess2"/>
    <dgm:cxn modelId="{480B0480-CFF3-49D0-93F4-257C6BC5B781}" srcId="{9E532D85-6784-475B-ACB2-226D37F527D9}" destId="{B1DEEFE3-3147-4ED5-9348-0E1C5DD53101}" srcOrd="1" destOrd="0" parTransId="{7B679790-3561-48AB-8412-48213B2EE730}" sibTransId="{A1DA62F0-6ABA-466E-8F2A-2D0122D7E3DC}"/>
    <dgm:cxn modelId="{AAA38092-4558-4326-BB98-556FFAA6DCB3}" srcId="{15C78282-8035-4242-8730-C929D41914D0}" destId="{C006780B-3F78-4C6B-80B8-0C35C035A495}" srcOrd="1" destOrd="0" parTransId="{2FE46F52-A28C-44C0-BBD9-0167346D8796}" sibTransId="{DA8EF915-4D4D-4DB8-B491-42E50FB6E142}"/>
    <dgm:cxn modelId="{6D891CA0-FFC8-4467-913B-EDB0E13AF587}" type="presOf" srcId="{CE8D7BFE-AF77-490A-ACF5-EED7AE7160F4}" destId="{5839419D-E136-4126-91EE-CB8C2F8A8FDC}" srcOrd="1" destOrd="0" presId="urn:microsoft.com/office/officeart/2005/8/layout/lProcess2"/>
    <dgm:cxn modelId="{173071B0-28E9-4E9E-B8F2-FD3FF3464BC8}" type="presOf" srcId="{910B4E84-506E-4E55-AD64-7E43148B7E90}" destId="{0FBB5740-B96A-4582-8CDD-DCA99D50231D}" srcOrd="0" destOrd="0" presId="urn:microsoft.com/office/officeart/2005/8/layout/lProcess2"/>
    <dgm:cxn modelId="{DB5102B3-A761-46E2-B918-16FA660DE367}" type="presOf" srcId="{9E532D85-6784-475B-ACB2-226D37F527D9}" destId="{95DCE9FF-A926-46C4-A549-49BF5BC01401}" srcOrd="1" destOrd="0" presId="urn:microsoft.com/office/officeart/2005/8/layout/lProcess2"/>
    <dgm:cxn modelId="{D617C7B6-462F-44D7-94FD-7E3659C62A5C}" srcId="{CE8D7BFE-AF77-490A-ACF5-EED7AE7160F4}" destId="{D1806942-D05D-4927-BDBB-A5CC129C7808}" srcOrd="0" destOrd="0" parTransId="{9AAFCA83-D096-4E33-A01F-8D22C7748613}" sibTransId="{0552EA65-6FEE-4B0C-9CFA-4D78965CC537}"/>
    <dgm:cxn modelId="{869C91C5-1873-45EE-91C2-3D122AE04087}" srcId="{E8EBF22B-BB56-47F5-9167-6C0961317B98}" destId="{CE8D7BFE-AF77-490A-ACF5-EED7AE7160F4}" srcOrd="2" destOrd="0" parTransId="{D6B824A4-C5BF-4E17-9DBF-9717BFE4DDD4}" sibTransId="{E235A615-E8F2-46BA-977A-C0B0606958E0}"/>
    <dgm:cxn modelId="{77F478D4-589F-41C5-8E2E-D5B0AEF7905D}" srcId="{E8EBF22B-BB56-47F5-9167-6C0961317B98}" destId="{15C78282-8035-4242-8730-C929D41914D0}" srcOrd="1" destOrd="0" parTransId="{9D44719B-D913-483C-9495-EFB3A0FF096A}" sibTransId="{44FE498E-FC97-4BEA-AE50-D8276F849A23}"/>
    <dgm:cxn modelId="{5F8D89F1-52DA-4BE4-83DF-831F1065C4F3}" type="presOf" srcId="{15C78282-8035-4242-8730-C929D41914D0}" destId="{63F9DAE2-9A94-40BA-8FA5-E84CC4C6F7E5}" srcOrd="0" destOrd="0" presId="urn:microsoft.com/office/officeart/2005/8/layout/lProcess2"/>
    <dgm:cxn modelId="{472268FE-F22C-4DBD-B1EF-73632B6F26B7}" type="presOf" srcId="{E8EBF22B-BB56-47F5-9167-6C0961317B98}" destId="{6C46A70D-4C7F-4AB9-BC83-CF28227479FC}" srcOrd="0" destOrd="0" presId="urn:microsoft.com/office/officeart/2005/8/layout/lProcess2"/>
    <dgm:cxn modelId="{B73450FC-D246-45DA-BC2A-E6C5A6F9F175}" type="presParOf" srcId="{6C46A70D-4C7F-4AB9-BC83-CF28227479FC}" destId="{5A000BC8-3D4A-4D88-B04A-9B727B0EE4EA}" srcOrd="0" destOrd="0" presId="urn:microsoft.com/office/officeart/2005/8/layout/lProcess2"/>
    <dgm:cxn modelId="{8211026D-EFBA-4C2E-8A34-2F8359F0B27A}" type="presParOf" srcId="{5A000BC8-3D4A-4D88-B04A-9B727B0EE4EA}" destId="{35AD7BCF-1199-402D-AF0A-BFD2485987A1}" srcOrd="0" destOrd="0" presId="urn:microsoft.com/office/officeart/2005/8/layout/lProcess2"/>
    <dgm:cxn modelId="{5A6AEE99-74DF-4E4B-AD59-476FBE183440}" type="presParOf" srcId="{5A000BC8-3D4A-4D88-B04A-9B727B0EE4EA}" destId="{95DCE9FF-A926-46C4-A549-49BF5BC01401}" srcOrd="1" destOrd="0" presId="urn:microsoft.com/office/officeart/2005/8/layout/lProcess2"/>
    <dgm:cxn modelId="{17965966-9A74-4912-BF5D-1CD805057525}" type="presParOf" srcId="{5A000BC8-3D4A-4D88-B04A-9B727B0EE4EA}" destId="{2DE169B0-C5F1-4C94-BB1D-6C95F34B965D}" srcOrd="2" destOrd="0" presId="urn:microsoft.com/office/officeart/2005/8/layout/lProcess2"/>
    <dgm:cxn modelId="{5A856B19-3209-494A-B82C-5BD5232BBBCB}" type="presParOf" srcId="{2DE169B0-C5F1-4C94-BB1D-6C95F34B965D}" destId="{AFB3AF48-9FA0-4A32-814F-61B8E09343CD}" srcOrd="0" destOrd="0" presId="urn:microsoft.com/office/officeart/2005/8/layout/lProcess2"/>
    <dgm:cxn modelId="{B1A8C100-1F9B-4911-A58B-DAE2CE7A28A2}" type="presParOf" srcId="{AFB3AF48-9FA0-4A32-814F-61B8E09343CD}" destId="{0FBB5740-B96A-4582-8CDD-DCA99D50231D}" srcOrd="0" destOrd="0" presId="urn:microsoft.com/office/officeart/2005/8/layout/lProcess2"/>
    <dgm:cxn modelId="{E9B098B9-29B9-4195-8FB6-0E807A30A4CD}" type="presParOf" srcId="{AFB3AF48-9FA0-4A32-814F-61B8E09343CD}" destId="{B4AE6EE7-F4BF-4318-9575-26CE73E14657}" srcOrd="1" destOrd="0" presId="urn:microsoft.com/office/officeart/2005/8/layout/lProcess2"/>
    <dgm:cxn modelId="{D552DB0D-AEBE-43E6-BCBC-1790A726C010}" type="presParOf" srcId="{AFB3AF48-9FA0-4A32-814F-61B8E09343CD}" destId="{36DB0E71-EE2B-489F-B8CF-F72698F7C1CA}" srcOrd="2" destOrd="0" presId="urn:microsoft.com/office/officeart/2005/8/layout/lProcess2"/>
    <dgm:cxn modelId="{B23B3049-140C-42B9-AAF7-45A489518CE9}" type="presParOf" srcId="{6C46A70D-4C7F-4AB9-BC83-CF28227479FC}" destId="{147F4341-E116-43B1-84B6-69D0BC3DB1E0}" srcOrd="1" destOrd="0" presId="urn:microsoft.com/office/officeart/2005/8/layout/lProcess2"/>
    <dgm:cxn modelId="{6B6F43D7-FFD3-41E8-8D1E-6C2F8C0082CD}" type="presParOf" srcId="{6C46A70D-4C7F-4AB9-BC83-CF28227479FC}" destId="{AEC925D5-9502-4FCB-B810-356FF3DB168A}" srcOrd="2" destOrd="0" presId="urn:microsoft.com/office/officeart/2005/8/layout/lProcess2"/>
    <dgm:cxn modelId="{0E27E753-E8BD-4480-90A2-C96CBA595503}" type="presParOf" srcId="{AEC925D5-9502-4FCB-B810-356FF3DB168A}" destId="{63F9DAE2-9A94-40BA-8FA5-E84CC4C6F7E5}" srcOrd="0" destOrd="0" presId="urn:microsoft.com/office/officeart/2005/8/layout/lProcess2"/>
    <dgm:cxn modelId="{9057883E-F1FA-495E-BCFD-42192F80D693}" type="presParOf" srcId="{AEC925D5-9502-4FCB-B810-356FF3DB168A}" destId="{A01828EE-92E0-4198-9E98-DCFDF7C454C2}" srcOrd="1" destOrd="0" presId="urn:microsoft.com/office/officeart/2005/8/layout/lProcess2"/>
    <dgm:cxn modelId="{72AA1F7B-4796-4A55-9F1D-1F2A012721FA}" type="presParOf" srcId="{AEC925D5-9502-4FCB-B810-356FF3DB168A}" destId="{836688A9-94AD-4CC0-95D0-68892BE608BE}" srcOrd="2" destOrd="0" presId="urn:microsoft.com/office/officeart/2005/8/layout/lProcess2"/>
    <dgm:cxn modelId="{E152F44A-8141-4527-8EFC-3A0B527C912F}" type="presParOf" srcId="{836688A9-94AD-4CC0-95D0-68892BE608BE}" destId="{2F5FB72C-D66D-4963-B8E9-7AE878030AE3}" srcOrd="0" destOrd="0" presId="urn:microsoft.com/office/officeart/2005/8/layout/lProcess2"/>
    <dgm:cxn modelId="{65723329-6B42-496B-BC4B-6D2C7826381C}" type="presParOf" srcId="{2F5FB72C-D66D-4963-B8E9-7AE878030AE3}" destId="{F4FBDD7E-A486-4901-B780-7F75039B4D0C}" srcOrd="0" destOrd="0" presId="urn:microsoft.com/office/officeart/2005/8/layout/lProcess2"/>
    <dgm:cxn modelId="{F99DBF23-0F37-4859-B328-9F56D614CED1}" type="presParOf" srcId="{2F5FB72C-D66D-4963-B8E9-7AE878030AE3}" destId="{2F7238FD-9BB0-4D08-A158-971E8F19A818}" srcOrd="1" destOrd="0" presId="urn:microsoft.com/office/officeart/2005/8/layout/lProcess2"/>
    <dgm:cxn modelId="{E6E312C2-7534-4271-8182-F58881E41273}" type="presParOf" srcId="{2F5FB72C-D66D-4963-B8E9-7AE878030AE3}" destId="{02ECBDA5-EF90-44BA-92F1-E6F89CAC55DD}" srcOrd="2" destOrd="0" presId="urn:microsoft.com/office/officeart/2005/8/layout/lProcess2"/>
    <dgm:cxn modelId="{FBA7BEF2-BA0F-499E-8D62-DB256C57934F}" type="presParOf" srcId="{6C46A70D-4C7F-4AB9-BC83-CF28227479FC}" destId="{2562FACD-16AF-4619-988D-B0FB2BC25922}" srcOrd="3" destOrd="0" presId="urn:microsoft.com/office/officeart/2005/8/layout/lProcess2"/>
    <dgm:cxn modelId="{EF45C2B7-BAAF-47AC-B01A-23E98F202C1E}" type="presParOf" srcId="{6C46A70D-4C7F-4AB9-BC83-CF28227479FC}" destId="{D9F99113-CBAC-4231-BA26-40CDD8E4B08B}" srcOrd="4" destOrd="0" presId="urn:microsoft.com/office/officeart/2005/8/layout/lProcess2"/>
    <dgm:cxn modelId="{F0FEFFF7-4837-420D-8E8F-6B1F7DD28683}" type="presParOf" srcId="{D9F99113-CBAC-4231-BA26-40CDD8E4B08B}" destId="{CD81758A-1CD9-4F6F-8987-E0C046C50FF8}" srcOrd="0" destOrd="0" presId="urn:microsoft.com/office/officeart/2005/8/layout/lProcess2"/>
    <dgm:cxn modelId="{7E3B27E3-A5B8-4EED-9D6E-C41D6F299517}" type="presParOf" srcId="{D9F99113-CBAC-4231-BA26-40CDD8E4B08B}" destId="{5839419D-E136-4126-91EE-CB8C2F8A8FDC}" srcOrd="1" destOrd="0" presId="urn:microsoft.com/office/officeart/2005/8/layout/lProcess2"/>
    <dgm:cxn modelId="{88640321-6E2C-4062-89E3-1D5A9F781505}" type="presParOf" srcId="{D9F99113-CBAC-4231-BA26-40CDD8E4B08B}" destId="{DE97C9E5-2862-4451-A806-03398802CAF1}" srcOrd="2" destOrd="0" presId="urn:microsoft.com/office/officeart/2005/8/layout/lProcess2"/>
    <dgm:cxn modelId="{EE9C766F-F42B-44ED-9337-CFFE84887A73}" type="presParOf" srcId="{DE97C9E5-2862-4451-A806-03398802CAF1}" destId="{C20D9FF5-F567-4F8A-B265-FA966A3BEE5B}" srcOrd="0" destOrd="0" presId="urn:microsoft.com/office/officeart/2005/8/layout/lProcess2"/>
    <dgm:cxn modelId="{245A2399-DB28-49F1-924D-82A4B9DDDA24}" type="presParOf" srcId="{C20D9FF5-F567-4F8A-B265-FA966A3BEE5B}" destId="{38713B58-15EA-47A6-AF5C-EE66E871CAA4}" srcOrd="0" destOrd="0" presId="urn:microsoft.com/office/officeart/2005/8/layout/lProcess2"/>
    <dgm:cxn modelId="{26938758-6D6F-45A9-971A-0BA391934360}" type="presParOf" srcId="{C20D9FF5-F567-4F8A-B265-FA966A3BEE5B}" destId="{5FE58BEE-5F45-4CD9-88F1-B01F9DBBDD5E}" srcOrd="1" destOrd="0" presId="urn:microsoft.com/office/officeart/2005/8/layout/lProcess2"/>
    <dgm:cxn modelId="{DA3888D8-0D55-49EE-B6BD-37526E9863F8}" type="presParOf" srcId="{C20D9FF5-F567-4F8A-B265-FA966A3BEE5B}" destId="{59304404-D99A-4B91-876B-1ADB0A158BF9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EBF22B-BB56-47F5-9167-6C0961317B98}" type="doc">
      <dgm:prSet loTypeId="urn:microsoft.com/office/officeart/2005/8/layout/p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E23344-1F18-4906-A8AC-9526818ECA20}">
      <dgm:prSet phldrT="[Text]" phldr="1"/>
      <dgm:spPr/>
      <dgm:t>
        <a:bodyPr/>
        <a:lstStyle/>
        <a:p>
          <a:endParaRPr lang="en-US" b="1" cap="none" spc="0" dirty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7624A15D-6C73-4DFF-9EAE-78D75992B7AC}" type="parTrans" cxnId="{15E995A1-BC2E-42CE-9835-8A63BE3EE573}">
      <dgm:prSet/>
      <dgm:spPr/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18B1AF92-9D62-4792-8A90-82317D02B54C}" type="sibTrans" cxnId="{15E995A1-BC2E-42CE-9835-8A63BE3EE573}">
      <dgm:prSet/>
      <dgm:spPr/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7ECC352F-BD2F-455E-BB5A-F2DC280B87F9}">
      <dgm:prSet phldrT="[Text]" phldr="1"/>
      <dgm:spPr/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404ED09F-55AF-4412-AC05-F4D514602BBA}" type="parTrans" cxnId="{4941CB0E-DB28-438F-8230-A8BB8A4BCB7B}">
      <dgm:prSet/>
      <dgm:spPr/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A7052553-3E18-4943-A373-338CDAB4690E}" type="sibTrans" cxnId="{4941CB0E-DB28-438F-8230-A8BB8A4BCB7B}">
      <dgm:prSet/>
      <dgm:spPr/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5D737088-70E7-49B7-AE54-F521A5CDA04E}">
      <dgm:prSet phldrT="[Text]" phldr="1"/>
      <dgm:spPr/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6EDECA97-5761-4E26-87B6-F1E66AF661CF}" type="parTrans" cxnId="{546F0A64-2D7A-44E8-A31D-452CD054FC2D}">
      <dgm:prSet/>
      <dgm:spPr/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57BD59C8-557F-45BD-8E75-86376067C05E}" type="sibTrans" cxnId="{546F0A64-2D7A-44E8-A31D-452CD054FC2D}">
      <dgm:prSet/>
      <dgm:spPr/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AA7DB51A-FA84-4CB6-8AA1-19B93161F25D}" type="pres">
      <dgm:prSet presAssocID="{E8EBF22B-BB56-47F5-9167-6C0961317B98}" presName="Name0" presStyleCnt="0">
        <dgm:presLayoutVars>
          <dgm:dir/>
          <dgm:resizeHandles val="exact"/>
        </dgm:presLayoutVars>
      </dgm:prSet>
      <dgm:spPr/>
    </dgm:pt>
    <dgm:pt modelId="{7FE3B8D4-1E65-434D-A98C-47B5B506DB35}" type="pres">
      <dgm:prSet presAssocID="{E8EBF22B-BB56-47F5-9167-6C0961317B98}" presName="bkgdShp" presStyleLbl="alignAccFollowNode1" presStyleIdx="0" presStyleCnt="1"/>
      <dgm:spPr/>
    </dgm:pt>
    <dgm:pt modelId="{08DC1DF9-553E-400F-8D1D-92A04B21D425}" type="pres">
      <dgm:prSet presAssocID="{E8EBF22B-BB56-47F5-9167-6C0961317B98}" presName="linComp" presStyleCnt="0"/>
      <dgm:spPr/>
    </dgm:pt>
    <dgm:pt modelId="{FA8F8946-2314-4BF3-9F6D-6A16A653BE76}" type="pres">
      <dgm:prSet presAssocID="{4BE23344-1F18-4906-A8AC-9526818ECA20}" presName="compNode" presStyleCnt="0"/>
      <dgm:spPr/>
    </dgm:pt>
    <dgm:pt modelId="{855E5283-19BC-459A-94B3-13DE88DA5C7D}" type="pres">
      <dgm:prSet presAssocID="{4BE23344-1F18-4906-A8AC-9526818ECA20}" presName="node" presStyleLbl="node1" presStyleIdx="0" presStyleCnt="3">
        <dgm:presLayoutVars>
          <dgm:bulletEnabled val="1"/>
        </dgm:presLayoutVars>
      </dgm:prSet>
      <dgm:spPr/>
    </dgm:pt>
    <dgm:pt modelId="{506902A4-E12F-43FD-A9B3-BD46216963D6}" type="pres">
      <dgm:prSet presAssocID="{4BE23344-1F18-4906-A8AC-9526818ECA20}" presName="invisiNode" presStyleLbl="node1" presStyleIdx="0" presStyleCnt="3"/>
      <dgm:spPr/>
    </dgm:pt>
    <dgm:pt modelId="{EB0107F3-BDAE-42F6-AD07-6A827033906B}" type="pres">
      <dgm:prSet presAssocID="{4BE23344-1F18-4906-A8AC-9526818ECA20}" presName="imagNode" presStyleLbl="fgImgPlace1" presStyleIdx="0" presStyleCnt="3"/>
      <dgm:spPr/>
    </dgm:pt>
    <dgm:pt modelId="{36927E6C-4235-4B3F-966A-4554A692AAFC}" type="pres">
      <dgm:prSet presAssocID="{18B1AF92-9D62-4792-8A90-82317D02B54C}" presName="sibTrans" presStyleLbl="sibTrans2D1" presStyleIdx="0" presStyleCnt="0"/>
      <dgm:spPr/>
    </dgm:pt>
    <dgm:pt modelId="{E6E64C22-42F1-4942-A470-F29D89B709CA}" type="pres">
      <dgm:prSet presAssocID="{7ECC352F-BD2F-455E-BB5A-F2DC280B87F9}" presName="compNode" presStyleCnt="0"/>
      <dgm:spPr/>
    </dgm:pt>
    <dgm:pt modelId="{0610BA34-8AD7-40E4-A61A-4FF135E6C52F}" type="pres">
      <dgm:prSet presAssocID="{7ECC352F-BD2F-455E-BB5A-F2DC280B87F9}" presName="node" presStyleLbl="node1" presStyleIdx="1" presStyleCnt="3">
        <dgm:presLayoutVars>
          <dgm:bulletEnabled val="1"/>
        </dgm:presLayoutVars>
      </dgm:prSet>
      <dgm:spPr/>
    </dgm:pt>
    <dgm:pt modelId="{7D536B42-B1FE-4EE5-B37E-F0174C1C8905}" type="pres">
      <dgm:prSet presAssocID="{7ECC352F-BD2F-455E-BB5A-F2DC280B87F9}" presName="invisiNode" presStyleLbl="node1" presStyleIdx="1" presStyleCnt="3"/>
      <dgm:spPr/>
    </dgm:pt>
    <dgm:pt modelId="{48C23A70-5B06-4696-8DD0-B8A053BC75B9}" type="pres">
      <dgm:prSet presAssocID="{7ECC352F-BD2F-455E-BB5A-F2DC280B87F9}" presName="imagNode" presStyleLbl="fgImgPlace1" presStyleIdx="1" presStyleCnt="3"/>
      <dgm:spPr/>
    </dgm:pt>
    <dgm:pt modelId="{D5D92650-C554-4E25-B67F-DF9903693192}" type="pres">
      <dgm:prSet presAssocID="{A7052553-3E18-4943-A373-338CDAB4690E}" presName="sibTrans" presStyleLbl="sibTrans2D1" presStyleIdx="0" presStyleCnt="0"/>
      <dgm:spPr/>
    </dgm:pt>
    <dgm:pt modelId="{499A4F75-DE8F-4B37-BE91-FE8F49E64ED3}" type="pres">
      <dgm:prSet presAssocID="{5D737088-70E7-49B7-AE54-F521A5CDA04E}" presName="compNode" presStyleCnt="0"/>
      <dgm:spPr/>
    </dgm:pt>
    <dgm:pt modelId="{196E2CF1-6FC4-40F5-9CBD-53E272BF7458}" type="pres">
      <dgm:prSet presAssocID="{5D737088-70E7-49B7-AE54-F521A5CDA04E}" presName="node" presStyleLbl="node1" presStyleIdx="2" presStyleCnt="3">
        <dgm:presLayoutVars>
          <dgm:bulletEnabled val="1"/>
        </dgm:presLayoutVars>
      </dgm:prSet>
      <dgm:spPr/>
    </dgm:pt>
    <dgm:pt modelId="{BEC9B824-50FC-4100-B197-6A84EE78C728}" type="pres">
      <dgm:prSet presAssocID="{5D737088-70E7-49B7-AE54-F521A5CDA04E}" presName="invisiNode" presStyleLbl="node1" presStyleIdx="2" presStyleCnt="3"/>
      <dgm:spPr/>
    </dgm:pt>
    <dgm:pt modelId="{033FCE30-1E56-4B3D-8310-14208CF2BDEE}" type="pres">
      <dgm:prSet presAssocID="{5D737088-70E7-49B7-AE54-F521A5CDA04E}" presName="imagNode" presStyleLbl="fgImgPlace1" presStyleIdx="2" presStyleCnt="3"/>
      <dgm:spPr/>
    </dgm:pt>
  </dgm:ptLst>
  <dgm:cxnLst>
    <dgm:cxn modelId="{4941CB0E-DB28-438F-8230-A8BB8A4BCB7B}" srcId="{E8EBF22B-BB56-47F5-9167-6C0961317B98}" destId="{7ECC352F-BD2F-455E-BB5A-F2DC280B87F9}" srcOrd="1" destOrd="0" parTransId="{404ED09F-55AF-4412-AC05-F4D514602BBA}" sibTransId="{A7052553-3E18-4943-A373-338CDAB4690E}"/>
    <dgm:cxn modelId="{2F2FC51C-7F94-46E2-8D6C-13E635E9056A}" type="presOf" srcId="{5D737088-70E7-49B7-AE54-F521A5CDA04E}" destId="{196E2CF1-6FC4-40F5-9CBD-53E272BF7458}" srcOrd="0" destOrd="0" presId="urn:microsoft.com/office/officeart/2005/8/layout/pList2"/>
    <dgm:cxn modelId="{546F0A64-2D7A-44E8-A31D-452CD054FC2D}" srcId="{E8EBF22B-BB56-47F5-9167-6C0961317B98}" destId="{5D737088-70E7-49B7-AE54-F521A5CDA04E}" srcOrd="2" destOrd="0" parTransId="{6EDECA97-5761-4E26-87B6-F1E66AF661CF}" sibTransId="{57BD59C8-557F-45BD-8E75-86376067C05E}"/>
    <dgm:cxn modelId="{31E29950-AF8F-4A40-A566-FDFDC8C64D7B}" type="presOf" srcId="{A7052553-3E18-4943-A373-338CDAB4690E}" destId="{D5D92650-C554-4E25-B67F-DF9903693192}" srcOrd="0" destOrd="0" presId="urn:microsoft.com/office/officeart/2005/8/layout/pList2"/>
    <dgm:cxn modelId="{5CAA4295-AF60-4776-AA7C-6ADBB26AD2F7}" type="presOf" srcId="{7ECC352F-BD2F-455E-BB5A-F2DC280B87F9}" destId="{0610BA34-8AD7-40E4-A61A-4FF135E6C52F}" srcOrd="0" destOrd="0" presId="urn:microsoft.com/office/officeart/2005/8/layout/pList2"/>
    <dgm:cxn modelId="{15E995A1-BC2E-42CE-9835-8A63BE3EE573}" srcId="{E8EBF22B-BB56-47F5-9167-6C0961317B98}" destId="{4BE23344-1F18-4906-A8AC-9526818ECA20}" srcOrd="0" destOrd="0" parTransId="{7624A15D-6C73-4DFF-9EAE-78D75992B7AC}" sibTransId="{18B1AF92-9D62-4792-8A90-82317D02B54C}"/>
    <dgm:cxn modelId="{2B2C5AA7-E5B2-47ED-8491-3383E4AC1AD4}" type="presOf" srcId="{4BE23344-1F18-4906-A8AC-9526818ECA20}" destId="{855E5283-19BC-459A-94B3-13DE88DA5C7D}" srcOrd="0" destOrd="0" presId="urn:microsoft.com/office/officeart/2005/8/layout/pList2"/>
    <dgm:cxn modelId="{F6A101AF-7C4B-4D7B-81AA-4E1F1442CFCB}" type="presOf" srcId="{18B1AF92-9D62-4792-8A90-82317D02B54C}" destId="{36927E6C-4235-4B3F-966A-4554A692AAFC}" srcOrd="0" destOrd="0" presId="urn:microsoft.com/office/officeart/2005/8/layout/pList2"/>
    <dgm:cxn modelId="{670579E1-D1EB-4BB4-ACD3-60E23D59F681}" type="presOf" srcId="{E8EBF22B-BB56-47F5-9167-6C0961317B98}" destId="{AA7DB51A-FA84-4CB6-8AA1-19B93161F25D}" srcOrd="0" destOrd="0" presId="urn:microsoft.com/office/officeart/2005/8/layout/pList2"/>
    <dgm:cxn modelId="{B157BBE0-5F86-47A6-8E8B-524B1557B9BB}" type="presParOf" srcId="{AA7DB51A-FA84-4CB6-8AA1-19B93161F25D}" destId="{7FE3B8D4-1E65-434D-A98C-47B5B506DB35}" srcOrd="0" destOrd="0" presId="urn:microsoft.com/office/officeart/2005/8/layout/pList2"/>
    <dgm:cxn modelId="{39FABB35-A83B-4610-89A7-7B3FE35A36B3}" type="presParOf" srcId="{AA7DB51A-FA84-4CB6-8AA1-19B93161F25D}" destId="{08DC1DF9-553E-400F-8D1D-92A04B21D425}" srcOrd="1" destOrd="0" presId="urn:microsoft.com/office/officeart/2005/8/layout/pList2"/>
    <dgm:cxn modelId="{E7387387-5D34-4907-9C85-6E09EB41165D}" type="presParOf" srcId="{08DC1DF9-553E-400F-8D1D-92A04B21D425}" destId="{FA8F8946-2314-4BF3-9F6D-6A16A653BE76}" srcOrd="0" destOrd="0" presId="urn:microsoft.com/office/officeart/2005/8/layout/pList2"/>
    <dgm:cxn modelId="{25D7F35E-0F0F-4189-9861-2F78FCCCDD11}" type="presParOf" srcId="{FA8F8946-2314-4BF3-9F6D-6A16A653BE76}" destId="{855E5283-19BC-459A-94B3-13DE88DA5C7D}" srcOrd="0" destOrd="0" presId="urn:microsoft.com/office/officeart/2005/8/layout/pList2"/>
    <dgm:cxn modelId="{84AF8D73-9CC0-4159-8AD0-76DE350D8B31}" type="presParOf" srcId="{FA8F8946-2314-4BF3-9F6D-6A16A653BE76}" destId="{506902A4-E12F-43FD-A9B3-BD46216963D6}" srcOrd="1" destOrd="0" presId="urn:microsoft.com/office/officeart/2005/8/layout/pList2"/>
    <dgm:cxn modelId="{6E85BDC6-A98C-4D03-B453-98328063C497}" type="presParOf" srcId="{FA8F8946-2314-4BF3-9F6D-6A16A653BE76}" destId="{EB0107F3-BDAE-42F6-AD07-6A827033906B}" srcOrd="2" destOrd="0" presId="urn:microsoft.com/office/officeart/2005/8/layout/pList2"/>
    <dgm:cxn modelId="{57685A63-2AC8-44D9-B548-EC5116D7ABCD}" type="presParOf" srcId="{08DC1DF9-553E-400F-8D1D-92A04B21D425}" destId="{36927E6C-4235-4B3F-966A-4554A692AAFC}" srcOrd="1" destOrd="0" presId="urn:microsoft.com/office/officeart/2005/8/layout/pList2"/>
    <dgm:cxn modelId="{4C610C1E-8098-41C7-A245-F543D1C04048}" type="presParOf" srcId="{08DC1DF9-553E-400F-8D1D-92A04B21D425}" destId="{E6E64C22-42F1-4942-A470-F29D89B709CA}" srcOrd="2" destOrd="0" presId="urn:microsoft.com/office/officeart/2005/8/layout/pList2"/>
    <dgm:cxn modelId="{AF13C37E-267F-4E5B-AE60-FC8ED51252D7}" type="presParOf" srcId="{E6E64C22-42F1-4942-A470-F29D89B709CA}" destId="{0610BA34-8AD7-40E4-A61A-4FF135E6C52F}" srcOrd="0" destOrd="0" presId="urn:microsoft.com/office/officeart/2005/8/layout/pList2"/>
    <dgm:cxn modelId="{8A1B5E6E-69EC-435F-ACFC-6B1336BBB8E1}" type="presParOf" srcId="{E6E64C22-42F1-4942-A470-F29D89B709CA}" destId="{7D536B42-B1FE-4EE5-B37E-F0174C1C8905}" srcOrd="1" destOrd="0" presId="urn:microsoft.com/office/officeart/2005/8/layout/pList2"/>
    <dgm:cxn modelId="{44ECEBFE-1AAD-4155-A85B-1C8748EE252E}" type="presParOf" srcId="{E6E64C22-42F1-4942-A470-F29D89B709CA}" destId="{48C23A70-5B06-4696-8DD0-B8A053BC75B9}" srcOrd="2" destOrd="0" presId="urn:microsoft.com/office/officeart/2005/8/layout/pList2"/>
    <dgm:cxn modelId="{4AF4E6B1-FB7C-4AED-8E2A-40C7365D60DD}" type="presParOf" srcId="{08DC1DF9-553E-400F-8D1D-92A04B21D425}" destId="{D5D92650-C554-4E25-B67F-DF9903693192}" srcOrd="3" destOrd="0" presId="urn:microsoft.com/office/officeart/2005/8/layout/pList2"/>
    <dgm:cxn modelId="{B0664A1F-E44B-442C-9B80-C2486D9E5DEE}" type="presParOf" srcId="{08DC1DF9-553E-400F-8D1D-92A04B21D425}" destId="{499A4F75-DE8F-4B37-BE91-FE8F49E64ED3}" srcOrd="4" destOrd="0" presId="urn:microsoft.com/office/officeart/2005/8/layout/pList2"/>
    <dgm:cxn modelId="{E9B44ADF-13C0-4876-A6FA-BEA07D5BE829}" type="presParOf" srcId="{499A4F75-DE8F-4B37-BE91-FE8F49E64ED3}" destId="{196E2CF1-6FC4-40F5-9CBD-53E272BF7458}" srcOrd="0" destOrd="0" presId="urn:microsoft.com/office/officeart/2005/8/layout/pList2"/>
    <dgm:cxn modelId="{46A19483-A2F7-4155-B27D-FA49E3A1DDF2}" type="presParOf" srcId="{499A4F75-DE8F-4B37-BE91-FE8F49E64ED3}" destId="{BEC9B824-50FC-4100-B197-6A84EE78C728}" srcOrd="1" destOrd="0" presId="urn:microsoft.com/office/officeart/2005/8/layout/pList2"/>
    <dgm:cxn modelId="{A534C864-D2AC-41E4-AF08-29CCC940DDDF}" type="presParOf" srcId="{499A4F75-DE8F-4B37-BE91-FE8F49E64ED3}" destId="{033FCE30-1E56-4B3D-8310-14208CF2BDEE}" srcOrd="2" destOrd="0" presId="urn:microsoft.com/office/officeart/2005/8/layout/pList2"/>
  </dgm:cxnLst>
  <dgm:bg>
    <a:solidFill>
      <a:schemeClr val="accent4">
        <a:lumMod val="40000"/>
        <a:lumOff val="60000"/>
      </a:schemeClr>
    </a:solidFill>
  </dgm:bg>
  <dgm:whole>
    <a:ln>
      <a:solidFill>
        <a:schemeClr val="accent4">
          <a:lumMod val="40000"/>
          <a:lumOff val="60000"/>
        </a:scheme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3AECCCA-E33B-4C32-A214-D5F6B4E894BB}" type="doc">
      <dgm:prSet loTypeId="urn:microsoft.com/office/officeart/2005/8/layout/hList9" loCatId="list" qsTypeId="urn:microsoft.com/office/officeart/2005/8/quickstyle/simple5" qsCatId="simple" csTypeId="urn:microsoft.com/office/officeart/2005/8/colors/colorful5" csCatId="colorful" phldr="0"/>
      <dgm:spPr/>
      <dgm:t>
        <a:bodyPr/>
        <a:lstStyle/>
        <a:p>
          <a:endParaRPr lang="en-US"/>
        </a:p>
      </dgm:t>
    </dgm:pt>
    <dgm:pt modelId="{1F785162-E609-44B9-A3F0-261A84A212BD}">
      <dgm:prSet phldrT="[Text]" phldr="1"/>
      <dgm:spPr/>
      <dgm:t>
        <a:bodyPr/>
        <a:lstStyle/>
        <a:p>
          <a:endParaRPr lang="en-US"/>
        </a:p>
      </dgm:t>
    </dgm:pt>
    <dgm:pt modelId="{DC386398-FC04-49C6-A814-6786106AEBF9}" type="parTrans" cxnId="{68E58BF7-6AB3-47BB-8866-2A4D14A56640}">
      <dgm:prSet/>
      <dgm:spPr/>
      <dgm:t>
        <a:bodyPr/>
        <a:lstStyle/>
        <a:p>
          <a:endParaRPr lang="en-US"/>
        </a:p>
      </dgm:t>
    </dgm:pt>
    <dgm:pt modelId="{1CCEA3A6-B99A-416D-9FC9-2328FE0D96DC}" type="sibTrans" cxnId="{68E58BF7-6AB3-47BB-8866-2A4D14A56640}">
      <dgm:prSet/>
      <dgm:spPr/>
      <dgm:t>
        <a:bodyPr/>
        <a:lstStyle/>
        <a:p>
          <a:endParaRPr lang="en-US"/>
        </a:p>
      </dgm:t>
    </dgm:pt>
    <dgm:pt modelId="{3A7B6C2C-0EDE-4DEA-88AF-8662FAFC8D07}">
      <dgm:prSet phldrT="[Text]" phldr="1"/>
      <dgm:spPr/>
      <dgm:t>
        <a:bodyPr/>
        <a:lstStyle/>
        <a:p>
          <a:endParaRPr lang="en-US"/>
        </a:p>
      </dgm:t>
    </dgm:pt>
    <dgm:pt modelId="{F14653FB-F192-4E27-ADEA-EF7E2E1DB3DD}" type="parTrans" cxnId="{175A72A6-3E47-4E22-8A42-7EEE7DEB9E74}">
      <dgm:prSet/>
      <dgm:spPr/>
      <dgm:t>
        <a:bodyPr/>
        <a:lstStyle/>
        <a:p>
          <a:endParaRPr lang="en-US"/>
        </a:p>
      </dgm:t>
    </dgm:pt>
    <dgm:pt modelId="{815B7CC1-5A47-4543-B21C-44499B116EAF}" type="sibTrans" cxnId="{175A72A6-3E47-4E22-8A42-7EEE7DEB9E74}">
      <dgm:prSet/>
      <dgm:spPr/>
      <dgm:t>
        <a:bodyPr/>
        <a:lstStyle/>
        <a:p>
          <a:endParaRPr lang="en-US"/>
        </a:p>
      </dgm:t>
    </dgm:pt>
    <dgm:pt modelId="{9CB5835B-2C9F-469A-8252-7F41886DF7F4}">
      <dgm:prSet phldrT="[Text]" phldr="1"/>
      <dgm:spPr/>
      <dgm:t>
        <a:bodyPr/>
        <a:lstStyle/>
        <a:p>
          <a:endParaRPr lang="en-US"/>
        </a:p>
      </dgm:t>
    </dgm:pt>
    <dgm:pt modelId="{3AA5088F-D53F-401E-B127-0052ABC317C7}" type="parTrans" cxnId="{EF608F8C-801B-4BA5-83AE-21A03490D844}">
      <dgm:prSet/>
      <dgm:spPr/>
      <dgm:t>
        <a:bodyPr/>
        <a:lstStyle/>
        <a:p>
          <a:endParaRPr lang="en-US"/>
        </a:p>
      </dgm:t>
    </dgm:pt>
    <dgm:pt modelId="{97C31034-7256-4559-A22E-4C6C89624FC4}" type="sibTrans" cxnId="{EF608F8C-801B-4BA5-83AE-21A03490D844}">
      <dgm:prSet/>
      <dgm:spPr/>
      <dgm:t>
        <a:bodyPr/>
        <a:lstStyle/>
        <a:p>
          <a:endParaRPr lang="en-US"/>
        </a:p>
      </dgm:t>
    </dgm:pt>
    <dgm:pt modelId="{017C3CB2-A47C-40E7-83AC-B025561A8109}">
      <dgm:prSet phldrT="[Text]" phldr="1"/>
      <dgm:spPr/>
      <dgm:t>
        <a:bodyPr/>
        <a:lstStyle/>
        <a:p>
          <a:endParaRPr lang="en-US"/>
        </a:p>
      </dgm:t>
    </dgm:pt>
    <dgm:pt modelId="{19E98653-DC62-4B3E-88E6-1A7E26F63B18}" type="parTrans" cxnId="{2E36F905-94EB-4268-BC14-607463C02C05}">
      <dgm:prSet/>
      <dgm:spPr/>
      <dgm:t>
        <a:bodyPr/>
        <a:lstStyle/>
        <a:p>
          <a:endParaRPr lang="en-US"/>
        </a:p>
      </dgm:t>
    </dgm:pt>
    <dgm:pt modelId="{54D34D92-DCF0-4979-9D4D-613A4FEA6A4E}" type="sibTrans" cxnId="{2E36F905-94EB-4268-BC14-607463C02C05}">
      <dgm:prSet/>
      <dgm:spPr/>
      <dgm:t>
        <a:bodyPr/>
        <a:lstStyle/>
        <a:p>
          <a:endParaRPr lang="en-US"/>
        </a:p>
      </dgm:t>
    </dgm:pt>
    <dgm:pt modelId="{2E8632BB-CC23-4D27-96E2-136C4E4F7D11}">
      <dgm:prSet phldrT="[Text]" phldr="1"/>
      <dgm:spPr/>
      <dgm:t>
        <a:bodyPr/>
        <a:lstStyle/>
        <a:p>
          <a:endParaRPr lang="en-US"/>
        </a:p>
      </dgm:t>
    </dgm:pt>
    <dgm:pt modelId="{DF59F97B-240C-470E-8D20-88B0CC6940C4}" type="parTrans" cxnId="{87952A7B-8650-444C-AC44-AADFC2E0C9ED}">
      <dgm:prSet/>
      <dgm:spPr/>
      <dgm:t>
        <a:bodyPr/>
        <a:lstStyle/>
        <a:p>
          <a:endParaRPr lang="en-US"/>
        </a:p>
      </dgm:t>
    </dgm:pt>
    <dgm:pt modelId="{37C341BA-80E8-4099-89D2-ACE4E2ED7938}" type="sibTrans" cxnId="{87952A7B-8650-444C-AC44-AADFC2E0C9ED}">
      <dgm:prSet/>
      <dgm:spPr/>
      <dgm:t>
        <a:bodyPr/>
        <a:lstStyle/>
        <a:p>
          <a:endParaRPr lang="en-US"/>
        </a:p>
      </dgm:t>
    </dgm:pt>
    <dgm:pt modelId="{1EFD1B75-DE4A-412C-9098-B8E723676AAB}">
      <dgm:prSet phldrT="[Text]" phldr="1"/>
      <dgm:spPr/>
      <dgm:t>
        <a:bodyPr/>
        <a:lstStyle/>
        <a:p>
          <a:endParaRPr lang="en-US"/>
        </a:p>
      </dgm:t>
    </dgm:pt>
    <dgm:pt modelId="{179F50E6-310E-4593-B11F-08F8224FADA0}" type="parTrans" cxnId="{E1DA4E19-E85B-4C6B-88C8-85CDC4BBBB37}">
      <dgm:prSet/>
      <dgm:spPr/>
      <dgm:t>
        <a:bodyPr/>
        <a:lstStyle/>
        <a:p>
          <a:endParaRPr lang="en-US"/>
        </a:p>
      </dgm:t>
    </dgm:pt>
    <dgm:pt modelId="{4270A796-0DA1-401E-86DC-2A6B37B2180F}" type="sibTrans" cxnId="{E1DA4E19-E85B-4C6B-88C8-85CDC4BBBB37}">
      <dgm:prSet/>
      <dgm:spPr/>
      <dgm:t>
        <a:bodyPr/>
        <a:lstStyle/>
        <a:p>
          <a:endParaRPr lang="en-US"/>
        </a:p>
      </dgm:t>
    </dgm:pt>
    <dgm:pt modelId="{BBF4AD8A-9459-4162-92D9-FDE269C38F17}" type="pres">
      <dgm:prSet presAssocID="{03AECCCA-E33B-4C32-A214-D5F6B4E894BB}" presName="list" presStyleCnt="0">
        <dgm:presLayoutVars>
          <dgm:dir/>
          <dgm:animLvl val="lvl"/>
        </dgm:presLayoutVars>
      </dgm:prSet>
      <dgm:spPr/>
    </dgm:pt>
    <dgm:pt modelId="{154CFCEF-45FC-49F7-9AD8-F9AD9467B081}" type="pres">
      <dgm:prSet presAssocID="{1F785162-E609-44B9-A3F0-261A84A212BD}" presName="posSpace" presStyleCnt="0"/>
      <dgm:spPr/>
    </dgm:pt>
    <dgm:pt modelId="{63CB4880-4536-46D6-8D41-066BF9AE3F71}" type="pres">
      <dgm:prSet presAssocID="{1F785162-E609-44B9-A3F0-261A84A212BD}" presName="vertFlow" presStyleCnt="0"/>
      <dgm:spPr/>
    </dgm:pt>
    <dgm:pt modelId="{158917D9-E76D-478D-B71C-C4E3DA530199}" type="pres">
      <dgm:prSet presAssocID="{1F785162-E609-44B9-A3F0-261A84A212BD}" presName="topSpace" presStyleCnt="0"/>
      <dgm:spPr/>
    </dgm:pt>
    <dgm:pt modelId="{236B6A79-1B1B-4AEA-A77D-20E7D8D784CD}" type="pres">
      <dgm:prSet presAssocID="{1F785162-E609-44B9-A3F0-261A84A212BD}" presName="firstComp" presStyleCnt="0"/>
      <dgm:spPr/>
    </dgm:pt>
    <dgm:pt modelId="{9B630716-018F-458C-BEFC-F8D164D7620A}" type="pres">
      <dgm:prSet presAssocID="{1F785162-E609-44B9-A3F0-261A84A212BD}" presName="firstChild" presStyleLbl="bgAccFollowNode1" presStyleIdx="0" presStyleCnt="4"/>
      <dgm:spPr/>
    </dgm:pt>
    <dgm:pt modelId="{E9A379C9-BD2F-49D5-9715-D9ECA7253946}" type="pres">
      <dgm:prSet presAssocID="{1F785162-E609-44B9-A3F0-261A84A212BD}" presName="firstChildTx" presStyleLbl="bgAccFollowNode1" presStyleIdx="0" presStyleCnt="4">
        <dgm:presLayoutVars>
          <dgm:bulletEnabled val="1"/>
        </dgm:presLayoutVars>
      </dgm:prSet>
      <dgm:spPr/>
    </dgm:pt>
    <dgm:pt modelId="{2C703E93-942E-41C9-839B-0C2CC1A95D0C}" type="pres">
      <dgm:prSet presAssocID="{9CB5835B-2C9F-469A-8252-7F41886DF7F4}" presName="comp" presStyleCnt="0"/>
      <dgm:spPr/>
    </dgm:pt>
    <dgm:pt modelId="{9720EFB1-6A89-465A-A183-F0564F15C598}" type="pres">
      <dgm:prSet presAssocID="{9CB5835B-2C9F-469A-8252-7F41886DF7F4}" presName="child" presStyleLbl="bgAccFollowNode1" presStyleIdx="1" presStyleCnt="4"/>
      <dgm:spPr/>
    </dgm:pt>
    <dgm:pt modelId="{A5520C11-68D6-4168-B142-4CD6B8F3525A}" type="pres">
      <dgm:prSet presAssocID="{9CB5835B-2C9F-469A-8252-7F41886DF7F4}" presName="childTx" presStyleLbl="bgAccFollowNode1" presStyleIdx="1" presStyleCnt="4">
        <dgm:presLayoutVars>
          <dgm:bulletEnabled val="1"/>
        </dgm:presLayoutVars>
      </dgm:prSet>
      <dgm:spPr/>
    </dgm:pt>
    <dgm:pt modelId="{DD77E217-9CA9-49A8-842A-460E4727622B}" type="pres">
      <dgm:prSet presAssocID="{1F785162-E609-44B9-A3F0-261A84A212BD}" presName="negSpace" presStyleCnt="0"/>
      <dgm:spPr/>
    </dgm:pt>
    <dgm:pt modelId="{4551A358-F374-4868-8591-6C5CD830BC3C}" type="pres">
      <dgm:prSet presAssocID="{1F785162-E609-44B9-A3F0-261A84A212BD}" presName="circle" presStyleLbl="node1" presStyleIdx="0" presStyleCnt="2"/>
      <dgm:spPr/>
    </dgm:pt>
    <dgm:pt modelId="{3C809578-8C57-463E-ACF7-FAB83FA5FD6E}" type="pres">
      <dgm:prSet presAssocID="{1CCEA3A6-B99A-416D-9FC9-2328FE0D96DC}" presName="transSpace" presStyleCnt="0"/>
      <dgm:spPr/>
    </dgm:pt>
    <dgm:pt modelId="{7B4CAB35-EF3B-4284-94C6-4BD26098EF92}" type="pres">
      <dgm:prSet presAssocID="{017C3CB2-A47C-40E7-83AC-B025561A8109}" presName="posSpace" presStyleCnt="0"/>
      <dgm:spPr/>
    </dgm:pt>
    <dgm:pt modelId="{AD445A36-B537-4966-8523-063FF4D9D499}" type="pres">
      <dgm:prSet presAssocID="{017C3CB2-A47C-40E7-83AC-B025561A8109}" presName="vertFlow" presStyleCnt="0"/>
      <dgm:spPr/>
    </dgm:pt>
    <dgm:pt modelId="{A7AF81D9-AC08-406E-B903-A7B91A07BF0A}" type="pres">
      <dgm:prSet presAssocID="{017C3CB2-A47C-40E7-83AC-B025561A8109}" presName="topSpace" presStyleCnt="0"/>
      <dgm:spPr/>
    </dgm:pt>
    <dgm:pt modelId="{BCF453EA-AD55-4171-A251-054B7571C51E}" type="pres">
      <dgm:prSet presAssocID="{017C3CB2-A47C-40E7-83AC-B025561A8109}" presName="firstComp" presStyleCnt="0"/>
      <dgm:spPr/>
    </dgm:pt>
    <dgm:pt modelId="{8BA3AC31-C57D-4509-A84C-7B4AEA922A6D}" type="pres">
      <dgm:prSet presAssocID="{017C3CB2-A47C-40E7-83AC-B025561A8109}" presName="firstChild" presStyleLbl="bgAccFollowNode1" presStyleIdx="2" presStyleCnt="4"/>
      <dgm:spPr/>
    </dgm:pt>
    <dgm:pt modelId="{6FF0356B-272C-40F3-AA8F-E58F5644D489}" type="pres">
      <dgm:prSet presAssocID="{017C3CB2-A47C-40E7-83AC-B025561A8109}" presName="firstChildTx" presStyleLbl="bgAccFollowNode1" presStyleIdx="2" presStyleCnt="4">
        <dgm:presLayoutVars>
          <dgm:bulletEnabled val="1"/>
        </dgm:presLayoutVars>
      </dgm:prSet>
      <dgm:spPr/>
    </dgm:pt>
    <dgm:pt modelId="{76D82C5A-DF52-4508-B048-75F21087CB5F}" type="pres">
      <dgm:prSet presAssocID="{1EFD1B75-DE4A-412C-9098-B8E723676AAB}" presName="comp" presStyleCnt="0"/>
      <dgm:spPr/>
    </dgm:pt>
    <dgm:pt modelId="{6CF6354B-09BF-4B71-AED7-2632816B3562}" type="pres">
      <dgm:prSet presAssocID="{1EFD1B75-DE4A-412C-9098-B8E723676AAB}" presName="child" presStyleLbl="bgAccFollowNode1" presStyleIdx="3" presStyleCnt="4"/>
      <dgm:spPr/>
    </dgm:pt>
    <dgm:pt modelId="{763108D7-5B34-41B6-8E12-2DDBB2C72D06}" type="pres">
      <dgm:prSet presAssocID="{1EFD1B75-DE4A-412C-9098-B8E723676AAB}" presName="childTx" presStyleLbl="bgAccFollowNode1" presStyleIdx="3" presStyleCnt="4">
        <dgm:presLayoutVars>
          <dgm:bulletEnabled val="1"/>
        </dgm:presLayoutVars>
      </dgm:prSet>
      <dgm:spPr/>
    </dgm:pt>
    <dgm:pt modelId="{61BE1D4D-4324-4DF4-B00F-A2248F9EC8E9}" type="pres">
      <dgm:prSet presAssocID="{017C3CB2-A47C-40E7-83AC-B025561A8109}" presName="negSpace" presStyleCnt="0"/>
      <dgm:spPr/>
    </dgm:pt>
    <dgm:pt modelId="{5A3082FF-34F0-4547-BC1B-A01442AB5C3C}" type="pres">
      <dgm:prSet presAssocID="{017C3CB2-A47C-40E7-83AC-B025561A8109}" presName="circle" presStyleLbl="node1" presStyleIdx="1" presStyleCnt="2"/>
      <dgm:spPr/>
    </dgm:pt>
  </dgm:ptLst>
  <dgm:cxnLst>
    <dgm:cxn modelId="{D5FF7D05-C672-4ED8-A045-4CC5DFAB075B}" type="presOf" srcId="{3A7B6C2C-0EDE-4DEA-88AF-8662FAFC8D07}" destId="{E9A379C9-BD2F-49D5-9715-D9ECA7253946}" srcOrd="1" destOrd="0" presId="urn:microsoft.com/office/officeart/2005/8/layout/hList9"/>
    <dgm:cxn modelId="{2E36F905-94EB-4268-BC14-607463C02C05}" srcId="{03AECCCA-E33B-4C32-A214-D5F6B4E894BB}" destId="{017C3CB2-A47C-40E7-83AC-B025561A8109}" srcOrd="1" destOrd="0" parTransId="{19E98653-DC62-4B3E-88E6-1A7E26F63B18}" sibTransId="{54D34D92-DCF0-4979-9D4D-613A4FEA6A4E}"/>
    <dgm:cxn modelId="{39DA6C10-F6D0-4BE7-B78E-B4FB17338CF0}" type="presOf" srcId="{2E8632BB-CC23-4D27-96E2-136C4E4F7D11}" destId="{6FF0356B-272C-40F3-AA8F-E58F5644D489}" srcOrd="1" destOrd="0" presId="urn:microsoft.com/office/officeart/2005/8/layout/hList9"/>
    <dgm:cxn modelId="{E1DA4E19-E85B-4C6B-88C8-85CDC4BBBB37}" srcId="{017C3CB2-A47C-40E7-83AC-B025561A8109}" destId="{1EFD1B75-DE4A-412C-9098-B8E723676AAB}" srcOrd="1" destOrd="0" parTransId="{179F50E6-310E-4593-B11F-08F8224FADA0}" sibTransId="{4270A796-0DA1-401E-86DC-2A6B37B2180F}"/>
    <dgm:cxn modelId="{C0155E1F-3589-4C3C-B747-B21EDECE2347}" type="presOf" srcId="{3A7B6C2C-0EDE-4DEA-88AF-8662FAFC8D07}" destId="{9B630716-018F-458C-BEFC-F8D164D7620A}" srcOrd="0" destOrd="0" presId="urn:microsoft.com/office/officeart/2005/8/layout/hList9"/>
    <dgm:cxn modelId="{E8CD7364-E51A-46F9-995C-20941AB5D4B9}" type="presOf" srcId="{1EFD1B75-DE4A-412C-9098-B8E723676AAB}" destId="{763108D7-5B34-41B6-8E12-2DDBB2C72D06}" srcOrd="1" destOrd="0" presId="urn:microsoft.com/office/officeart/2005/8/layout/hList9"/>
    <dgm:cxn modelId="{0F4C994D-7FED-488F-A3BF-EAF9412B2711}" type="presOf" srcId="{9CB5835B-2C9F-469A-8252-7F41886DF7F4}" destId="{9720EFB1-6A89-465A-A183-F0564F15C598}" srcOrd="0" destOrd="0" presId="urn:microsoft.com/office/officeart/2005/8/layout/hList9"/>
    <dgm:cxn modelId="{5E7DF458-BB08-4B74-A3A7-9A39EC987058}" type="presOf" srcId="{017C3CB2-A47C-40E7-83AC-B025561A8109}" destId="{5A3082FF-34F0-4547-BC1B-A01442AB5C3C}" srcOrd="0" destOrd="0" presId="urn:microsoft.com/office/officeart/2005/8/layout/hList9"/>
    <dgm:cxn modelId="{87952A7B-8650-444C-AC44-AADFC2E0C9ED}" srcId="{017C3CB2-A47C-40E7-83AC-B025561A8109}" destId="{2E8632BB-CC23-4D27-96E2-136C4E4F7D11}" srcOrd="0" destOrd="0" parTransId="{DF59F97B-240C-470E-8D20-88B0CC6940C4}" sibTransId="{37C341BA-80E8-4099-89D2-ACE4E2ED7938}"/>
    <dgm:cxn modelId="{EB7DB17E-B57C-46C9-883E-B16721E93F48}" type="presOf" srcId="{9CB5835B-2C9F-469A-8252-7F41886DF7F4}" destId="{A5520C11-68D6-4168-B142-4CD6B8F3525A}" srcOrd="1" destOrd="0" presId="urn:microsoft.com/office/officeart/2005/8/layout/hList9"/>
    <dgm:cxn modelId="{FEF03884-CA9F-4BF3-B94B-593CDB68EA47}" type="presOf" srcId="{03AECCCA-E33B-4C32-A214-D5F6B4E894BB}" destId="{BBF4AD8A-9459-4162-92D9-FDE269C38F17}" srcOrd="0" destOrd="0" presId="urn:microsoft.com/office/officeart/2005/8/layout/hList9"/>
    <dgm:cxn modelId="{EF608F8C-801B-4BA5-83AE-21A03490D844}" srcId="{1F785162-E609-44B9-A3F0-261A84A212BD}" destId="{9CB5835B-2C9F-469A-8252-7F41886DF7F4}" srcOrd="1" destOrd="0" parTransId="{3AA5088F-D53F-401E-B127-0052ABC317C7}" sibTransId="{97C31034-7256-4559-A22E-4C6C89624FC4}"/>
    <dgm:cxn modelId="{568B9E95-2A43-4B95-8721-BA164336DE23}" type="presOf" srcId="{1EFD1B75-DE4A-412C-9098-B8E723676AAB}" destId="{6CF6354B-09BF-4B71-AED7-2632816B3562}" srcOrd="0" destOrd="0" presId="urn:microsoft.com/office/officeart/2005/8/layout/hList9"/>
    <dgm:cxn modelId="{FA8BB59B-0E42-4D83-92DD-66F61D81CB41}" type="presOf" srcId="{1F785162-E609-44B9-A3F0-261A84A212BD}" destId="{4551A358-F374-4868-8591-6C5CD830BC3C}" srcOrd="0" destOrd="0" presId="urn:microsoft.com/office/officeart/2005/8/layout/hList9"/>
    <dgm:cxn modelId="{175A72A6-3E47-4E22-8A42-7EEE7DEB9E74}" srcId="{1F785162-E609-44B9-A3F0-261A84A212BD}" destId="{3A7B6C2C-0EDE-4DEA-88AF-8662FAFC8D07}" srcOrd="0" destOrd="0" parTransId="{F14653FB-F192-4E27-ADEA-EF7E2E1DB3DD}" sibTransId="{815B7CC1-5A47-4543-B21C-44499B116EAF}"/>
    <dgm:cxn modelId="{7347ADCA-7661-41F5-9ECB-F65AC73D4661}" type="presOf" srcId="{2E8632BB-CC23-4D27-96E2-136C4E4F7D11}" destId="{8BA3AC31-C57D-4509-A84C-7B4AEA922A6D}" srcOrd="0" destOrd="0" presId="urn:microsoft.com/office/officeart/2005/8/layout/hList9"/>
    <dgm:cxn modelId="{68E58BF7-6AB3-47BB-8866-2A4D14A56640}" srcId="{03AECCCA-E33B-4C32-A214-D5F6B4E894BB}" destId="{1F785162-E609-44B9-A3F0-261A84A212BD}" srcOrd="0" destOrd="0" parTransId="{DC386398-FC04-49C6-A814-6786106AEBF9}" sibTransId="{1CCEA3A6-B99A-416D-9FC9-2328FE0D96DC}"/>
    <dgm:cxn modelId="{29F1E987-FDA2-4294-BDFF-D4D8B7514EE7}" type="presParOf" srcId="{BBF4AD8A-9459-4162-92D9-FDE269C38F17}" destId="{154CFCEF-45FC-49F7-9AD8-F9AD9467B081}" srcOrd="0" destOrd="0" presId="urn:microsoft.com/office/officeart/2005/8/layout/hList9"/>
    <dgm:cxn modelId="{078B4BC0-8601-4A51-9769-4C532D78BC23}" type="presParOf" srcId="{BBF4AD8A-9459-4162-92D9-FDE269C38F17}" destId="{63CB4880-4536-46D6-8D41-066BF9AE3F71}" srcOrd="1" destOrd="0" presId="urn:microsoft.com/office/officeart/2005/8/layout/hList9"/>
    <dgm:cxn modelId="{5862EA82-724A-4144-BF91-780DF99D117F}" type="presParOf" srcId="{63CB4880-4536-46D6-8D41-066BF9AE3F71}" destId="{158917D9-E76D-478D-B71C-C4E3DA530199}" srcOrd="0" destOrd="0" presId="urn:microsoft.com/office/officeart/2005/8/layout/hList9"/>
    <dgm:cxn modelId="{16948D60-1DB3-4B41-A33D-C1FDA63E272D}" type="presParOf" srcId="{63CB4880-4536-46D6-8D41-066BF9AE3F71}" destId="{236B6A79-1B1B-4AEA-A77D-20E7D8D784CD}" srcOrd="1" destOrd="0" presId="urn:microsoft.com/office/officeart/2005/8/layout/hList9"/>
    <dgm:cxn modelId="{49C32296-0A88-4A68-AF65-7D9409BC2E2B}" type="presParOf" srcId="{236B6A79-1B1B-4AEA-A77D-20E7D8D784CD}" destId="{9B630716-018F-458C-BEFC-F8D164D7620A}" srcOrd="0" destOrd="0" presId="urn:microsoft.com/office/officeart/2005/8/layout/hList9"/>
    <dgm:cxn modelId="{133C0D8E-16BA-4121-8D47-387E3E287C67}" type="presParOf" srcId="{236B6A79-1B1B-4AEA-A77D-20E7D8D784CD}" destId="{E9A379C9-BD2F-49D5-9715-D9ECA7253946}" srcOrd="1" destOrd="0" presId="urn:microsoft.com/office/officeart/2005/8/layout/hList9"/>
    <dgm:cxn modelId="{CF286D35-B128-46B8-AE99-51A5A8956999}" type="presParOf" srcId="{63CB4880-4536-46D6-8D41-066BF9AE3F71}" destId="{2C703E93-942E-41C9-839B-0C2CC1A95D0C}" srcOrd="2" destOrd="0" presId="urn:microsoft.com/office/officeart/2005/8/layout/hList9"/>
    <dgm:cxn modelId="{20207699-4F92-45E5-A911-861B8D251013}" type="presParOf" srcId="{2C703E93-942E-41C9-839B-0C2CC1A95D0C}" destId="{9720EFB1-6A89-465A-A183-F0564F15C598}" srcOrd="0" destOrd="0" presId="urn:microsoft.com/office/officeart/2005/8/layout/hList9"/>
    <dgm:cxn modelId="{5CA50B47-A212-42E5-9726-0CBEF68CB930}" type="presParOf" srcId="{2C703E93-942E-41C9-839B-0C2CC1A95D0C}" destId="{A5520C11-68D6-4168-B142-4CD6B8F3525A}" srcOrd="1" destOrd="0" presId="urn:microsoft.com/office/officeart/2005/8/layout/hList9"/>
    <dgm:cxn modelId="{BF588D4F-ED36-48D8-837F-5D4D97A24A56}" type="presParOf" srcId="{BBF4AD8A-9459-4162-92D9-FDE269C38F17}" destId="{DD77E217-9CA9-49A8-842A-460E4727622B}" srcOrd="2" destOrd="0" presId="urn:microsoft.com/office/officeart/2005/8/layout/hList9"/>
    <dgm:cxn modelId="{054715EA-D8D1-4054-8938-2A81F73016F3}" type="presParOf" srcId="{BBF4AD8A-9459-4162-92D9-FDE269C38F17}" destId="{4551A358-F374-4868-8591-6C5CD830BC3C}" srcOrd="3" destOrd="0" presId="urn:microsoft.com/office/officeart/2005/8/layout/hList9"/>
    <dgm:cxn modelId="{054A925A-C052-4DB2-ACB6-045C1F774C31}" type="presParOf" srcId="{BBF4AD8A-9459-4162-92D9-FDE269C38F17}" destId="{3C809578-8C57-463E-ACF7-FAB83FA5FD6E}" srcOrd="4" destOrd="0" presId="urn:microsoft.com/office/officeart/2005/8/layout/hList9"/>
    <dgm:cxn modelId="{0A8EF658-3A38-4F24-9292-A64F064C8B84}" type="presParOf" srcId="{BBF4AD8A-9459-4162-92D9-FDE269C38F17}" destId="{7B4CAB35-EF3B-4284-94C6-4BD26098EF92}" srcOrd="5" destOrd="0" presId="urn:microsoft.com/office/officeart/2005/8/layout/hList9"/>
    <dgm:cxn modelId="{A0C4388C-1458-4CB7-8341-8220CD8FBF9F}" type="presParOf" srcId="{BBF4AD8A-9459-4162-92D9-FDE269C38F17}" destId="{AD445A36-B537-4966-8523-063FF4D9D499}" srcOrd="6" destOrd="0" presId="urn:microsoft.com/office/officeart/2005/8/layout/hList9"/>
    <dgm:cxn modelId="{43DE0429-8955-4252-9451-A0A5C8D5B4A4}" type="presParOf" srcId="{AD445A36-B537-4966-8523-063FF4D9D499}" destId="{A7AF81D9-AC08-406E-B903-A7B91A07BF0A}" srcOrd="0" destOrd="0" presId="urn:microsoft.com/office/officeart/2005/8/layout/hList9"/>
    <dgm:cxn modelId="{913EFCFA-F887-4AB5-8244-47D0DD005E31}" type="presParOf" srcId="{AD445A36-B537-4966-8523-063FF4D9D499}" destId="{BCF453EA-AD55-4171-A251-054B7571C51E}" srcOrd="1" destOrd="0" presId="urn:microsoft.com/office/officeart/2005/8/layout/hList9"/>
    <dgm:cxn modelId="{C1B1359A-4FFE-4516-AA4D-A9FE7439576D}" type="presParOf" srcId="{BCF453EA-AD55-4171-A251-054B7571C51E}" destId="{8BA3AC31-C57D-4509-A84C-7B4AEA922A6D}" srcOrd="0" destOrd="0" presId="urn:microsoft.com/office/officeart/2005/8/layout/hList9"/>
    <dgm:cxn modelId="{AD22B54D-DA6D-4E10-BCF7-764D65D7E97A}" type="presParOf" srcId="{BCF453EA-AD55-4171-A251-054B7571C51E}" destId="{6FF0356B-272C-40F3-AA8F-E58F5644D489}" srcOrd="1" destOrd="0" presId="urn:microsoft.com/office/officeart/2005/8/layout/hList9"/>
    <dgm:cxn modelId="{8A580524-1ABB-4F16-AB8F-B09BF1D11587}" type="presParOf" srcId="{AD445A36-B537-4966-8523-063FF4D9D499}" destId="{76D82C5A-DF52-4508-B048-75F21087CB5F}" srcOrd="2" destOrd="0" presId="urn:microsoft.com/office/officeart/2005/8/layout/hList9"/>
    <dgm:cxn modelId="{21038F2F-7130-4162-8A9B-DD76FE9590BF}" type="presParOf" srcId="{76D82C5A-DF52-4508-B048-75F21087CB5F}" destId="{6CF6354B-09BF-4B71-AED7-2632816B3562}" srcOrd="0" destOrd="0" presId="urn:microsoft.com/office/officeart/2005/8/layout/hList9"/>
    <dgm:cxn modelId="{B8F9FEED-B36F-465E-9C51-BE9C1DC69C0D}" type="presParOf" srcId="{76D82C5A-DF52-4508-B048-75F21087CB5F}" destId="{763108D7-5B34-41B6-8E12-2DDBB2C72D06}" srcOrd="1" destOrd="0" presId="urn:microsoft.com/office/officeart/2005/8/layout/hList9"/>
    <dgm:cxn modelId="{E19AF080-3B84-4CEA-B917-9FF0B250D44C}" type="presParOf" srcId="{BBF4AD8A-9459-4162-92D9-FDE269C38F17}" destId="{61BE1D4D-4324-4DF4-B00F-A2248F9EC8E9}" srcOrd="7" destOrd="0" presId="urn:microsoft.com/office/officeart/2005/8/layout/hList9"/>
    <dgm:cxn modelId="{ED8BD316-3718-407E-B6D7-53ADCDD2C627}" type="presParOf" srcId="{BBF4AD8A-9459-4162-92D9-FDE269C38F17}" destId="{5A3082FF-34F0-4547-BC1B-A01442AB5C3C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5FAFC54-59A6-47E4-8C22-B0CFDA1BABD4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40FDC77-A6B6-469D-8E82-B0277545AACF}">
      <dgm:prSet phldrT="[Text]"/>
      <dgm:spPr/>
      <dgm:t>
        <a:bodyPr/>
        <a:lstStyle/>
        <a:p>
          <a:pPr>
            <a:defRPr b="1"/>
          </a:pPr>
          <a:r>
            <a:rPr lang="en-US" dirty="0"/>
            <a:t>Datasheet observation</a:t>
          </a:r>
        </a:p>
      </dgm:t>
    </dgm:pt>
    <dgm:pt modelId="{8A5FBAC5-092E-4503-8EBC-3F702D380A5B}" type="parTrans" cxnId="{4F23CB01-3814-4D89-B50C-1DCDFCF77411}">
      <dgm:prSet/>
      <dgm:spPr/>
      <dgm:t>
        <a:bodyPr/>
        <a:lstStyle/>
        <a:p>
          <a:endParaRPr lang="en-US"/>
        </a:p>
      </dgm:t>
    </dgm:pt>
    <dgm:pt modelId="{8BAF2516-CE44-4FCA-8951-A904419CB38D}" type="sibTrans" cxnId="{4F23CB01-3814-4D89-B50C-1DCDFCF77411}">
      <dgm:prSet/>
      <dgm:spPr/>
      <dgm:t>
        <a:bodyPr/>
        <a:lstStyle/>
        <a:p>
          <a:endParaRPr lang="en-US"/>
        </a:p>
      </dgm:t>
    </dgm:pt>
    <dgm:pt modelId="{B8DEACA4-5E84-4607-8071-9964C344B0F0}">
      <dgm:prSet phldrT="[Text]"/>
      <dgm:spPr/>
      <dgm:t>
        <a:bodyPr/>
        <a:lstStyle/>
        <a:p>
          <a:endParaRPr lang="en-US" dirty="0"/>
        </a:p>
      </dgm:t>
    </dgm:pt>
    <dgm:pt modelId="{D18D9D94-4B05-44C0-9673-F7FDD36EE2A2}" type="parTrans" cxnId="{0AB914D6-CA5B-4D71-A1B9-2AB75E835456}">
      <dgm:prSet/>
      <dgm:spPr/>
      <dgm:t>
        <a:bodyPr/>
        <a:lstStyle/>
        <a:p>
          <a:endParaRPr lang="en-US"/>
        </a:p>
      </dgm:t>
    </dgm:pt>
    <dgm:pt modelId="{08D30C65-E123-4912-93C9-6B8E6F14AE9E}" type="sibTrans" cxnId="{0AB914D6-CA5B-4D71-A1B9-2AB75E835456}">
      <dgm:prSet/>
      <dgm:spPr/>
      <dgm:t>
        <a:bodyPr/>
        <a:lstStyle/>
        <a:p>
          <a:endParaRPr lang="en-US"/>
        </a:p>
      </dgm:t>
    </dgm:pt>
    <dgm:pt modelId="{82C8C9C4-BCF9-4363-A7AE-D99C628EE9F6}">
      <dgm:prSet phldrT="[Text]"/>
      <dgm:spPr/>
      <dgm:t>
        <a:bodyPr/>
        <a:lstStyle/>
        <a:p>
          <a:pPr>
            <a:defRPr b="1"/>
          </a:pPr>
          <a:r>
            <a:rPr lang="en-US"/>
            <a:t>Cleaning the Datasheet</a:t>
          </a:r>
        </a:p>
      </dgm:t>
    </dgm:pt>
    <dgm:pt modelId="{3C94B0A6-84BC-485A-A0E3-14C62F3C62D5}" type="parTrans" cxnId="{099987FA-165D-40A0-BCAF-13B850FCC14E}">
      <dgm:prSet/>
      <dgm:spPr/>
      <dgm:t>
        <a:bodyPr/>
        <a:lstStyle/>
        <a:p>
          <a:endParaRPr lang="en-US"/>
        </a:p>
      </dgm:t>
    </dgm:pt>
    <dgm:pt modelId="{87F43AB3-D856-4DE9-A227-93664D67E7B7}" type="sibTrans" cxnId="{099987FA-165D-40A0-BCAF-13B850FCC14E}">
      <dgm:prSet/>
      <dgm:spPr/>
      <dgm:t>
        <a:bodyPr/>
        <a:lstStyle/>
        <a:p>
          <a:endParaRPr lang="en-US"/>
        </a:p>
      </dgm:t>
    </dgm:pt>
    <dgm:pt modelId="{65FF7309-DCEC-4F95-8031-2AAB8180E8C1}">
      <dgm:prSet phldrT="[Text]"/>
      <dgm:spPr/>
      <dgm:t>
        <a:bodyPr/>
        <a:lstStyle/>
        <a:p>
          <a:endParaRPr lang="en-US"/>
        </a:p>
      </dgm:t>
    </dgm:pt>
    <dgm:pt modelId="{8F5B0F02-3154-4F26-9A73-632B82432CE8}" type="parTrans" cxnId="{860E3622-7AAD-4F37-BD3B-ABFBB5D5A55E}">
      <dgm:prSet/>
      <dgm:spPr/>
      <dgm:t>
        <a:bodyPr/>
        <a:lstStyle/>
        <a:p>
          <a:endParaRPr lang="en-US"/>
        </a:p>
      </dgm:t>
    </dgm:pt>
    <dgm:pt modelId="{DC0A5463-70F6-4880-A8E0-316649B5F5E8}" type="sibTrans" cxnId="{860E3622-7AAD-4F37-BD3B-ABFBB5D5A55E}">
      <dgm:prSet/>
      <dgm:spPr/>
      <dgm:t>
        <a:bodyPr/>
        <a:lstStyle/>
        <a:p>
          <a:endParaRPr lang="en-US"/>
        </a:p>
      </dgm:t>
    </dgm:pt>
    <dgm:pt modelId="{FDA7608B-1620-490B-B552-B0A73CBCDC6F}">
      <dgm:prSet phldrT="[Text]"/>
      <dgm:spPr/>
      <dgm:t>
        <a:bodyPr/>
        <a:lstStyle/>
        <a:p>
          <a:pPr>
            <a:defRPr b="1"/>
          </a:pPr>
          <a:r>
            <a:rPr lang="en-US" dirty="0"/>
            <a:t>Identifying Limitations</a:t>
          </a:r>
        </a:p>
      </dgm:t>
    </dgm:pt>
    <dgm:pt modelId="{C449B5F2-C797-49C6-A60B-AE6FB15C07AD}" type="parTrans" cxnId="{A2EF9ADA-0B0B-4DD2-85DB-AA7B17C9BB71}">
      <dgm:prSet/>
      <dgm:spPr/>
      <dgm:t>
        <a:bodyPr/>
        <a:lstStyle/>
        <a:p>
          <a:endParaRPr lang="en-US"/>
        </a:p>
      </dgm:t>
    </dgm:pt>
    <dgm:pt modelId="{BA33DBF1-3759-4772-8CD2-BE5D0E99F4B4}" type="sibTrans" cxnId="{A2EF9ADA-0B0B-4DD2-85DB-AA7B17C9BB71}">
      <dgm:prSet/>
      <dgm:spPr/>
      <dgm:t>
        <a:bodyPr/>
        <a:lstStyle/>
        <a:p>
          <a:endParaRPr lang="en-US"/>
        </a:p>
      </dgm:t>
    </dgm:pt>
    <dgm:pt modelId="{1FF37C42-5C33-46E8-A6E2-0EE9283C23F3}">
      <dgm:prSet phldrT="[Text]"/>
      <dgm:spPr/>
      <dgm:t>
        <a:bodyPr/>
        <a:lstStyle/>
        <a:p>
          <a:pPr marL="57150" lvl="1" indent="0" defTabSz="444500">
            <a:spcBef>
              <a:spcPct val="0"/>
            </a:spcBef>
            <a:spcAft>
              <a:spcPct val="15000"/>
            </a:spcAft>
          </a:pPr>
          <a:endParaRPr lang="en-US" kern="1200"/>
        </a:p>
      </dgm:t>
    </dgm:pt>
    <dgm:pt modelId="{695068A6-F1D0-4176-A2C8-1A3CE9E2CB78}" type="parTrans" cxnId="{6BC88EAE-228F-4925-BEA0-DB76DB7A9D83}">
      <dgm:prSet/>
      <dgm:spPr/>
      <dgm:t>
        <a:bodyPr/>
        <a:lstStyle/>
        <a:p>
          <a:endParaRPr lang="en-US"/>
        </a:p>
      </dgm:t>
    </dgm:pt>
    <dgm:pt modelId="{0E0CB3CB-3E1D-4EA2-8655-7E25E1B7BEDF}" type="sibTrans" cxnId="{6BC88EAE-228F-4925-BEA0-DB76DB7A9D83}">
      <dgm:prSet/>
      <dgm:spPr/>
      <dgm:t>
        <a:bodyPr/>
        <a:lstStyle/>
        <a:p>
          <a:endParaRPr lang="en-US"/>
        </a:p>
      </dgm:t>
    </dgm:pt>
    <dgm:pt modelId="{E651BF10-F5BA-4DE9-91E6-44643799DB05}">
      <dgm:prSet phldrT="[Text]"/>
      <dgm:spPr/>
      <dgm:t>
        <a:bodyPr/>
        <a:lstStyle/>
        <a:p>
          <a:pPr marL="57150" lvl="1" indent="-57150" defTabSz="444500">
            <a:spcBef>
              <a:spcPct val="0"/>
            </a:spcBef>
            <a:spcAft>
              <a:spcPct val="15000"/>
            </a:spcAft>
            <a:buChar char="•"/>
          </a:pPr>
          <a:r>
            <a:rPr lang="en-US" kern="1200">
              <a:latin typeface="Palatino Linotype" panose="02040502050505030304"/>
              <a:ea typeface="+mn-ea"/>
              <a:cs typeface="+mn-cs"/>
            </a:rPr>
            <a:t>Only the Cumulative Confirmed Cases over Time by County dataset will used for this analysis.</a:t>
          </a:r>
        </a:p>
      </dgm:t>
    </dgm:pt>
    <dgm:pt modelId="{5266AAED-7D73-41AB-BA6C-5EE52919C79F}" type="parTrans" cxnId="{24F0CD63-F931-4DE9-A0EC-7A54F812802C}">
      <dgm:prSet/>
      <dgm:spPr/>
      <dgm:t>
        <a:bodyPr/>
        <a:lstStyle/>
        <a:p>
          <a:endParaRPr lang="en-US"/>
        </a:p>
      </dgm:t>
    </dgm:pt>
    <dgm:pt modelId="{05E51DBB-6F75-44BB-A204-74F0A7539F68}" type="sibTrans" cxnId="{24F0CD63-F931-4DE9-A0EC-7A54F812802C}">
      <dgm:prSet/>
      <dgm:spPr/>
      <dgm:t>
        <a:bodyPr/>
        <a:lstStyle/>
        <a:p>
          <a:endParaRPr lang="en-US"/>
        </a:p>
      </dgm:t>
    </dgm:pt>
    <dgm:pt modelId="{5CB219EB-FA79-4095-9BF2-E7A6BA281EC9}">
      <dgm:prSet phldrT="[Text]"/>
      <dgm:spPr/>
      <dgm:t>
        <a:bodyPr/>
        <a:lstStyle/>
        <a:p>
          <a:pPr marL="57150" lvl="1" indent="-57150" defTabSz="444500">
            <a:spcBef>
              <a:spcPct val="0"/>
            </a:spcBef>
            <a:spcAft>
              <a:spcPct val="15000"/>
            </a:spcAft>
            <a:buChar char="•"/>
          </a:pPr>
          <a:r>
            <a:rPr lang="en-US" kern="1200">
              <a:latin typeface="Palatino Linotype" panose="02040502050505030304"/>
              <a:ea typeface="+mn-ea"/>
              <a:cs typeface="+mn-cs"/>
            </a:rPr>
            <a:t>Only 2 years have full year dataset (year 2021 and 2022)</a:t>
          </a:r>
        </a:p>
      </dgm:t>
    </dgm:pt>
    <dgm:pt modelId="{DD02AA18-F2A4-40F0-A75F-A9B0D5874111}" type="parTrans" cxnId="{D73863E1-9794-4911-816B-56F62975147C}">
      <dgm:prSet/>
      <dgm:spPr/>
      <dgm:t>
        <a:bodyPr/>
        <a:lstStyle/>
        <a:p>
          <a:endParaRPr lang="en-US"/>
        </a:p>
      </dgm:t>
    </dgm:pt>
    <dgm:pt modelId="{703449AD-7C78-4F5A-89C1-BB750E9CD557}" type="sibTrans" cxnId="{D73863E1-9794-4911-816B-56F62975147C}">
      <dgm:prSet/>
      <dgm:spPr/>
      <dgm:t>
        <a:bodyPr/>
        <a:lstStyle/>
        <a:p>
          <a:endParaRPr lang="en-US"/>
        </a:p>
      </dgm:t>
    </dgm:pt>
    <dgm:pt modelId="{19BF71DE-CA38-43DB-9EA0-2BA804498FAF}">
      <dgm:prSet phldrT="[Text]"/>
      <dgm:spPr/>
      <dgm:t>
        <a:bodyPr/>
        <a:lstStyle/>
        <a:p>
          <a:r>
            <a:rPr lang="en-US" dirty="0"/>
            <a:t>Retain only month wise data</a:t>
          </a:r>
        </a:p>
      </dgm:t>
    </dgm:pt>
    <dgm:pt modelId="{555A8B0C-68D3-46CD-9144-910EB6C62D5D}" type="parTrans" cxnId="{152099D2-6ECC-473E-AC92-408F9CA376B8}">
      <dgm:prSet/>
      <dgm:spPr/>
      <dgm:t>
        <a:bodyPr/>
        <a:lstStyle/>
        <a:p>
          <a:endParaRPr lang="en-US"/>
        </a:p>
      </dgm:t>
    </dgm:pt>
    <dgm:pt modelId="{85F73010-C066-4945-A63E-8DD21D39F01A}" type="sibTrans" cxnId="{152099D2-6ECC-473E-AC92-408F9CA376B8}">
      <dgm:prSet/>
      <dgm:spPr/>
      <dgm:t>
        <a:bodyPr/>
        <a:lstStyle/>
        <a:p>
          <a:endParaRPr lang="en-US"/>
        </a:p>
      </dgm:t>
    </dgm:pt>
    <dgm:pt modelId="{66B2A107-2587-49E3-AFCB-D32F3F414CF6}">
      <dgm:prSet phldrT="[Text]"/>
      <dgm:spPr/>
      <dgm:t>
        <a:bodyPr/>
        <a:lstStyle/>
        <a:p>
          <a:r>
            <a:rPr lang="en-US" b="0" dirty="0"/>
            <a:t>4 years data(2020 to 2023).</a:t>
          </a:r>
        </a:p>
      </dgm:t>
    </dgm:pt>
    <dgm:pt modelId="{1F7C5341-74AA-40C9-832C-D680970BB6F5}" type="sibTrans" cxnId="{9AEB3A60-A472-48D5-8411-AFD4A757F782}">
      <dgm:prSet/>
      <dgm:spPr/>
      <dgm:t>
        <a:bodyPr/>
        <a:lstStyle/>
        <a:p>
          <a:endParaRPr lang="en-US"/>
        </a:p>
      </dgm:t>
    </dgm:pt>
    <dgm:pt modelId="{2DB7AB03-F473-4200-8247-E168EC844B9E}" type="parTrans" cxnId="{9AEB3A60-A472-48D5-8411-AFD4A757F782}">
      <dgm:prSet/>
      <dgm:spPr/>
      <dgm:t>
        <a:bodyPr/>
        <a:lstStyle/>
        <a:p>
          <a:endParaRPr lang="en-US"/>
        </a:p>
      </dgm:t>
    </dgm:pt>
    <dgm:pt modelId="{4B418B13-A188-4683-AE7C-5FC31733A05D}">
      <dgm:prSet phldrT="[Text]"/>
      <dgm:spPr/>
      <dgm:t>
        <a:bodyPr/>
        <a:lstStyle/>
        <a:p>
          <a:r>
            <a:rPr lang="en-US" dirty="0"/>
            <a:t>Remove all informational text</a:t>
          </a:r>
        </a:p>
      </dgm:t>
    </dgm:pt>
    <dgm:pt modelId="{20E67E1C-E59B-46A5-9128-A9466F409257}" type="sibTrans" cxnId="{DA178174-FFE6-4BF4-99C7-D8555BE2E59B}">
      <dgm:prSet/>
      <dgm:spPr/>
      <dgm:t>
        <a:bodyPr/>
        <a:lstStyle/>
        <a:p>
          <a:endParaRPr lang="en-US"/>
        </a:p>
      </dgm:t>
    </dgm:pt>
    <dgm:pt modelId="{70BB3315-630A-4375-80D4-F9ADA2697675}" type="parTrans" cxnId="{DA178174-FFE6-4BF4-99C7-D8555BE2E59B}">
      <dgm:prSet/>
      <dgm:spPr/>
      <dgm:t>
        <a:bodyPr/>
        <a:lstStyle/>
        <a:p>
          <a:endParaRPr lang="en-US"/>
        </a:p>
      </dgm:t>
    </dgm:pt>
    <dgm:pt modelId="{7F144C82-DD75-4B72-88CB-FF182338ABCF}">
      <dgm:prSet phldrT="[Text]"/>
      <dgm:spPr/>
      <dgm:t>
        <a:bodyPr/>
        <a:lstStyle/>
        <a:p>
          <a:r>
            <a:rPr lang="en-US" b="0" dirty="0"/>
            <a:t>254 Unique Counties records. </a:t>
          </a:r>
        </a:p>
      </dgm:t>
    </dgm:pt>
    <dgm:pt modelId="{85B90BD2-18A6-4F6D-8C5A-15C34F4771F4}" type="parTrans" cxnId="{47035149-A366-4493-96DD-518D16F2D93A}">
      <dgm:prSet/>
      <dgm:spPr/>
      <dgm:t>
        <a:bodyPr/>
        <a:lstStyle/>
        <a:p>
          <a:endParaRPr lang="en-US"/>
        </a:p>
      </dgm:t>
    </dgm:pt>
    <dgm:pt modelId="{221BE84D-7788-4EBE-BFFA-901C732667D0}" type="sibTrans" cxnId="{47035149-A366-4493-96DD-518D16F2D93A}">
      <dgm:prSet/>
      <dgm:spPr/>
      <dgm:t>
        <a:bodyPr/>
        <a:lstStyle/>
        <a:p>
          <a:endParaRPr lang="en-US"/>
        </a:p>
      </dgm:t>
    </dgm:pt>
    <dgm:pt modelId="{FCEEBA2F-6C5B-4707-8811-4D62E275A7AB}">
      <dgm:prSet phldrT="[Text]"/>
      <dgm:spPr/>
      <dgm:t>
        <a:bodyPr/>
        <a:lstStyle/>
        <a:p>
          <a:r>
            <a:rPr lang="en-US" b="0" dirty="0"/>
            <a:t>Each row is cumulative addition</a:t>
          </a:r>
        </a:p>
      </dgm:t>
    </dgm:pt>
    <dgm:pt modelId="{7C027461-3C25-4C45-BAA4-3A9E38358DF8}" type="parTrans" cxnId="{121C14BA-815B-4996-A316-F4C768355765}">
      <dgm:prSet/>
      <dgm:spPr/>
      <dgm:t>
        <a:bodyPr/>
        <a:lstStyle/>
        <a:p>
          <a:endParaRPr lang="en-US"/>
        </a:p>
      </dgm:t>
    </dgm:pt>
    <dgm:pt modelId="{2D411AAB-F2F9-444C-BC13-DBD7A07637DE}" type="sibTrans" cxnId="{121C14BA-815B-4996-A316-F4C768355765}">
      <dgm:prSet/>
      <dgm:spPr/>
      <dgm:t>
        <a:bodyPr/>
        <a:lstStyle/>
        <a:p>
          <a:endParaRPr lang="en-US"/>
        </a:p>
      </dgm:t>
    </dgm:pt>
    <dgm:pt modelId="{71F918BB-999B-4D0B-B046-3FC12EDF6116}">
      <dgm:prSet phldrT="[Text]"/>
      <dgm:spPr/>
      <dgm:t>
        <a:bodyPr/>
        <a:lstStyle/>
        <a:p>
          <a:r>
            <a:rPr lang="en-US" b="0" dirty="0"/>
            <a:t>Informational contents</a:t>
          </a:r>
        </a:p>
      </dgm:t>
    </dgm:pt>
    <dgm:pt modelId="{A68CD7F9-3DD5-4C08-8940-26D3E5B1E0C2}" type="parTrans" cxnId="{41C4AED5-BB2A-441B-B185-534BCAE67370}">
      <dgm:prSet/>
      <dgm:spPr/>
      <dgm:t>
        <a:bodyPr/>
        <a:lstStyle/>
        <a:p>
          <a:endParaRPr lang="en-US"/>
        </a:p>
      </dgm:t>
    </dgm:pt>
    <dgm:pt modelId="{B7B63D1B-3E3D-43A0-8743-722969B5DC23}" type="sibTrans" cxnId="{41C4AED5-BB2A-441B-B185-534BCAE67370}">
      <dgm:prSet/>
      <dgm:spPr/>
      <dgm:t>
        <a:bodyPr/>
        <a:lstStyle/>
        <a:p>
          <a:endParaRPr lang="en-US"/>
        </a:p>
      </dgm:t>
    </dgm:pt>
    <dgm:pt modelId="{04DBA441-34C0-4342-B857-CB2C80ED63B2}">
      <dgm:prSet phldrT="[Text]"/>
      <dgm:spPr/>
      <dgm:t>
        <a:bodyPr/>
        <a:lstStyle/>
        <a:p>
          <a:r>
            <a:rPr lang="en-US" b="0" dirty="0"/>
            <a:t>Total and Unknows date records</a:t>
          </a:r>
        </a:p>
      </dgm:t>
    </dgm:pt>
    <dgm:pt modelId="{6F3213B2-166E-4DFC-8580-6738CCE30896}" type="parTrans" cxnId="{6DA29581-10E9-4C26-A400-C7C65E47D69C}">
      <dgm:prSet/>
      <dgm:spPr/>
      <dgm:t>
        <a:bodyPr/>
        <a:lstStyle/>
        <a:p>
          <a:endParaRPr lang="en-US"/>
        </a:p>
      </dgm:t>
    </dgm:pt>
    <dgm:pt modelId="{FF9419C8-0C31-4552-9A0F-5DDEDB5DF65D}" type="sibTrans" cxnId="{6DA29581-10E9-4C26-A400-C7C65E47D69C}">
      <dgm:prSet/>
      <dgm:spPr/>
      <dgm:t>
        <a:bodyPr/>
        <a:lstStyle/>
        <a:p>
          <a:endParaRPr lang="en-US"/>
        </a:p>
      </dgm:t>
    </dgm:pt>
    <dgm:pt modelId="{7442DA8A-FC13-4087-971E-0B9CF1F3440F}">
      <dgm:prSet phldrT="[Text]"/>
      <dgm:spPr/>
      <dgm:t>
        <a:bodyPr/>
        <a:lstStyle/>
        <a:p>
          <a:endParaRPr lang="en-US" dirty="0"/>
        </a:p>
      </dgm:t>
    </dgm:pt>
    <dgm:pt modelId="{AB9A4AD8-0388-4BAD-8023-F9D64BF2B92A}" type="parTrans" cxnId="{0F0B47D1-5CB3-4545-B42E-6FDE105CAB3B}">
      <dgm:prSet/>
      <dgm:spPr/>
      <dgm:t>
        <a:bodyPr/>
        <a:lstStyle/>
        <a:p>
          <a:endParaRPr lang="en-US"/>
        </a:p>
      </dgm:t>
    </dgm:pt>
    <dgm:pt modelId="{ACB34DD2-441F-40DD-BFE6-FE0F20141714}" type="sibTrans" cxnId="{0F0B47D1-5CB3-4545-B42E-6FDE105CAB3B}">
      <dgm:prSet/>
      <dgm:spPr/>
      <dgm:t>
        <a:bodyPr/>
        <a:lstStyle/>
        <a:p>
          <a:endParaRPr lang="en-US"/>
        </a:p>
      </dgm:t>
    </dgm:pt>
    <dgm:pt modelId="{61048E7F-265B-4143-AF15-AEBBDC0DE887}">
      <dgm:prSet phldrT="[Text]"/>
      <dgm:spPr/>
      <dgm:t>
        <a:bodyPr/>
        <a:lstStyle/>
        <a:p>
          <a:pPr marL="57150" lvl="1" indent="-57150" defTabSz="444500">
            <a:spcBef>
              <a:spcPct val="0"/>
            </a:spcBef>
            <a:spcAft>
              <a:spcPct val="15000"/>
            </a:spcAft>
            <a:buChar char="•"/>
          </a:pPr>
          <a:endParaRPr lang="en-US" kern="1200">
            <a:latin typeface="Palatino Linotype" panose="02040502050505030304"/>
            <a:ea typeface="+mn-ea"/>
            <a:cs typeface="+mn-cs"/>
          </a:endParaRPr>
        </a:p>
      </dgm:t>
    </dgm:pt>
    <dgm:pt modelId="{FEEA54DC-B3E1-4C99-ACB3-EC309C7A675D}" type="parTrans" cxnId="{56C7869D-B643-4831-B520-D709BD00BC6A}">
      <dgm:prSet/>
      <dgm:spPr/>
      <dgm:t>
        <a:bodyPr/>
        <a:lstStyle/>
        <a:p>
          <a:endParaRPr lang="en-US"/>
        </a:p>
      </dgm:t>
    </dgm:pt>
    <dgm:pt modelId="{CF62A2A7-4BE2-4618-A78E-A6A015CF483F}" type="sibTrans" cxnId="{56C7869D-B643-4831-B520-D709BD00BC6A}">
      <dgm:prSet/>
      <dgm:spPr/>
      <dgm:t>
        <a:bodyPr/>
        <a:lstStyle/>
        <a:p>
          <a:endParaRPr lang="en-US"/>
        </a:p>
      </dgm:t>
    </dgm:pt>
    <dgm:pt modelId="{B5F1FDDC-7866-4A39-B025-20E00D43AB47}">
      <dgm:prSet phldrT="[Text]"/>
      <dgm:spPr/>
      <dgm:t>
        <a:bodyPr/>
        <a:lstStyle/>
        <a:p>
          <a:r>
            <a:rPr lang="en-US" dirty="0"/>
            <a:t>Remove null values</a:t>
          </a:r>
        </a:p>
      </dgm:t>
    </dgm:pt>
    <dgm:pt modelId="{6ECAA21D-3E43-40FF-848F-A086F7BC73D5}" type="parTrans" cxnId="{652D47DA-898B-4BAE-B740-545CA9550653}">
      <dgm:prSet/>
      <dgm:spPr/>
      <dgm:t>
        <a:bodyPr/>
        <a:lstStyle/>
        <a:p>
          <a:endParaRPr lang="en-US"/>
        </a:p>
      </dgm:t>
    </dgm:pt>
    <dgm:pt modelId="{4BB1E62F-13BF-41C2-AD6D-71CEA6551AA3}" type="sibTrans" cxnId="{652D47DA-898B-4BAE-B740-545CA9550653}">
      <dgm:prSet/>
      <dgm:spPr/>
      <dgm:t>
        <a:bodyPr/>
        <a:lstStyle/>
        <a:p>
          <a:endParaRPr lang="en-US"/>
        </a:p>
      </dgm:t>
    </dgm:pt>
    <dgm:pt modelId="{B8411988-061A-4738-975F-055E9167F54F}">
      <dgm:prSet phldrT="[Text]"/>
      <dgm:spPr/>
      <dgm:t>
        <a:bodyPr/>
        <a:lstStyle/>
        <a:p>
          <a:endParaRPr lang="en-US" dirty="0"/>
        </a:p>
      </dgm:t>
    </dgm:pt>
    <dgm:pt modelId="{E255C732-F8BA-4560-8E17-1ED96E5A3282}" type="parTrans" cxnId="{5A885EB9-ACB4-45C2-9F7D-C4AD0C9C2BCF}">
      <dgm:prSet/>
      <dgm:spPr/>
      <dgm:t>
        <a:bodyPr/>
        <a:lstStyle/>
        <a:p>
          <a:endParaRPr lang="en-US"/>
        </a:p>
      </dgm:t>
    </dgm:pt>
    <dgm:pt modelId="{1AC1D8B1-E60D-4D7E-9A18-E0824709E4B5}" type="sibTrans" cxnId="{5A885EB9-ACB4-45C2-9F7D-C4AD0C9C2BCF}">
      <dgm:prSet/>
      <dgm:spPr/>
      <dgm:t>
        <a:bodyPr/>
        <a:lstStyle/>
        <a:p>
          <a:endParaRPr lang="en-US"/>
        </a:p>
      </dgm:t>
    </dgm:pt>
    <dgm:pt modelId="{50937179-877F-4B55-A947-53795C22DBBE}" type="pres">
      <dgm:prSet presAssocID="{F5FAFC54-59A6-47E4-8C22-B0CFDA1BABD4}" presName="Name0" presStyleCnt="0">
        <dgm:presLayoutVars>
          <dgm:dir/>
          <dgm:animLvl val="lvl"/>
          <dgm:resizeHandles val="exact"/>
        </dgm:presLayoutVars>
      </dgm:prSet>
      <dgm:spPr/>
    </dgm:pt>
    <dgm:pt modelId="{5E92DD03-A71C-45E0-92A2-D9E2D300BCC7}" type="pres">
      <dgm:prSet presAssocID="{840FDC77-A6B6-469D-8E82-B0277545AACF}" presName="composite" presStyleCnt="0"/>
      <dgm:spPr/>
    </dgm:pt>
    <dgm:pt modelId="{0D6B5F40-2EBE-4EF0-956F-DD8F31A50CB7}" type="pres">
      <dgm:prSet presAssocID="{840FDC77-A6B6-469D-8E82-B0277545AAC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AA9CAAA-1161-455F-9E26-E6126BF950FC}" type="pres">
      <dgm:prSet presAssocID="{840FDC77-A6B6-469D-8E82-B0277545AACF}" presName="desTx" presStyleLbl="alignAccFollowNode1" presStyleIdx="0" presStyleCnt="3">
        <dgm:presLayoutVars>
          <dgm:bulletEnabled val="1"/>
        </dgm:presLayoutVars>
      </dgm:prSet>
      <dgm:spPr/>
    </dgm:pt>
    <dgm:pt modelId="{D0092E03-45EE-4BEB-AA42-38F710833C3C}" type="pres">
      <dgm:prSet presAssocID="{8BAF2516-CE44-4FCA-8951-A904419CB38D}" presName="space" presStyleCnt="0"/>
      <dgm:spPr/>
    </dgm:pt>
    <dgm:pt modelId="{9D8A8664-A7A4-4E06-B5A5-C73512794390}" type="pres">
      <dgm:prSet presAssocID="{82C8C9C4-BCF9-4363-A7AE-D99C628EE9F6}" presName="composite" presStyleCnt="0"/>
      <dgm:spPr/>
    </dgm:pt>
    <dgm:pt modelId="{C88C57D0-2CB2-4942-9173-B1F475A6EC0A}" type="pres">
      <dgm:prSet presAssocID="{82C8C9C4-BCF9-4363-A7AE-D99C628EE9F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CE49E13-21AA-4651-9D82-48A1A41B1E06}" type="pres">
      <dgm:prSet presAssocID="{82C8C9C4-BCF9-4363-A7AE-D99C628EE9F6}" presName="desTx" presStyleLbl="alignAccFollowNode1" presStyleIdx="1" presStyleCnt="3">
        <dgm:presLayoutVars>
          <dgm:bulletEnabled val="1"/>
        </dgm:presLayoutVars>
      </dgm:prSet>
      <dgm:spPr/>
    </dgm:pt>
    <dgm:pt modelId="{5D33BEF9-7480-4829-9F01-DEC9B42B6817}" type="pres">
      <dgm:prSet presAssocID="{87F43AB3-D856-4DE9-A227-93664D67E7B7}" presName="space" presStyleCnt="0"/>
      <dgm:spPr/>
    </dgm:pt>
    <dgm:pt modelId="{AC07C91C-AF35-4282-AF86-0D52B1C2F163}" type="pres">
      <dgm:prSet presAssocID="{FDA7608B-1620-490B-B552-B0A73CBCDC6F}" presName="composite" presStyleCnt="0"/>
      <dgm:spPr/>
    </dgm:pt>
    <dgm:pt modelId="{B962E237-5A7E-4DE2-852E-69782868C5EF}" type="pres">
      <dgm:prSet presAssocID="{FDA7608B-1620-490B-B552-B0A73CBCDC6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3557F73-F693-43B9-9EE5-6D9DA9715C41}" type="pres">
      <dgm:prSet presAssocID="{FDA7608B-1620-490B-B552-B0A73CBCDC6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F23CB01-3814-4D89-B50C-1DCDFCF77411}" srcId="{F5FAFC54-59A6-47E4-8C22-B0CFDA1BABD4}" destId="{840FDC77-A6B6-469D-8E82-B0277545AACF}" srcOrd="0" destOrd="0" parTransId="{8A5FBAC5-092E-4503-8EBC-3F702D380A5B}" sibTransId="{8BAF2516-CE44-4FCA-8951-A904419CB38D}"/>
    <dgm:cxn modelId="{27A5F809-991A-4E62-A4D0-72B5A9D92452}" type="presOf" srcId="{19BF71DE-CA38-43DB-9EA0-2BA804498FAF}" destId="{3CE49E13-21AA-4651-9D82-48A1A41B1E06}" srcOrd="0" destOrd="3" presId="urn:microsoft.com/office/officeart/2005/8/layout/hList1"/>
    <dgm:cxn modelId="{860E3622-7AAD-4F37-BD3B-ABFBB5D5A55E}" srcId="{82C8C9C4-BCF9-4363-A7AE-D99C628EE9F6}" destId="{65FF7309-DCEC-4F95-8031-2AAB8180E8C1}" srcOrd="0" destOrd="0" parTransId="{8F5B0F02-3154-4F26-9A73-632B82432CE8}" sibTransId="{DC0A5463-70F6-4880-A8E0-316649B5F5E8}"/>
    <dgm:cxn modelId="{B56E7B38-CB40-424B-88B8-8BE595069376}" type="presOf" srcId="{840FDC77-A6B6-469D-8E82-B0277545AACF}" destId="{0D6B5F40-2EBE-4EF0-956F-DD8F31A50CB7}" srcOrd="0" destOrd="0" presId="urn:microsoft.com/office/officeart/2005/8/layout/hList1"/>
    <dgm:cxn modelId="{53F61C3A-D27C-4F1E-A7AD-F19AFED69A4D}" type="presOf" srcId="{61048E7F-265B-4143-AF15-AEBBDC0DE887}" destId="{73557F73-F693-43B9-9EE5-6D9DA9715C41}" srcOrd="0" destOrd="2" presId="urn:microsoft.com/office/officeart/2005/8/layout/hList1"/>
    <dgm:cxn modelId="{462F395D-0614-46B8-976E-C28E02E5377E}" type="presOf" srcId="{F5FAFC54-59A6-47E4-8C22-B0CFDA1BABD4}" destId="{50937179-877F-4B55-A947-53795C22DBBE}" srcOrd="0" destOrd="0" presId="urn:microsoft.com/office/officeart/2005/8/layout/hList1"/>
    <dgm:cxn modelId="{9AEB3A60-A472-48D5-8411-AFD4A757F782}" srcId="{840FDC77-A6B6-469D-8E82-B0277545AACF}" destId="{66B2A107-2587-49E3-AFCB-D32F3F414CF6}" srcOrd="1" destOrd="0" parTransId="{2DB7AB03-F473-4200-8247-E168EC844B9E}" sibTransId="{1F7C5341-74AA-40C9-832C-D680970BB6F5}"/>
    <dgm:cxn modelId="{24F0CD63-F931-4DE9-A0EC-7A54F812802C}" srcId="{FDA7608B-1620-490B-B552-B0A73CBCDC6F}" destId="{E651BF10-F5BA-4DE9-91E6-44643799DB05}" srcOrd="1" destOrd="0" parTransId="{5266AAED-7D73-41AB-BA6C-5EE52919C79F}" sibTransId="{05E51DBB-6F75-44BB-A204-74F0A7539F68}"/>
    <dgm:cxn modelId="{71B47045-DFE0-4FA9-866B-12F78430BA6B}" type="presOf" srcId="{E651BF10-F5BA-4DE9-91E6-44643799DB05}" destId="{73557F73-F693-43B9-9EE5-6D9DA9715C41}" srcOrd="0" destOrd="1" presId="urn:microsoft.com/office/officeart/2005/8/layout/hList1"/>
    <dgm:cxn modelId="{47035149-A366-4493-96DD-518D16F2D93A}" srcId="{840FDC77-A6B6-469D-8E82-B0277545AACF}" destId="{7F144C82-DD75-4B72-88CB-FF182338ABCF}" srcOrd="2" destOrd="0" parTransId="{85B90BD2-18A6-4F6D-8C5A-15C34F4771F4}" sibTransId="{221BE84D-7788-4EBE-BFFA-901C732667D0}"/>
    <dgm:cxn modelId="{67FA246A-3B15-4676-83B2-247A6E7AC477}" type="presOf" srcId="{66B2A107-2587-49E3-AFCB-D32F3F414CF6}" destId="{BAA9CAAA-1161-455F-9E26-E6126BF950FC}" srcOrd="0" destOrd="1" presId="urn:microsoft.com/office/officeart/2005/8/layout/hList1"/>
    <dgm:cxn modelId="{E25C1272-D840-48F8-956A-6D2F2D34A52F}" type="presOf" srcId="{FDA7608B-1620-490B-B552-B0A73CBCDC6F}" destId="{B962E237-5A7E-4DE2-852E-69782868C5EF}" srcOrd="0" destOrd="0" presId="urn:microsoft.com/office/officeart/2005/8/layout/hList1"/>
    <dgm:cxn modelId="{AFD0F052-DC10-4272-AF17-E44E5A8921AA}" type="presOf" srcId="{4B418B13-A188-4683-AE7C-5FC31733A05D}" destId="{3CE49E13-21AA-4651-9D82-48A1A41B1E06}" srcOrd="0" destOrd="1" presId="urn:microsoft.com/office/officeart/2005/8/layout/hList1"/>
    <dgm:cxn modelId="{DA178174-FFE6-4BF4-99C7-D8555BE2E59B}" srcId="{82C8C9C4-BCF9-4363-A7AE-D99C628EE9F6}" destId="{4B418B13-A188-4683-AE7C-5FC31733A05D}" srcOrd="1" destOrd="0" parTransId="{70BB3315-630A-4375-80D4-F9ADA2697675}" sibTransId="{20E67E1C-E59B-46A5-9128-A9466F409257}"/>
    <dgm:cxn modelId="{C51B0879-8F2D-43A3-BAA0-5E5BEFDADA5E}" type="presOf" srcId="{B8DEACA4-5E84-4607-8071-9964C344B0F0}" destId="{BAA9CAAA-1161-455F-9E26-E6126BF950FC}" srcOrd="0" destOrd="0" presId="urn:microsoft.com/office/officeart/2005/8/layout/hList1"/>
    <dgm:cxn modelId="{FF87CE7E-A94B-429D-8144-E7749C8EEC40}" type="presOf" srcId="{04DBA441-34C0-4342-B857-CB2C80ED63B2}" destId="{BAA9CAAA-1161-455F-9E26-E6126BF950FC}" srcOrd="0" destOrd="5" presId="urn:microsoft.com/office/officeart/2005/8/layout/hList1"/>
    <dgm:cxn modelId="{6DA29581-10E9-4C26-A400-C7C65E47D69C}" srcId="{840FDC77-A6B6-469D-8E82-B0277545AACF}" destId="{04DBA441-34C0-4342-B857-CB2C80ED63B2}" srcOrd="5" destOrd="0" parTransId="{6F3213B2-166E-4DFC-8580-6738CCE30896}" sibTransId="{FF9419C8-0C31-4552-9A0F-5DDEDB5DF65D}"/>
    <dgm:cxn modelId="{4D75DA9A-6E9B-43FA-8E2A-6D75B0F582EF}" type="presOf" srcId="{7F144C82-DD75-4B72-88CB-FF182338ABCF}" destId="{BAA9CAAA-1161-455F-9E26-E6126BF950FC}" srcOrd="0" destOrd="2" presId="urn:microsoft.com/office/officeart/2005/8/layout/hList1"/>
    <dgm:cxn modelId="{56C7869D-B643-4831-B520-D709BD00BC6A}" srcId="{FDA7608B-1620-490B-B552-B0A73CBCDC6F}" destId="{61048E7F-265B-4143-AF15-AEBBDC0DE887}" srcOrd="2" destOrd="0" parTransId="{FEEA54DC-B3E1-4C99-ACB3-EC309C7A675D}" sibTransId="{CF62A2A7-4BE2-4618-A78E-A6A015CF483F}"/>
    <dgm:cxn modelId="{D7B1AFA3-3AC8-4901-9D75-40BC514CE84B}" type="presOf" srcId="{65FF7309-DCEC-4F95-8031-2AAB8180E8C1}" destId="{3CE49E13-21AA-4651-9D82-48A1A41B1E06}" srcOrd="0" destOrd="0" presId="urn:microsoft.com/office/officeart/2005/8/layout/hList1"/>
    <dgm:cxn modelId="{6BC88EAE-228F-4925-BEA0-DB76DB7A9D83}" srcId="{FDA7608B-1620-490B-B552-B0A73CBCDC6F}" destId="{1FF37C42-5C33-46E8-A6E2-0EE9283C23F3}" srcOrd="0" destOrd="0" parTransId="{695068A6-F1D0-4176-A2C8-1A3CE9E2CB78}" sibTransId="{0E0CB3CB-3E1D-4EA2-8655-7E25E1B7BEDF}"/>
    <dgm:cxn modelId="{7EE117B1-8076-40CA-996E-147DC977C01C}" type="presOf" srcId="{82C8C9C4-BCF9-4363-A7AE-D99C628EE9F6}" destId="{C88C57D0-2CB2-4942-9173-B1F475A6EC0A}" srcOrd="0" destOrd="0" presId="urn:microsoft.com/office/officeart/2005/8/layout/hList1"/>
    <dgm:cxn modelId="{5A885EB9-ACB4-45C2-9F7D-C4AD0C9C2BCF}" srcId="{82C8C9C4-BCF9-4363-A7AE-D99C628EE9F6}" destId="{B8411988-061A-4738-975F-055E9167F54F}" srcOrd="4" destOrd="0" parTransId="{E255C732-F8BA-4560-8E17-1ED96E5A3282}" sibTransId="{1AC1D8B1-E60D-4D7E-9A18-E0824709E4B5}"/>
    <dgm:cxn modelId="{121C14BA-815B-4996-A316-F4C768355765}" srcId="{840FDC77-A6B6-469D-8E82-B0277545AACF}" destId="{FCEEBA2F-6C5B-4707-8811-4D62E275A7AB}" srcOrd="3" destOrd="0" parTransId="{7C027461-3C25-4C45-BAA4-3A9E38358DF8}" sibTransId="{2D411AAB-F2F9-444C-BC13-DBD7A07637DE}"/>
    <dgm:cxn modelId="{D80FE0C4-8699-4884-A01E-42F4913A80FE}" type="presOf" srcId="{71F918BB-999B-4D0B-B046-3FC12EDF6116}" destId="{BAA9CAAA-1161-455F-9E26-E6126BF950FC}" srcOrd="0" destOrd="4" presId="urn:microsoft.com/office/officeart/2005/8/layout/hList1"/>
    <dgm:cxn modelId="{0F0B47D1-5CB3-4545-B42E-6FDE105CAB3B}" srcId="{82C8C9C4-BCF9-4363-A7AE-D99C628EE9F6}" destId="{7442DA8A-FC13-4087-971E-0B9CF1F3440F}" srcOrd="2" destOrd="0" parTransId="{AB9A4AD8-0388-4BAD-8023-F9D64BF2B92A}" sibTransId="{ACB34DD2-441F-40DD-BFE6-FE0F20141714}"/>
    <dgm:cxn modelId="{152099D2-6ECC-473E-AC92-408F9CA376B8}" srcId="{82C8C9C4-BCF9-4363-A7AE-D99C628EE9F6}" destId="{19BF71DE-CA38-43DB-9EA0-2BA804498FAF}" srcOrd="3" destOrd="0" parTransId="{555A8B0C-68D3-46CD-9144-910EB6C62D5D}" sibTransId="{85F73010-C066-4945-A63E-8DD21D39F01A}"/>
    <dgm:cxn modelId="{D61EA2D2-2136-4D1E-A76A-8294CFB861B7}" type="presOf" srcId="{B8411988-061A-4738-975F-055E9167F54F}" destId="{3CE49E13-21AA-4651-9D82-48A1A41B1E06}" srcOrd="0" destOrd="4" presId="urn:microsoft.com/office/officeart/2005/8/layout/hList1"/>
    <dgm:cxn modelId="{41C4AED5-BB2A-441B-B185-534BCAE67370}" srcId="{840FDC77-A6B6-469D-8E82-B0277545AACF}" destId="{71F918BB-999B-4D0B-B046-3FC12EDF6116}" srcOrd="4" destOrd="0" parTransId="{A68CD7F9-3DD5-4C08-8940-26D3E5B1E0C2}" sibTransId="{B7B63D1B-3E3D-43A0-8743-722969B5DC23}"/>
    <dgm:cxn modelId="{0AB914D6-CA5B-4D71-A1B9-2AB75E835456}" srcId="{840FDC77-A6B6-469D-8E82-B0277545AACF}" destId="{B8DEACA4-5E84-4607-8071-9964C344B0F0}" srcOrd="0" destOrd="0" parTransId="{D18D9D94-4B05-44C0-9673-F7FDD36EE2A2}" sibTransId="{08D30C65-E123-4912-93C9-6B8E6F14AE9E}"/>
    <dgm:cxn modelId="{DE06C2D9-6F7F-4E27-AB92-9F48C7BEA801}" type="presOf" srcId="{1FF37C42-5C33-46E8-A6E2-0EE9283C23F3}" destId="{73557F73-F693-43B9-9EE5-6D9DA9715C41}" srcOrd="0" destOrd="0" presId="urn:microsoft.com/office/officeart/2005/8/layout/hList1"/>
    <dgm:cxn modelId="{652D47DA-898B-4BAE-B740-545CA9550653}" srcId="{82C8C9C4-BCF9-4363-A7AE-D99C628EE9F6}" destId="{B5F1FDDC-7866-4A39-B025-20E00D43AB47}" srcOrd="5" destOrd="0" parTransId="{6ECAA21D-3E43-40FF-848F-A086F7BC73D5}" sibTransId="{4BB1E62F-13BF-41C2-AD6D-71CEA6551AA3}"/>
    <dgm:cxn modelId="{A2EF9ADA-0B0B-4DD2-85DB-AA7B17C9BB71}" srcId="{F5FAFC54-59A6-47E4-8C22-B0CFDA1BABD4}" destId="{FDA7608B-1620-490B-B552-B0A73CBCDC6F}" srcOrd="2" destOrd="0" parTransId="{C449B5F2-C797-49C6-A60B-AE6FB15C07AD}" sibTransId="{BA33DBF1-3759-4772-8CD2-BE5D0E99F4B4}"/>
    <dgm:cxn modelId="{D73863E1-9794-4911-816B-56F62975147C}" srcId="{FDA7608B-1620-490B-B552-B0A73CBCDC6F}" destId="{5CB219EB-FA79-4095-9BF2-E7A6BA281EC9}" srcOrd="3" destOrd="0" parTransId="{DD02AA18-F2A4-40F0-A75F-A9B0D5874111}" sibTransId="{703449AD-7C78-4F5A-89C1-BB750E9CD557}"/>
    <dgm:cxn modelId="{DF1AB4EB-D2CB-47AC-98C8-DC8C2DCBA8B0}" type="presOf" srcId="{FCEEBA2F-6C5B-4707-8811-4D62E275A7AB}" destId="{BAA9CAAA-1161-455F-9E26-E6126BF950FC}" srcOrd="0" destOrd="3" presId="urn:microsoft.com/office/officeart/2005/8/layout/hList1"/>
    <dgm:cxn modelId="{62FAE9EB-6874-4958-BA9B-93E899F5762F}" type="presOf" srcId="{5CB219EB-FA79-4095-9BF2-E7A6BA281EC9}" destId="{73557F73-F693-43B9-9EE5-6D9DA9715C41}" srcOrd="0" destOrd="3" presId="urn:microsoft.com/office/officeart/2005/8/layout/hList1"/>
    <dgm:cxn modelId="{180C76F1-11A4-463A-AC3A-E8EAC197BD27}" type="presOf" srcId="{B5F1FDDC-7866-4A39-B025-20E00D43AB47}" destId="{3CE49E13-21AA-4651-9D82-48A1A41B1E06}" srcOrd="0" destOrd="5" presId="urn:microsoft.com/office/officeart/2005/8/layout/hList1"/>
    <dgm:cxn modelId="{F2C637F7-92EE-4775-9C14-0A14B8C0CFFB}" type="presOf" srcId="{7442DA8A-FC13-4087-971E-0B9CF1F3440F}" destId="{3CE49E13-21AA-4651-9D82-48A1A41B1E06}" srcOrd="0" destOrd="2" presId="urn:microsoft.com/office/officeart/2005/8/layout/hList1"/>
    <dgm:cxn modelId="{099987FA-165D-40A0-BCAF-13B850FCC14E}" srcId="{F5FAFC54-59A6-47E4-8C22-B0CFDA1BABD4}" destId="{82C8C9C4-BCF9-4363-A7AE-D99C628EE9F6}" srcOrd="1" destOrd="0" parTransId="{3C94B0A6-84BC-485A-A0E3-14C62F3C62D5}" sibTransId="{87F43AB3-D856-4DE9-A227-93664D67E7B7}"/>
    <dgm:cxn modelId="{C25ADA27-11A7-4E81-984E-02D9EDC43615}" type="presParOf" srcId="{50937179-877F-4B55-A947-53795C22DBBE}" destId="{5E92DD03-A71C-45E0-92A2-D9E2D300BCC7}" srcOrd="0" destOrd="0" presId="urn:microsoft.com/office/officeart/2005/8/layout/hList1"/>
    <dgm:cxn modelId="{D4374048-F2E0-42BB-9890-BD366FE8A25E}" type="presParOf" srcId="{5E92DD03-A71C-45E0-92A2-D9E2D300BCC7}" destId="{0D6B5F40-2EBE-4EF0-956F-DD8F31A50CB7}" srcOrd="0" destOrd="0" presId="urn:microsoft.com/office/officeart/2005/8/layout/hList1"/>
    <dgm:cxn modelId="{487190BB-CCDD-4A87-AAE8-46AE7662ED49}" type="presParOf" srcId="{5E92DD03-A71C-45E0-92A2-D9E2D300BCC7}" destId="{BAA9CAAA-1161-455F-9E26-E6126BF950FC}" srcOrd="1" destOrd="0" presId="urn:microsoft.com/office/officeart/2005/8/layout/hList1"/>
    <dgm:cxn modelId="{7C1E5D2B-38F8-4784-BA64-A4C4B597B4EA}" type="presParOf" srcId="{50937179-877F-4B55-A947-53795C22DBBE}" destId="{D0092E03-45EE-4BEB-AA42-38F710833C3C}" srcOrd="1" destOrd="0" presId="urn:microsoft.com/office/officeart/2005/8/layout/hList1"/>
    <dgm:cxn modelId="{6BB53BC0-BD88-47C0-A00E-18A01C33AADB}" type="presParOf" srcId="{50937179-877F-4B55-A947-53795C22DBBE}" destId="{9D8A8664-A7A4-4E06-B5A5-C73512794390}" srcOrd="2" destOrd="0" presId="urn:microsoft.com/office/officeart/2005/8/layout/hList1"/>
    <dgm:cxn modelId="{07E0179B-A7E0-455A-A675-16C3B7737D22}" type="presParOf" srcId="{9D8A8664-A7A4-4E06-B5A5-C73512794390}" destId="{C88C57D0-2CB2-4942-9173-B1F475A6EC0A}" srcOrd="0" destOrd="0" presId="urn:microsoft.com/office/officeart/2005/8/layout/hList1"/>
    <dgm:cxn modelId="{08F8C689-A35F-434D-BB43-AEF04906D4E4}" type="presParOf" srcId="{9D8A8664-A7A4-4E06-B5A5-C73512794390}" destId="{3CE49E13-21AA-4651-9D82-48A1A41B1E06}" srcOrd="1" destOrd="0" presId="urn:microsoft.com/office/officeart/2005/8/layout/hList1"/>
    <dgm:cxn modelId="{62981D7E-8FF1-4AD1-9B76-6FB6DC4C4863}" type="presParOf" srcId="{50937179-877F-4B55-A947-53795C22DBBE}" destId="{5D33BEF9-7480-4829-9F01-DEC9B42B6817}" srcOrd="3" destOrd="0" presId="urn:microsoft.com/office/officeart/2005/8/layout/hList1"/>
    <dgm:cxn modelId="{DD05CC4E-62ED-4BF2-81D6-A8E05789E321}" type="presParOf" srcId="{50937179-877F-4B55-A947-53795C22DBBE}" destId="{AC07C91C-AF35-4282-AF86-0D52B1C2F163}" srcOrd="4" destOrd="0" presId="urn:microsoft.com/office/officeart/2005/8/layout/hList1"/>
    <dgm:cxn modelId="{E4BABB0D-DC6A-4CF3-9C23-3150B2A1EE5D}" type="presParOf" srcId="{AC07C91C-AF35-4282-AF86-0D52B1C2F163}" destId="{B962E237-5A7E-4DE2-852E-69782868C5EF}" srcOrd="0" destOrd="0" presId="urn:microsoft.com/office/officeart/2005/8/layout/hList1"/>
    <dgm:cxn modelId="{F7C83313-EFA8-47B8-9C81-F14EEDD09989}" type="presParOf" srcId="{AC07C91C-AF35-4282-AF86-0D52B1C2F163}" destId="{73557F73-F693-43B9-9EE5-6D9DA9715C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8EBF22B-BB56-47F5-9167-6C0961317B98}" type="doc">
      <dgm:prSet loTypeId="urn:microsoft.com/office/officeart/2005/8/layout/pList2" loCatId="list" qsTypeId="urn:microsoft.com/office/officeart/2005/8/quickstyle/simple5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4BE23344-1F18-4906-A8AC-9526818ECA20}">
      <dgm:prSet phldrT="[Text]" phldr="1"/>
      <dgm:spPr/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7624A15D-6C73-4DFF-9EAE-78D75992B7AC}" type="parTrans" cxnId="{15E995A1-BC2E-42CE-9835-8A63BE3EE573}">
      <dgm:prSet/>
      <dgm:spPr/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18B1AF92-9D62-4792-8A90-82317D02B54C}" type="sibTrans" cxnId="{15E995A1-BC2E-42CE-9835-8A63BE3EE573}">
      <dgm:prSet/>
      <dgm:spPr/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7ECC352F-BD2F-455E-BB5A-F2DC280B87F9}">
      <dgm:prSet phldrT="[Text]" phldr="1"/>
      <dgm:spPr/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404ED09F-55AF-4412-AC05-F4D514602BBA}" type="parTrans" cxnId="{4941CB0E-DB28-438F-8230-A8BB8A4BCB7B}">
      <dgm:prSet/>
      <dgm:spPr/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A7052553-3E18-4943-A373-338CDAB4690E}" type="sibTrans" cxnId="{4941CB0E-DB28-438F-8230-A8BB8A4BCB7B}">
      <dgm:prSet/>
      <dgm:spPr/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5D737088-70E7-49B7-AE54-F521A5CDA04E}">
      <dgm:prSet phldrT="[Text]" phldr="1"/>
      <dgm:spPr/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6EDECA97-5761-4E26-87B6-F1E66AF661CF}" type="parTrans" cxnId="{546F0A64-2D7A-44E8-A31D-452CD054FC2D}">
      <dgm:prSet/>
      <dgm:spPr/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57BD59C8-557F-45BD-8E75-86376067C05E}" type="sibTrans" cxnId="{546F0A64-2D7A-44E8-A31D-452CD054FC2D}">
      <dgm:prSet/>
      <dgm:spPr/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AA7DB51A-FA84-4CB6-8AA1-19B93161F25D}" type="pres">
      <dgm:prSet presAssocID="{E8EBF22B-BB56-47F5-9167-6C0961317B98}" presName="Name0" presStyleCnt="0">
        <dgm:presLayoutVars>
          <dgm:dir/>
          <dgm:resizeHandles val="exact"/>
        </dgm:presLayoutVars>
      </dgm:prSet>
      <dgm:spPr/>
    </dgm:pt>
    <dgm:pt modelId="{7FE3B8D4-1E65-434D-A98C-47B5B506DB35}" type="pres">
      <dgm:prSet presAssocID="{E8EBF22B-BB56-47F5-9167-6C0961317B98}" presName="bkgdShp" presStyleLbl="alignAccFollowNode1" presStyleIdx="0" presStyleCnt="1"/>
      <dgm:spPr/>
    </dgm:pt>
    <dgm:pt modelId="{08DC1DF9-553E-400F-8D1D-92A04B21D425}" type="pres">
      <dgm:prSet presAssocID="{E8EBF22B-BB56-47F5-9167-6C0961317B98}" presName="linComp" presStyleCnt="0"/>
      <dgm:spPr/>
    </dgm:pt>
    <dgm:pt modelId="{FA8F8946-2314-4BF3-9F6D-6A16A653BE76}" type="pres">
      <dgm:prSet presAssocID="{4BE23344-1F18-4906-A8AC-9526818ECA20}" presName="compNode" presStyleCnt="0"/>
      <dgm:spPr/>
    </dgm:pt>
    <dgm:pt modelId="{855E5283-19BC-459A-94B3-13DE88DA5C7D}" type="pres">
      <dgm:prSet presAssocID="{4BE23344-1F18-4906-A8AC-9526818ECA20}" presName="node" presStyleLbl="node1" presStyleIdx="0" presStyleCnt="3">
        <dgm:presLayoutVars>
          <dgm:bulletEnabled val="1"/>
        </dgm:presLayoutVars>
      </dgm:prSet>
      <dgm:spPr/>
    </dgm:pt>
    <dgm:pt modelId="{506902A4-E12F-43FD-A9B3-BD46216963D6}" type="pres">
      <dgm:prSet presAssocID="{4BE23344-1F18-4906-A8AC-9526818ECA20}" presName="invisiNode" presStyleLbl="node1" presStyleIdx="0" presStyleCnt="3"/>
      <dgm:spPr/>
    </dgm:pt>
    <dgm:pt modelId="{EB0107F3-BDAE-42F6-AD07-6A827033906B}" type="pres">
      <dgm:prSet presAssocID="{4BE23344-1F18-4906-A8AC-9526818ECA20}" presName="imagNode" presStyleLbl="fgImgPlace1" presStyleIdx="0" presStyleCnt="3"/>
      <dgm:spPr/>
    </dgm:pt>
    <dgm:pt modelId="{36927E6C-4235-4B3F-966A-4554A692AAFC}" type="pres">
      <dgm:prSet presAssocID="{18B1AF92-9D62-4792-8A90-82317D02B54C}" presName="sibTrans" presStyleLbl="sibTrans2D1" presStyleIdx="0" presStyleCnt="0"/>
      <dgm:spPr/>
    </dgm:pt>
    <dgm:pt modelId="{E6E64C22-42F1-4942-A470-F29D89B709CA}" type="pres">
      <dgm:prSet presAssocID="{7ECC352F-BD2F-455E-BB5A-F2DC280B87F9}" presName="compNode" presStyleCnt="0"/>
      <dgm:spPr/>
    </dgm:pt>
    <dgm:pt modelId="{0610BA34-8AD7-40E4-A61A-4FF135E6C52F}" type="pres">
      <dgm:prSet presAssocID="{7ECC352F-BD2F-455E-BB5A-F2DC280B87F9}" presName="node" presStyleLbl="node1" presStyleIdx="1" presStyleCnt="3">
        <dgm:presLayoutVars>
          <dgm:bulletEnabled val="1"/>
        </dgm:presLayoutVars>
      </dgm:prSet>
      <dgm:spPr/>
    </dgm:pt>
    <dgm:pt modelId="{7D536B42-B1FE-4EE5-B37E-F0174C1C8905}" type="pres">
      <dgm:prSet presAssocID="{7ECC352F-BD2F-455E-BB5A-F2DC280B87F9}" presName="invisiNode" presStyleLbl="node1" presStyleIdx="1" presStyleCnt="3"/>
      <dgm:spPr/>
    </dgm:pt>
    <dgm:pt modelId="{48C23A70-5B06-4696-8DD0-B8A053BC75B9}" type="pres">
      <dgm:prSet presAssocID="{7ECC352F-BD2F-455E-BB5A-F2DC280B87F9}" presName="imagNode" presStyleLbl="fgImgPlace1" presStyleIdx="1" presStyleCnt="3"/>
      <dgm:spPr/>
    </dgm:pt>
    <dgm:pt modelId="{D5D92650-C554-4E25-B67F-DF9903693192}" type="pres">
      <dgm:prSet presAssocID="{A7052553-3E18-4943-A373-338CDAB4690E}" presName="sibTrans" presStyleLbl="sibTrans2D1" presStyleIdx="0" presStyleCnt="0"/>
      <dgm:spPr/>
    </dgm:pt>
    <dgm:pt modelId="{499A4F75-DE8F-4B37-BE91-FE8F49E64ED3}" type="pres">
      <dgm:prSet presAssocID="{5D737088-70E7-49B7-AE54-F521A5CDA04E}" presName="compNode" presStyleCnt="0"/>
      <dgm:spPr/>
    </dgm:pt>
    <dgm:pt modelId="{196E2CF1-6FC4-40F5-9CBD-53E272BF7458}" type="pres">
      <dgm:prSet presAssocID="{5D737088-70E7-49B7-AE54-F521A5CDA04E}" presName="node" presStyleLbl="node1" presStyleIdx="2" presStyleCnt="3">
        <dgm:presLayoutVars>
          <dgm:bulletEnabled val="1"/>
        </dgm:presLayoutVars>
      </dgm:prSet>
      <dgm:spPr/>
    </dgm:pt>
    <dgm:pt modelId="{BEC9B824-50FC-4100-B197-6A84EE78C728}" type="pres">
      <dgm:prSet presAssocID="{5D737088-70E7-49B7-AE54-F521A5CDA04E}" presName="invisiNode" presStyleLbl="node1" presStyleIdx="2" presStyleCnt="3"/>
      <dgm:spPr/>
    </dgm:pt>
    <dgm:pt modelId="{033FCE30-1E56-4B3D-8310-14208CF2BDEE}" type="pres">
      <dgm:prSet presAssocID="{5D737088-70E7-49B7-AE54-F521A5CDA04E}" presName="imagNode" presStyleLbl="fgImgPlace1" presStyleIdx="2" presStyleCnt="3"/>
      <dgm:spPr/>
    </dgm:pt>
  </dgm:ptLst>
  <dgm:cxnLst>
    <dgm:cxn modelId="{4941CB0E-DB28-438F-8230-A8BB8A4BCB7B}" srcId="{E8EBF22B-BB56-47F5-9167-6C0961317B98}" destId="{7ECC352F-BD2F-455E-BB5A-F2DC280B87F9}" srcOrd="1" destOrd="0" parTransId="{404ED09F-55AF-4412-AC05-F4D514602BBA}" sibTransId="{A7052553-3E18-4943-A373-338CDAB4690E}"/>
    <dgm:cxn modelId="{2F2FC51C-7F94-46E2-8D6C-13E635E9056A}" type="presOf" srcId="{5D737088-70E7-49B7-AE54-F521A5CDA04E}" destId="{196E2CF1-6FC4-40F5-9CBD-53E272BF7458}" srcOrd="0" destOrd="0" presId="urn:microsoft.com/office/officeart/2005/8/layout/pList2"/>
    <dgm:cxn modelId="{546F0A64-2D7A-44E8-A31D-452CD054FC2D}" srcId="{E8EBF22B-BB56-47F5-9167-6C0961317B98}" destId="{5D737088-70E7-49B7-AE54-F521A5CDA04E}" srcOrd="2" destOrd="0" parTransId="{6EDECA97-5761-4E26-87B6-F1E66AF661CF}" sibTransId="{57BD59C8-557F-45BD-8E75-86376067C05E}"/>
    <dgm:cxn modelId="{31E29950-AF8F-4A40-A566-FDFDC8C64D7B}" type="presOf" srcId="{A7052553-3E18-4943-A373-338CDAB4690E}" destId="{D5D92650-C554-4E25-B67F-DF9903693192}" srcOrd="0" destOrd="0" presId="urn:microsoft.com/office/officeart/2005/8/layout/pList2"/>
    <dgm:cxn modelId="{5CAA4295-AF60-4776-AA7C-6ADBB26AD2F7}" type="presOf" srcId="{7ECC352F-BD2F-455E-BB5A-F2DC280B87F9}" destId="{0610BA34-8AD7-40E4-A61A-4FF135E6C52F}" srcOrd="0" destOrd="0" presId="urn:microsoft.com/office/officeart/2005/8/layout/pList2"/>
    <dgm:cxn modelId="{15E995A1-BC2E-42CE-9835-8A63BE3EE573}" srcId="{E8EBF22B-BB56-47F5-9167-6C0961317B98}" destId="{4BE23344-1F18-4906-A8AC-9526818ECA20}" srcOrd="0" destOrd="0" parTransId="{7624A15D-6C73-4DFF-9EAE-78D75992B7AC}" sibTransId="{18B1AF92-9D62-4792-8A90-82317D02B54C}"/>
    <dgm:cxn modelId="{2B2C5AA7-E5B2-47ED-8491-3383E4AC1AD4}" type="presOf" srcId="{4BE23344-1F18-4906-A8AC-9526818ECA20}" destId="{855E5283-19BC-459A-94B3-13DE88DA5C7D}" srcOrd="0" destOrd="0" presId="urn:microsoft.com/office/officeart/2005/8/layout/pList2"/>
    <dgm:cxn modelId="{F6A101AF-7C4B-4D7B-81AA-4E1F1442CFCB}" type="presOf" srcId="{18B1AF92-9D62-4792-8A90-82317D02B54C}" destId="{36927E6C-4235-4B3F-966A-4554A692AAFC}" srcOrd="0" destOrd="0" presId="urn:microsoft.com/office/officeart/2005/8/layout/pList2"/>
    <dgm:cxn modelId="{670579E1-D1EB-4BB4-ACD3-60E23D59F681}" type="presOf" srcId="{E8EBF22B-BB56-47F5-9167-6C0961317B98}" destId="{AA7DB51A-FA84-4CB6-8AA1-19B93161F25D}" srcOrd="0" destOrd="0" presId="urn:microsoft.com/office/officeart/2005/8/layout/pList2"/>
    <dgm:cxn modelId="{B157BBE0-5F86-47A6-8E8B-524B1557B9BB}" type="presParOf" srcId="{AA7DB51A-FA84-4CB6-8AA1-19B93161F25D}" destId="{7FE3B8D4-1E65-434D-A98C-47B5B506DB35}" srcOrd="0" destOrd="0" presId="urn:microsoft.com/office/officeart/2005/8/layout/pList2"/>
    <dgm:cxn modelId="{39FABB35-A83B-4610-89A7-7B3FE35A36B3}" type="presParOf" srcId="{AA7DB51A-FA84-4CB6-8AA1-19B93161F25D}" destId="{08DC1DF9-553E-400F-8D1D-92A04B21D425}" srcOrd="1" destOrd="0" presId="urn:microsoft.com/office/officeart/2005/8/layout/pList2"/>
    <dgm:cxn modelId="{E7387387-5D34-4907-9C85-6E09EB41165D}" type="presParOf" srcId="{08DC1DF9-553E-400F-8D1D-92A04B21D425}" destId="{FA8F8946-2314-4BF3-9F6D-6A16A653BE76}" srcOrd="0" destOrd="0" presId="urn:microsoft.com/office/officeart/2005/8/layout/pList2"/>
    <dgm:cxn modelId="{25D7F35E-0F0F-4189-9861-2F78FCCCDD11}" type="presParOf" srcId="{FA8F8946-2314-4BF3-9F6D-6A16A653BE76}" destId="{855E5283-19BC-459A-94B3-13DE88DA5C7D}" srcOrd="0" destOrd="0" presId="urn:microsoft.com/office/officeart/2005/8/layout/pList2"/>
    <dgm:cxn modelId="{84AF8D73-9CC0-4159-8AD0-76DE350D8B31}" type="presParOf" srcId="{FA8F8946-2314-4BF3-9F6D-6A16A653BE76}" destId="{506902A4-E12F-43FD-A9B3-BD46216963D6}" srcOrd="1" destOrd="0" presId="urn:microsoft.com/office/officeart/2005/8/layout/pList2"/>
    <dgm:cxn modelId="{6E85BDC6-A98C-4D03-B453-98328063C497}" type="presParOf" srcId="{FA8F8946-2314-4BF3-9F6D-6A16A653BE76}" destId="{EB0107F3-BDAE-42F6-AD07-6A827033906B}" srcOrd="2" destOrd="0" presId="urn:microsoft.com/office/officeart/2005/8/layout/pList2"/>
    <dgm:cxn modelId="{57685A63-2AC8-44D9-B548-EC5116D7ABCD}" type="presParOf" srcId="{08DC1DF9-553E-400F-8D1D-92A04B21D425}" destId="{36927E6C-4235-4B3F-966A-4554A692AAFC}" srcOrd="1" destOrd="0" presId="urn:microsoft.com/office/officeart/2005/8/layout/pList2"/>
    <dgm:cxn modelId="{4C610C1E-8098-41C7-A245-F543D1C04048}" type="presParOf" srcId="{08DC1DF9-553E-400F-8D1D-92A04B21D425}" destId="{E6E64C22-42F1-4942-A470-F29D89B709CA}" srcOrd="2" destOrd="0" presId="urn:microsoft.com/office/officeart/2005/8/layout/pList2"/>
    <dgm:cxn modelId="{AF13C37E-267F-4E5B-AE60-FC8ED51252D7}" type="presParOf" srcId="{E6E64C22-42F1-4942-A470-F29D89B709CA}" destId="{0610BA34-8AD7-40E4-A61A-4FF135E6C52F}" srcOrd="0" destOrd="0" presId="urn:microsoft.com/office/officeart/2005/8/layout/pList2"/>
    <dgm:cxn modelId="{8A1B5E6E-69EC-435F-ACFC-6B1336BBB8E1}" type="presParOf" srcId="{E6E64C22-42F1-4942-A470-F29D89B709CA}" destId="{7D536B42-B1FE-4EE5-B37E-F0174C1C8905}" srcOrd="1" destOrd="0" presId="urn:microsoft.com/office/officeart/2005/8/layout/pList2"/>
    <dgm:cxn modelId="{44ECEBFE-1AAD-4155-A85B-1C8748EE252E}" type="presParOf" srcId="{E6E64C22-42F1-4942-A470-F29D89B709CA}" destId="{48C23A70-5B06-4696-8DD0-B8A053BC75B9}" srcOrd="2" destOrd="0" presId="urn:microsoft.com/office/officeart/2005/8/layout/pList2"/>
    <dgm:cxn modelId="{4AF4E6B1-FB7C-4AED-8E2A-40C7365D60DD}" type="presParOf" srcId="{08DC1DF9-553E-400F-8D1D-92A04B21D425}" destId="{D5D92650-C554-4E25-B67F-DF9903693192}" srcOrd="3" destOrd="0" presId="urn:microsoft.com/office/officeart/2005/8/layout/pList2"/>
    <dgm:cxn modelId="{B0664A1F-E44B-442C-9B80-C2486D9E5DEE}" type="presParOf" srcId="{08DC1DF9-553E-400F-8D1D-92A04B21D425}" destId="{499A4F75-DE8F-4B37-BE91-FE8F49E64ED3}" srcOrd="4" destOrd="0" presId="urn:microsoft.com/office/officeart/2005/8/layout/pList2"/>
    <dgm:cxn modelId="{E9B44ADF-13C0-4876-A6FA-BEA07D5BE829}" type="presParOf" srcId="{499A4F75-DE8F-4B37-BE91-FE8F49E64ED3}" destId="{196E2CF1-6FC4-40F5-9CBD-53E272BF7458}" srcOrd="0" destOrd="0" presId="urn:microsoft.com/office/officeart/2005/8/layout/pList2"/>
    <dgm:cxn modelId="{46A19483-A2F7-4155-B27D-FA49E3A1DDF2}" type="presParOf" srcId="{499A4F75-DE8F-4B37-BE91-FE8F49E64ED3}" destId="{BEC9B824-50FC-4100-B197-6A84EE78C728}" srcOrd="1" destOrd="0" presId="urn:microsoft.com/office/officeart/2005/8/layout/pList2"/>
    <dgm:cxn modelId="{A534C864-D2AC-41E4-AF08-29CCC940DDDF}" type="presParOf" srcId="{499A4F75-DE8F-4B37-BE91-FE8F49E64ED3}" destId="{033FCE30-1E56-4B3D-8310-14208CF2BDEE}" srcOrd="2" destOrd="0" presId="urn:microsoft.com/office/officeart/2005/8/layout/pList2"/>
  </dgm:cxnLst>
  <dgm:bg>
    <a:solidFill>
      <a:schemeClr val="accent4">
        <a:lumMod val="40000"/>
        <a:lumOff val="60000"/>
      </a:schemeClr>
    </a:solidFill>
  </dgm:bg>
  <dgm:whole>
    <a:ln>
      <a:solidFill>
        <a:schemeClr val="accent4">
          <a:lumMod val="40000"/>
          <a:lumOff val="60000"/>
        </a:scheme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5E2AD-FE0E-4C1C-8974-48EAF07D3ED2}">
      <dsp:nvSpPr>
        <dsp:cNvPr id="0" name=""/>
        <dsp:cNvSpPr/>
      </dsp:nvSpPr>
      <dsp:spPr>
        <a:xfrm>
          <a:off x="446554" y="173030"/>
          <a:ext cx="477939" cy="4779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5EE68-3DF0-4AC8-B45B-1B310AE67799}">
      <dsp:nvSpPr>
        <dsp:cNvPr id="0" name=""/>
        <dsp:cNvSpPr/>
      </dsp:nvSpPr>
      <dsp:spPr>
        <a:xfrm>
          <a:off x="2754" y="741932"/>
          <a:ext cx="1365540" cy="486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Who is the Audience?</a:t>
          </a:r>
        </a:p>
      </dsp:txBody>
      <dsp:txXfrm>
        <a:off x="2754" y="741932"/>
        <a:ext cx="1365540" cy="486473"/>
      </dsp:txXfrm>
    </dsp:sp>
    <dsp:sp modelId="{09511199-69D8-49F9-B3FF-D77BD007D9B5}">
      <dsp:nvSpPr>
        <dsp:cNvPr id="0" name=""/>
        <dsp:cNvSpPr/>
      </dsp:nvSpPr>
      <dsp:spPr>
        <a:xfrm>
          <a:off x="2754" y="1270715"/>
          <a:ext cx="1365540" cy="1017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Texas Homeowners</a:t>
          </a:r>
        </a:p>
      </dsp:txBody>
      <dsp:txXfrm>
        <a:off x="2754" y="1270715"/>
        <a:ext cx="1365540" cy="1017747"/>
      </dsp:txXfrm>
    </dsp:sp>
    <dsp:sp modelId="{152E987C-0DA9-421B-A04E-A3034F740241}">
      <dsp:nvSpPr>
        <dsp:cNvPr id="0" name=""/>
        <dsp:cNvSpPr/>
      </dsp:nvSpPr>
      <dsp:spPr>
        <a:xfrm>
          <a:off x="2051064" y="173030"/>
          <a:ext cx="477939" cy="4779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AA0E8-6AAD-4E67-B355-7840B670CF78}">
      <dsp:nvSpPr>
        <dsp:cNvPr id="0" name=""/>
        <dsp:cNvSpPr/>
      </dsp:nvSpPr>
      <dsp:spPr>
        <a:xfrm>
          <a:off x="1607263" y="741932"/>
          <a:ext cx="1365540" cy="486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Audience Interest?</a:t>
          </a:r>
        </a:p>
      </dsp:txBody>
      <dsp:txXfrm>
        <a:off x="1607263" y="741932"/>
        <a:ext cx="1365540" cy="486473"/>
      </dsp:txXfrm>
    </dsp:sp>
    <dsp:sp modelId="{914A3A5A-5AF8-4282-A958-C78B58FD0B2A}">
      <dsp:nvSpPr>
        <dsp:cNvPr id="0" name=""/>
        <dsp:cNvSpPr/>
      </dsp:nvSpPr>
      <dsp:spPr>
        <a:xfrm>
          <a:off x="1607263" y="1270715"/>
          <a:ext cx="1365540" cy="1017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Housing price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COVID rate?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Is the place safe?</a:t>
          </a:r>
        </a:p>
      </dsp:txBody>
      <dsp:txXfrm>
        <a:off x="1607263" y="1270715"/>
        <a:ext cx="1365540" cy="1017747"/>
      </dsp:txXfrm>
    </dsp:sp>
    <dsp:sp modelId="{B547BC92-1F0A-4369-A56F-03093A716EB1}">
      <dsp:nvSpPr>
        <dsp:cNvPr id="0" name=""/>
        <dsp:cNvSpPr/>
      </dsp:nvSpPr>
      <dsp:spPr>
        <a:xfrm>
          <a:off x="3655574" y="173030"/>
          <a:ext cx="477939" cy="4779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403F4-2F56-4BF5-9A08-E63C1E4728E6}">
      <dsp:nvSpPr>
        <dsp:cNvPr id="0" name=""/>
        <dsp:cNvSpPr/>
      </dsp:nvSpPr>
      <dsp:spPr>
        <a:xfrm>
          <a:off x="3211773" y="741932"/>
          <a:ext cx="1365540" cy="486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How to achieve it?</a:t>
          </a:r>
        </a:p>
      </dsp:txBody>
      <dsp:txXfrm>
        <a:off x="3211773" y="741932"/>
        <a:ext cx="1365540" cy="486473"/>
      </dsp:txXfrm>
    </dsp:sp>
    <dsp:sp modelId="{A20E0592-D6EF-46BB-9DE6-8A6998851C80}">
      <dsp:nvSpPr>
        <dsp:cNvPr id="0" name=""/>
        <dsp:cNvSpPr/>
      </dsp:nvSpPr>
      <dsp:spPr>
        <a:xfrm>
          <a:off x="3211773" y="1270715"/>
          <a:ext cx="1365540" cy="1017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Assign a score to each category.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Find livability grade by county using the score</a:t>
          </a:r>
        </a:p>
      </dsp:txBody>
      <dsp:txXfrm>
        <a:off x="3211773" y="1270715"/>
        <a:ext cx="1365540" cy="101774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E8F02-D008-4E03-B2D9-8D32C594EBBB}">
      <dsp:nvSpPr>
        <dsp:cNvPr id="0" name=""/>
        <dsp:cNvSpPr/>
      </dsp:nvSpPr>
      <dsp:spPr>
        <a:xfrm>
          <a:off x="1431" y="43662"/>
          <a:ext cx="1395489" cy="3977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/>
            <a:t>Datasheet observation</a:t>
          </a:r>
        </a:p>
      </dsp:txBody>
      <dsp:txXfrm>
        <a:off x="1431" y="43662"/>
        <a:ext cx="1395489" cy="397767"/>
      </dsp:txXfrm>
    </dsp:sp>
    <dsp:sp modelId="{DD006D39-5675-4305-905B-F8A84D8703B2}">
      <dsp:nvSpPr>
        <dsp:cNvPr id="0" name=""/>
        <dsp:cNvSpPr/>
      </dsp:nvSpPr>
      <dsp:spPr>
        <a:xfrm>
          <a:off x="1431" y="441430"/>
          <a:ext cx="1395489" cy="19763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/>
            <a:t>4 years data(2020 to 2023).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/>
            <a:t>254 Unique Counties records.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/>
            <a:t>Each row is cumulative addition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/>
            <a:t>Informational contents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/>
            <a:t>Total and Unknows date records</a:t>
          </a:r>
        </a:p>
      </dsp:txBody>
      <dsp:txXfrm>
        <a:off x="1431" y="441430"/>
        <a:ext cx="1395489" cy="1976399"/>
      </dsp:txXfrm>
    </dsp:sp>
    <dsp:sp modelId="{CDF7FBAD-363F-4B68-8C8F-6C1F9AE60479}">
      <dsp:nvSpPr>
        <dsp:cNvPr id="0" name=""/>
        <dsp:cNvSpPr/>
      </dsp:nvSpPr>
      <dsp:spPr>
        <a:xfrm>
          <a:off x="1592289" y="43662"/>
          <a:ext cx="1395489" cy="3977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/>
            <a:t>Cleaning the Datasheet</a:t>
          </a:r>
        </a:p>
      </dsp:txBody>
      <dsp:txXfrm>
        <a:off x="1592289" y="43662"/>
        <a:ext cx="1395489" cy="397767"/>
      </dsp:txXfrm>
    </dsp:sp>
    <dsp:sp modelId="{E5254817-2F0A-49D6-BE22-5BD8B6119EAA}">
      <dsp:nvSpPr>
        <dsp:cNvPr id="0" name=""/>
        <dsp:cNvSpPr/>
      </dsp:nvSpPr>
      <dsp:spPr>
        <a:xfrm>
          <a:off x="1592289" y="441430"/>
          <a:ext cx="1395489" cy="19763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Remove all informational text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Retain only month wise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Remove null values</a:t>
          </a:r>
        </a:p>
      </dsp:txBody>
      <dsp:txXfrm>
        <a:off x="1592289" y="441430"/>
        <a:ext cx="1395489" cy="1976399"/>
      </dsp:txXfrm>
    </dsp:sp>
    <dsp:sp modelId="{58CA10F7-B978-4A1C-B23C-F2D22E12D4B6}">
      <dsp:nvSpPr>
        <dsp:cNvPr id="0" name=""/>
        <dsp:cNvSpPr/>
      </dsp:nvSpPr>
      <dsp:spPr>
        <a:xfrm>
          <a:off x="3183147" y="43662"/>
          <a:ext cx="1395489" cy="39776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 dirty="0"/>
            <a:t>Identifying Limitations</a:t>
          </a:r>
        </a:p>
      </dsp:txBody>
      <dsp:txXfrm>
        <a:off x="3183147" y="43662"/>
        <a:ext cx="1395489" cy="397767"/>
      </dsp:txXfrm>
    </dsp:sp>
    <dsp:sp modelId="{4C370EF0-8B12-482A-B8D9-75D7BDDE6E72}">
      <dsp:nvSpPr>
        <dsp:cNvPr id="0" name=""/>
        <dsp:cNvSpPr/>
      </dsp:nvSpPr>
      <dsp:spPr>
        <a:xfrm>
          <a:off x="3183147" y="441430"/>
          <a:ext cx="1395489" cy="19763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Palatino Linotype" panose="02040502050505030304"/>
              <a:ea typeface="+mn-ea"/>
              <a:cs typeface="+mn-cs"/>
            </a:rPr>
            <a:t>Only the Cumulative Confirmed Cases over Time by County dataset will used for this analysis.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Palatino Linotype" panose="02040502050505030304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Palatino Linotype" panose="02040502050505030304"/>
              <a:ea typeface="+mn-ea"/>
              <a:cs typeface="+mn-cs"/>
            </a:rPr>
            <a:t>Only 2 years have full year dataset (year 2021 and 2022)</a:t>
          </a:r>
        </a:p>
      </dsp:txBody>
      <dsp:txXfrm>
        <a:off x="3183147" y="441430"/>
        <a:ext cx="1395489" cy="197639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FD1C1-5494-43EB-8E91-2E5C8C308560}">
      <dsp:nvSpPr>
        <dsp:cNvPr id="0" name=""/>
        <dsp:cNvSpPr/>
      </dsp:nvSpPr>
      <dsp:spPr>
        <a:xfrm>
          <a:off x="911531" y="0"/>
          <a:ext cx="1293979" cy="1293979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Full year Dataset </a:t>
          </a:r>
          <a:r>
            <a:rPr lang="en-US" sz="700" b="0" kern="1200" dirty="0"/>
            <a:t>2021 and 2022 years only</a:t>
          </a:r>
          <a:endParaRPr lang="en-US" sz="700" kern="1200" dirty="0"/>
        </a:p>
      </dsp:txBody>
      <dsp:txXfrm>
        <a:off x="1235026" y="646990"/>
        <a:ext cx="646989" cy="646989"/>
      </dsp:txXfrm>
    </dsp:sp>
    <dsp:sp modelId="{689C8883-7461-4F3B-BD9F-8FBDCC45B194}">
      <dsp:nvSpPr>
        <dsp:cNvPr id="0" name=""/>
        <dsp:cNvSpPr/>
      </dsp:nvSpPr>
      <dsp:spPr>
        <a:xfrm>
          <a:off x="115753" y="1293979"/>
          <a:ext cx="1591555" cy="1293979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County Level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Average Percent and Spread Variance</a:t>
          </a:r>
        </a:p>
      </dsp:txBody>
      <dsp:txXfrm>
        <a:off x="513642" y="1940969"/>
        <a:ext cx="795777" cy="646989"/>
      </dsp:txXfrm>
    </dsp:sp>
    <dsp:sp modelId="{0AE6F1C1-B8B0-42C9-A458-8770AE1B4F2D}">
      <dsp:nvSpPr>
        <dsp:cNvPr id="0" name=""/>
        <dsp:cNvSpPr/>
      </dsp:nvSpPr>
      <dsp:spPr>
        <a:xfrm rot="10800000">
          <a:off x="688112" y="1293979"/>
          <a:ext cx="1740816" cy="1293979"/>
        </a:xfrm>
        <a:prstGeom prst="triangle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Livability score</a:t>
          </a:r>
        </a:p>
      </dsp:txBody>
      <dsp:txXfrm rot="10800000">
        <a:off x="1123316" y="1293979"/>
        <a:ext cx="870408" cy="646989"/>
      </dsp:txXfrm>
    </dsp:sp>
    <dsp:sp modelId="{0FA27FB5-5EC6-42DB-A383-26EB3FD5043B}">
      <dsp:nvSpPr>
        <dsp:cNvPr id="0" name=""/>
        <dsp:cNvSpPr/>
      </dsp:nvSpPr>
      <dsp:spPr>
        <a:xfrm>
          <a:off x="1459952" y="1293979"/>
          <a:ext cx="1491117" cy="1293979"/>
        </a:xfrm>
        <a:prstGeom prst="triangl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Ranking</a:t>
          </a:r>
          <a:r>
            <a:rPr lang="en-US" sz="700" kern="1200" dirty="0"/>
            <a:t> 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Average Percent and Spread Variance </a:t>
          </a:r>
        </a:p>
      </dsp:txBody>
      <dsp:txXfrm>
        <a:off x="1832731" y="1940969"/>
        <a:ext cx="745559" cy="64698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801B0-0E61-489E-96D1-B3D0254D09C8}">
      <dsp:nvSpPr>
        <dsp:cNvPr id="0" name=""/>
        <dsp:cNvSpPr/>
      </dsp:nvSpPr>
      <dsp:spPr>
        <a:xfrm>
          <a:off x="413856" y="320567"/>
          <a:ext cx="265904" cy="265904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7A323B-B538-484E-869B-B68C906E854A}">
      <dsp:nvSpPr>
        <dsp:cNvPr id="0" name=""/>
        <dsp:cNvSpPr/>
      </dsp:nvSpPr>
      <dsp:spPr>
        <a:xfrm rot="17700000">
          <a:off x="507549" y="103801"/>
          <a:ext cx="330548" cy="15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0" rIns="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</a:t>
          </a:r>
        </a:p>
      </dsp:txBody>
      <dsp:txXfrm>
        <a:off x="507549" y="103801"/>
        <a:ext cx="330548" cy="159298"/>
      </dsp:txXfrm>
    </dsp:sp>
    <dsp:sp modelId="{3D077B54-042B-4718-9A2E-5A7DF6035E71}">
      <dsp:nvSpPr>
        <dsp:cNvPr id="0" name=""/>
        <dsp:cNvSpPr/>
      </dsp:nvSpPr>
      <dsp:spPr>
        <a:xfrm>
          <a:off x="699789" y="384508"/>
          <a:ext cx="138021" cy="1380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A0055B-B9DB-421B-A8D2-42DE8D81EDB4}">
      <dsp:nvSpPr>
        <dsp:cNvPr id="0" name=""/>
        <dsp:cNvSpPr/>
      </dsp:nvSpPr>
      <dsp:spPr>
        <a:xfrm rot="17700000">
          <a:off x="536322" y="576612"/>
          <a:ext cx="285939" cy="137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 </a:t>
          </a:r>
        </a:p>
      </dsp:txBody>
      <dsp:txXfrm>
        <a:off x="536322" y="576612"/>
        <a:ext cx="285939" cy="137869"/>
      </dsp:txXfrm>
    </dsp:sp>
    <dsp:sp modelId="{DAF73E42-B4E6-4CAA-B423-781519611C4B}">
      <dsp:nvSpPr>
        <dsp:cNvPr id="0" name=""/>
        <dsp:cNvSpPr/>
      </dsp:nvSpPr>
      <dsp:spPr>
        <a:xfrm rot="17700000">
          <a:off x="715337" y="192556"/>
          <a:ext cx="285939" cy="137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7CF76-CEE8-4A95-A2CF-F29C6D183B2F}">
      <dsp:nvSpPr>
        <dsp:cNvPr id="0" name=""/>
        <dsp:cNvSpPr/>
      </dsp:nvSpPr>
      <dsp:spPr>
        <a:xfrm>
          <a:off x="857818" y="384508"/>
          <a:ext cx="138021" cy="1380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F8B04-27CB-479A-B657-0105D7A3F8F4}">
      <dsp:nvSpPr>
        <dsp:cNvPr id="0" name=""/>
        <dsp:cNvSpPr/>
      </dsp:nvSpPr>
      <dsp:spPr>
        <a:xfrm rot="17700000">
          <a:off x="694350" y="576612"/>
          <a:ext cx="285939" cy="137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 </a:t>
          </a:r>
        </a:p>
      </dsp:txBody>
      <dsp:txXfrm>
        <a:off x="694350" y="576612"/>
        <a:ext cx="285939" cy="137869"/>
      </dsp:txXfrm>
    </dsp:sp>
    <dsp:sp modelId="{143D4C42-16D0-497A-B66C-469A4E7C13A9}">
      <dsp:nvSpPr>
        <dsp:cNvPr id="0" name=""/>
        <dsp:cNvSpPr/>
      </dsp:nvSpPr>
      <dsp:spPr>
        <a:xfrm rot="17700000">
          <a:off x="873366" y="192556"/>
          <a:ext cx="285939" cy="137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33314-AD56-4C15-83AA-E2F6F3D3A374}">
      <dsp:nvSpPr>
        <dsp:cNvPr id="0" name=""/>
        <dsp:cNvSpPr/>
      </dsp:nvSpPr>
      <dsp:spPr>
        <a:xfrm>
          <a:off x="1015867" y="320567"/>
          <a:ext cx="265904" cy="265904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B25580-14D1-4272-ADDB-72138872A6B0}">
      <dsp:nvSpPr>
        <dsp:cNvPr id="0" name=""/>
        <dsp:cNvSpPr/>
      </dsp:nvSpPr>
      <dsp:spPr>
        <a:xfrm rot="17700000">
          <a:off x="1109560" y="103801"/>
          <a:ext cx="330548" cy="15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0" rIns="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</a:t>
          </a:r>
        </a:p>
      </dsp:txBody>
      <dsp:txXfrm>
        <a:off x="1109560" y="103801"/>
        <a:ext cx="330548" cy="159298"/>
      </dsp:txXfrm>
    </dsp:sp>
    <dsp:sp modelId="{53F4A71D-0DCA-4B00-81ED-8E41B6086CAB}">
      <dsp:nvSpPr>
        <dsp:cNvPr id="0" name=""/>
        <dsp:cNvSpPr/>
      </dsp:nvSpPr>
      <dsp:spPr>
        <a:xfrm>
          <a:off x="1301800" y="384508"/>
          <a:ext cx="138021" cy="1380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A17EF5-E367-4518-93E3-B2D7E527D0CF}">
      <dsp:nvSpPr>
        <dsp:cNvPr id="0" name=""/>
        <dsp:cNvSpPr/>
      </dsp:nvSpPr>
      <dsp:spPr>
        <a:xfrm rot="17700000">
          <a:off x="1138333" y="576612"/>
          <a:ext cx="285939" cy="137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 </a:t>
          </a:r>
        </a:p>
      </dsp:txBody>
      <dsp:txXfrm>
        <a:off x="1138333" y="576612"/>
        <a:ext cx="285939" cy="137869"/>
      </dsp:txXfrm>
    </dsp:sp>
    <dsp:sp modelId="{E5598CED-0DE3-48CB-A5BF-7071480511AA}">
      <dsp:nvSpPr>
        <dsp:cNvPr id="0" name=""/>
        <dsp:cNvSpPr/>
      </dsp:nvSpPr>
      <dsp:spPr>
        <a:xfrm rot="17700000">
          <a:off x="1317349" y="192556"/>
          <a:ext cx="285939" cy="137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DF86B2-C781-41AE-A848-106F0B324C28}">
      <dsp:nvSpPr>
        <dsp:cNvPr id="0" name=""/>
        <dsp:cNvSpPr/>
      </dsp:nvSpPr>
      <dsp:spPr>
        <a:xfrm>
          <a:off x="1459829" y="384508"/>
          <a:ext cx="138021" cy="1380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EE666E-92D7-491F-8017-486865D9DCE1}">
      <dsp:nvSpPr>
        <dsp:cNvPr id="0" name=""/>
        <dsp:cNvSpPr/>
      </dsp:nvSpPr>
      <dsp:spPr>
        <a:xfrm rot="17700000">
          <a:off x="1296362" y="576612"/>
          <a:ext cx="285939" cy="137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 </a:t>
          </a:r>
        </a:p>
      </dsp:txBody>
      <dsp:txXfrm>
        <a:off x="1296362" y="576612"/>
        <a:ext cx="285939" cy="137869"/>
      </dsp:txXfrm>
    </dsp:sp>
    <dsp:sp modelId="{85331F92-739E-4CEF-B5BB-311AFA1A30C4}">
      <dsp:nvSpPr>
        <dsp:cNvPr id="0" name=""/>
        <dsp:cNvSpPr/>
      </dsp:nvSpPr>
      <dsp:spPr>
        <a:xfrm rot="17700000">
          <a:off x="1475377" y="192556"/>
          <a:ext cx="285939" cy="137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FF3A0-550A-495F-9132-A5147F45C9C1}">
      <dsp:nvSpPr>
        <dsp:cNvPr id="0" name=""/>
        <dsp:cNvSpPr/>
      </dsp:nvSpPr>
      <dsp:spPr>
        <a:xfrm rot="5400000">
          <a:off x="1668858" y="57712"/>
          <a:ext cx="880113" cy="76569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/>
            <a:t>Low Spread </a:t>
          </a:r>
          <a:r>
            <a:rPr lang="en-US" sz="900" b="0" i="0" kern="1200" dirty="0"/>
            <a:t>Swisher County</a:t>
          </a:r>
          <a:endParaRPr lang="en-US" sz="900" kern="1200" dirty="0"/>
        </a:p>
      </dsp:txBody>
      <dsp:txXfrm rot="-5400000">
        <a:off x="1845386" y="137656"/>
        <a:ext cx="527056" cy="605811"/>
      </dsp:txXfrm>
    </dsp:sp>
    <dsp:sp modelId="{A8115C26-568F-4104-8E05-4A47C20CF717}">
      <dsp:nvSpPr>
        <dsp:cNvPr id="0" name=""/>
        <dsp:cNvSpPr/>
      </dsp:nvSpPr>
      <dsp:spPr>
        <a:xfrm>
          <a:off x="2514999" y="176528"/>
          <a:ext cx="982206" cy="528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highlight>
              <a:srgbClr val="00FF00"/>
            </a:highlight>
          </a:endParaRPr>
        </a:p>
      </dsp:txBody>
      <dsp:txXfrm>
        <a:off x="2514999" y="176528"/>
        <a:ext cx="982206" cy="528068"/>
      </dsp:txXfrm>
    </dsp:sp>
    <dsp:sp modelId="{21C9E317-6B8D-4C88-B1F8-2A9D36F6B7FB}">
      <dsp:nvSpPr>
        <dsp:cNvPr id="0" name=""/>
        <dsp:cNvSpPr/>
      </dsp:nvSpPr>
      <dsp:spPr>
        <a:xfrm rot="5400000">
          <a:off x="841903" y="57712"/>
          <a:ext cx="880113" cy="76569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Lowest</a:t>
          </a:r>
        </a:p>
      </dsp:txBody>
      <dsp:txXfrm rot="-5400000">
        <a:off x="1018431" y="137656"/>
        <a:ext cx="527056" cy="605811"/>
      </dsp:txXfrm>
    </dsp:sp>
    <dsp:sp modelId="{85563469-AFE6-4475-8FF3-12F5D27AA7D7}">
      <dsp:nvSpPr>
        <dsp:cNvPr id="0" name=""/>
        <dsp:cNvSpPr/>
      </dsp:nvSpPr>
      <dsp:spPr>
        <a:xfrm rot="5400000">
          <a:off x="1253796" y="745181"/>
          <a:ext cx="880113" cy="884841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/>
            <a:t>High Spread </a:t>
          </a:r>
          <a:r>
            <a:rPr lang="en-US" sz="800" b="0" i="0" kern="1200" dirty="0"/>
            <a:t>Yoakum County</a:t>
          </a:r>
          <a:endParaRPr lang="en-US" sz="800" kern="1200" dirty="0"/>
        </a:p>
      </dsp:txBody>
      <dsp:txXfrm rot="-5400000">
        <a:off x="1398905" y="894231"/>
        <a:ext cx="589894" cy="586742"/>
      </dsp:txXfrm>
    </dsp:sp>
    <dsp:sp modelId="{5CBFF55D-DB5F-420D-ABB5-EC351EFEA2C5}">
      <dsp:nvSpPr>
        <dsp:cNvPr id="0" name=""/>
        <dsp:cNvSpPr/>
      </dsp:nvSpPr>
      <dsp:spPr>
        <a:xfrm>
          <a:off x="328797" y="923568"/>
          <a:ext cx="950522" cy="528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highlight>
              <a:srgbClr val="FF0000"/>
            </a:highlight>
          </a:endParaRPr>
        </a:p>
      </dsp:txBody>
      <dsp:txXfrm>
        <a:off x="328797" y="923568"/>
        <a:ext cx="950522" cy="528068"/>
      </dsp:txXfrm>
    </dsp:sp>
    <dsp:sp modelId="{E3FB5C38-A97C-4C43-897D-BC868B484C49}">
      <dsp:nvSpPr>
        <dsp:cNvPr id="0" name=""/>
        <dsp:cNvSpPr/>
      </dsp:nvSpPr>
      <dsp:spPr>
        <a:xfrm rot="5400000">
          <a:off x="2127244" y="808713"/>
          <a:ext cx="880113" cy="76569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Highest</a:t>
          </a:r>
        </a:p>
      </dsp:txBody>
      <dsp:txXfrm rot="-5400000">
        <a:off x="2303772" y="888657"/>
        <a:ext cx="527056" cy="605811"/>
      </dsp:txXfrm>
    </dsp:sp>
    <dsp:sp modelId="{A6E06551-9AA1-401B-BF3B-625046A52F28}">
      <dsp:nvSpPr>
        <dsp:cNvPr id="0" name=""/>
        <dsp:cNvSpPr/>
      </dsp:nvSpPr>
      <dsp:spPr>
        <a:xfrm rot="5400000">
          <a:off x="353969" y="758807"/>
          <a:ext cx="880113" cy="836801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i="0" kern="1200" dirty="0"/>
            <a:t>High Count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dirty="0"/>
            <a:t>Harris County</a:t>
          </a:r>
          <a:endParaRPr lang="en-US" sz="900" kern="1200" dirty="0"/>
        </a:p>
      </dsp:txBody>
      <dsp:txXfrm rot="-5400000">
        <a:off x="511660" y="880227"/>
        <a:ext cx="564731" cy="593961"/>
      </dsp:txXfrm>
    </dsp:sp>
    <dsp:sp modelId="{08DF9B24-1DF0-4AEB-A36B-F3BC7643CD02}">
      <dsp:nvSpPr>
        <dsp:cNvPr id="0" name=""/>
        <dsp:cNvSpPr/>
      </dsp:nvSpPr>
      <dsp:spPr>
        <a:xfrm>
          <a:off x="2514999" y="1670608"/>
          <a:ext cx="982206" cy="528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D6139-5463-4E1E-A2B6-973EB755F0E8}">
      <dsp:nvSpPr>
        <dsp:cNvPr id="0" name=""/>
        <dsp:cNvSpPr/>
      </dsp:nvSpPr>
      <dsp:spPr>
        <a:xfrm rot="5400000">
          <a:off x="2479955" y="67261"/>
          <a:ext cx="880113" cy="76569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Low Count  </a:t>
          </a:r>
          <a:r>
            <a:rPr lang="en-US" sz="900" b="0" i="0" kern="1200" dirty="0"/>
            <a:t>Kings County</a:t>
          </a:r>
          <a:endParaRPr lang="en-US" sz="900" b="0" kern="1200" dirty="0"/>
        </a:p>
      </dsp:txBody>
      <dsp:txXfrm rot="-5400000">
        <a:off x="2656483" y="147205"/>
        <a:ext cx="527056" cy="60581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8215C-8516-4C7E-8414-C6CA7C5D0789}">
      <dsp:nvSpPr>
        <dsp:cNvPr id="0" name=""/>
        <dsp:cNvSpPr/>
      </dsp:nvSpPr>
      <dsp:spPr>
        <a:xfrm>
          <a:off x="0" y="430"/>
          <a:ext cx="4563818" cy="10066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5A948-B08C-4794-8C54-9D0080A2B19E}">
      <dsp:nvSpPr>
        <dsp:cNvPr id="0" name=""/>
        <dsp:cNvSpPr/>
      </dsp:nvSpPr>
      <dsp:spPr>
        <a:xfrm>
          <a:off x="304521" y="226933"/>
          <a:ext cx="553675" cy="5536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5D31A-FD78-4566-83CC-718C2F96CEB8}">
      <dsp:nvSpPr>
        <dsp:cNvPr id="0" name=""/>
        <dsp:cNvSpPr/>
      </dsp:nvSpPr>
      <dsp:spPr>
        <a:xfrm>
          <a:off x="1162718" y="430"/>
          <a:ext cx="3401099" cy="1006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41" tIns="106541" rIns="106541" bIns="10654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Housing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Score</a:t>
          </a:r>
          <a:endParaRPr lang="en-US" sz="2100" kern="1200"/>
        </a:p>
      </dsp:txBody>
      <dsp:txXfrm>
        <a:off x="1162718" y="430"/>
        <a:ext cx="3401099" cy="1006682"/>
      </dsp:txXfrm>
    </dsp:sp>
    <dsp:sp modelId="{52EFC320-662D-4FFC-AE7F-A5A497E5B1F5}">
      <dsp:nvSpPr>
        <dsp:cNvPr id="0" name=""/>
        <dsp:cNvSpPr/>
      </dsp:nvSpPr>
      <dsp:spPr>
        <a:xfrm>
          <a:off x="0" y="1258783"/>
          <a:ext cx="4563818" cy="10066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4D543-9E73-4558-AE60-357620C485CA}">
      <dsp:nvSpPr>
        <dsp:cNvPr id="0" name=""/>
        <dsp:cNvSpPr/>
      </dsp:nvSpPr>
      <dsp:spPr>
        <a:xfrm>
          <a:off x="304521" y="1485287"/>
          <a:ext cx="553675" cy="5536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C58B0-A735-45EF-A030-D80082910BDD}">
      <dsp:nvSpPr>
        <dsp:cNvPr id="0" name=""/>
        <dsp:cNvSpPr/>
      </dsp:nvSpPr>
      <dsp:spPr>
        <a:xfrm>
          <a:off x="1162718" y="1258783"/>
          <a:ext cx="3401099" cy="1006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41" tIns="106541" rIns="106541" bIns="10654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COVID Score</a:t>
          </a:r>
        </a:p>
      </dsp:txBody>
      <dsp:txXfrm>
        <a:off x="1162718" y="1258783"/>
        <a:ext cx="3401099" cy="1006682"/>
      </dsp:txXfrm>
    </dsp:sp>
    <dsp:sp modelId="{7469FEDC-E8BC-48BA-8AF8-F0F7FD57DB36}">
      <dsp:nvSpPr>
        <dsp:cNvPr id="0" name=""/>
        <dsp:cNvSpPr/>
      </dsp:nvSpPr>
      <dsp:spPr>
        <a:xfrm>
          <a:off x="0" y="2517137"/>
          <a:ext cx="4563818" cy="10066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FF1FB3-886D-4F90-890F-C6EADD3BBA94}">
      <dsp:nvSpPr>
        <dsp:cNvPr id="0" name=""/>
        <dsp:cNvSpPr/>
      </dsp:nvSpPr>
      <dsp:spPr>
        <a:xfrm>
          <a:off x="304521" y="2743640"/>
          <a:ext cx="553675" cy="5536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41316-BAEE-4133-A673-CAFA067A55E5}">
      <dsp:nvSpPr>
        <dsp:cNvPr id="0" name=""/>
        <dsp:cNvSpPr/>
      </dsp:nvSpPr>
      <dsp:spPr>
        <a:xfrm>
          <a:off x="1162718" y="2517137"/>
          <a:ext cx="3401099" cy="1006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41" tIns="106541" rIns="106541" bIns="10654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Safety Score</a:t>
          </a:r>
          <a:endParaRPr lang="en-US" sz="2100" kern="1200"/>
        </a:p>
      </dsp:txBody>
      <dsp:txXfrm>
        <a:off x="1162718" y="2517137"/>
        <a:ext cx="3401099" cy="10066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7ED58-F04E-4C45-98B4-83A3CD64A8EE}">
      <dsp:nvSpPr>
        <dsp:cNvPr id="0" name=""/>
        <dsp:cNvSpPr/>
      </dsp:nvSpPr>
      <dsp:spPr>
        <a:xfrm>
          <a:off x="261790" y="733572"/>
          <a:ext cx="817066" cy="81706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A4104-AE94-49EB-9931-23A83907FE1E}">
      <dsp:nvSpPr>
        <dsp:cNvPr id="0" name=""/>
        <dsp:cNvSpPr/>
      </dsp:nvSpPr>
      <dsp:spPr>
        <a:xfrm>
          <a:off x="435919" y="907701"/>
          <a:ext cx="468808" cy="4688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38DDF-1684-4E61-999D-9D3C9EF3A942}">
      <dsp:nvSpPr>
        <dsp:cNvPr id="0" name=""/>
        <dsp:cNvSpPr/>
      </dsp:nvSpPr>
      <dsp:spPr>
        <a:xfrm>
          <a:off x="597" y="1805134"/>
          <a:ext cx="1339453" cy="535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Review the datasheet</a:t>
          </a:r>
        </a:p>
      </dsp:txBody>
      <dsp:txXfrm>
        <a:off x="597" y="1805134"/>
        <a:ext cx="1339453" cy="535781"/>
      </dsp:txXfrm>
    </dsp:sp>
    <dsp:sp modelId="{B0515D3A-35E5-400F-91F5-012F634BC2D2}">
      <dsp:nvSpPr>
        <dsp:cNvPr id="0" name=""/>
        <dsp:cNvSpPr/>
      </dsp:nvSpPr>
      <dsp:spPr>
        <a:xfrm>
          <a:off x="1835647" y="733572"/>
          <a:ext cx="817066" cy="81706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68A650-1D52-4D10-AF16-4B403BA0C2BF}">
      <dsp:nvSpPr>
        <dsp:cNvPr id="0" name=""/>
        <dsp:cNvSpPr/>
      </dsp:nvSpPr>
      <dsp:spPr>
        <a:xfrm>
          <a:off x="2009776" y="907701"/>
          <a:ext cx="468808" cy="4688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89A61-ACA5-4E41-9B69-87D662C1ECA4}">
      <dsp:nvSpPr>
        <dsp:cNvPr id="0" name=""/>
        <dsp:cNvSpPr/>
      </dsp:nvSpPr>
      <dsp:spPr>
        <a:xfrm>
          <a:off x="1574454" y="1805134"/>
          <a:ext cx="1339453" cy="535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Clean the datasheet</a:t>
          </a:r>
        </a:p>
      </dsp:txBody>
      <dsp:txXfrm>
        <a:off x="1574454" y="1805134"/>
        <a:ext cx="1339453" cy="535781"/>
      </dsp:txXfrm>
    </dsp:sp>
    <dsp:sp modelId="{38080973-2C94-41D9-B147-7106A2F936DA}">
      <dsp:nvSpPr>
        <dsp:cNvPr id="0" name=""/>
        <dsp:cNvSpPr/>
      </dsp:nvSpPr>
      <dsp:spPr>
        <a:xfrm>
          <a:off x="3409505" y="733572"/>
          <a:ext cx="817066" cy="81706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469D4-E7CA-4E1F-9CCE-4A6D1A169B49}">
      <dsp:nvSpPr>
        <dsp:cNvPr id="0" name=""/>
        <dsp:cNvSpPr/>
      </dsp:nvSpPr>
      <dsp:spPr>
        <a:xfrm>
          <a:off x="3583634" y="907701"/>
          <a:ext cx="468808" cy="4688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26EB-F058-4E16-829F-8C2107AD3C41}">
      <dsp:nvSpPr>
        <dsp:cNvPr id="0" name=""/>
        <dsp:cNvSpPr/>
      </dsp:nvSpPr>
      <dsp:spPr>
        <a:xfrm>
          <a:off x="3148311" y="1805134"/>
          <a:ext cx="1339453" cy="535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Perform Analysis</a:t>
          </a:r>
        </a:p>
      </dsp:txBody>
      <dsp:txXfrm>
        <a:off x="3148311" y="1805134"/>
        <a:ext cx="1339453" cy="5357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4CF14-5680-48F4-AB43-7A94AFC33315}">
      <dsp:nvSpPr>
        <dsp:cNvPr id="0" name=""/>
        <dsp:cNvSpPr/>
      </dsp:nvSpPr>
      <dsp:spPr>
        <a:xfrm>
          <a:off x="510179" y="784078"/>
          <a:ext cx="955467" cy="63729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63054" y="784078"/>
        <a:ext cx="802592" cy="637296"/>
      </dsp:txXfrm>
    </dsp:sp>
    <dsp:sp modelId="{E8A2F660-78D7-4659-85AA-99841B04C592}">
      <dsp:nvSpPr>
        <dsp:cNvPr id="0" name=""/>
        <dsp:cNvSpPr/>
      </dsp:nvSpPr>
      <dsp:spPr>
        <a:xfrm>
          <a:off x="510179" y="1421375"/>
          <a:ext cx="955467" cy="63729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63054" y="1421375"/>
        <a:ext cx="802592" cy="637296"/>
      </dsp:txXfrm>
    </dsp:sp>
    <dsp:sp modelId="{975EBA44-D7D0-4661-8CBB-15E39A0013A0}">
      <dsp:nvSpPr>
        <dsp:cNvPr id="0" name=""/>
        <dsp:cNvSpPr/>
      </dsp:nvSpPr>
      <dsp:spPr>
        <a:xfrm>
          <a:off x="597" y="529287"/>
          <a:ext cx="636978" cy="6369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93880" y="622570"/>
        <a:ext cx="450412" cy="450412"/>
      </dsp:txXfrm>
    </dsp:sp>
    <dsp:sp modelId="{2379FE6C-B455-4514-9683-19105BD2E1D0}">
      <dsp:nvSpPr>
        <dsp:cNvPr id="0" name=""/>
        <dsp:cNvSpPr/>
      </dsp:nvSpPr>
      <dsp:spPr>
        <a:xfrm>
          <a:off x="2102625" y="784078"/>
          <a:ext cx="955467" cy="63729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255500" y="784078"/>
        <a:ext cx="802592" cy="637296"/>
      </dsp:txXfrm>
    </dsp:sp>
    <dsp:sp modelId="{60D732F1-DC24-4A01-BBB8-A6A508498188}">
      <dsp:nvSpPr>
        <dsp:cNvPr id="0" name=""/>
        <dsp:cNvSpPr/>
      </dsp:nvSpPr>
      <dsp:spPr>
        <a:xfrm>
          <a:off x="2102625" y="1421375"/>
          <a:ext cx="955467" cy="63729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255500" y="1421375"/>
        <a:ext cx="802592" cy="637296"/>
      </dsp:txXfrm>
    </dsp:sp>
    <dsp:sp modelId="{B08E9A50-B878-4413-9E6C-7B11CA6D06F0}">
      <dsp:nvSpPr>
        <dsp:cNvPr id="0" name=""/>
        <dsp:cNvSpPr/>
      </dsp:nvSpPr>
      <dsp:spPr>
        <a:xfrm>
          <a:off x="1593042" y="529287"/>
          <a:ext cx="636978" cy="6369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86325" y="622570"/>
        <a:ext cx="450412" cy="4504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2259-5CF8-485A-AE88-017BB3D403E8}">
      <dsp:nvSpPr>
        <dsp:cNvPr id="0" name=""/>
        <dsp:cNvSpPr/>
      </dsp:nvSpPr>
      <dsp:spPr>
        <a:xfrm>
          <a:off x="1298" y="165432"/>
          <a:ext cx="1265785" cy="35186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900" kern="1200" dirty="0"/>
            <a:t>Datasheet observation</a:t>
          </a:r>
        </a:p>
      </dsp:txBody>
      <dsp:txXfrm>
        <a:off x="1298" y="165432"/>
        <a:ext cx="1265785" cy="351867"/>
      </dsp:txXfrm>
    </dsp:sp>
    <dsp:sp modelId="{A5C05850-4956-4BD2-B0D1-814E07A78349}">
      <dsp:nvSpPr>
        <dsp:cNvPr id="0" name=""/>
        <dsp:cNvSpPr/>
      </dsp:nvSpPr>
      <dsp:spPr>
        <a:xfrm>
          <a:off x="1298" y="517300"/>
          <a:ext cx="1265785" cy="177875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dirty="0"/>
            <a:t>4 years data(2020 to 2023).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dirty="0"/>
            <a:t>254 Unique Counties records.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dirty="0"/>
            <a:t>Each row is cumulative addition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dirty="0"/>
            <a:t>Informational contents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dirty="0"/>
            <a:t>Total and Unknows date records</a:t>
          </a:r>
        </a:p>
      </dsp:txBody>
      <dsp:txXfrm>
        <a:off x="1298" y="517300"/>
        <a:ext cx="1265785" cy="1778759"/>
      </dsp:txXfrm>
    </dsp:sp>
    <dsp:sp modelId="{5C28DEBF-43ED-4F15-9704-C93CDDABD609}">
      <dsp:nvSpPr>
        <dsp:cNvPr id="0" name=""/>
        <dsp:cNvSpPr/>
      </dsp:nvSpPr>
      <dsp:spPr>
        <a:xfrm>
          <a:off x="1444294" y="165432"/>
          <a:ext cx="1265785" cy="351867"/>
        </a:xfrm>
        <a:prstGeom prst="rect">
          <a:avLst/>
        </a:prstGeom>
        <a:gradFill rotWithShape="0">
          <a:gsLst>
            <a:gs pos="0">
              <a:schemeClr val="accent5">
                <a:hueOff val="-554130"/>
                <a:satOff val="-367"/>
                <a:lumOff val="578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554130"/>
                <a:satOff val="-367"/>
                <a:lumOff val="578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554130"/>
                <a:satOff val="-367"/>
                <a:lumOff val="578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554130"/>
              <a:satOff val="-367"/>
              <a:lumOff val="5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900" kern="1200" dirty="0"/>
            <a:t>Cleaning the Datasheet</a:t>
          </a:r>
        </a:p>
      </dsp:txBody>
      <dsp:txXfrm>
        <a:off x="1444294" y="165432"/>
        <a:ext cx="1265785" cy="351867"/>
      </dsp:txXfrm>
    </dsp:sp>
    <dsp:sp modelId="{B4E208EC-CA15-4C09-A73B-44A73B0D7B1C}">
      <dsp:nvSpPr>
        <dsp:cNvPr id="0" name=""/>
        <dsp:cNvSpPr/>
      </dsp:nvSpPr>
      <dsp:spPr>
        <a:xfrm>
          <a:off x="1444294" y="517300"/>
          <a:ext cx="1265785" cy="1778759"/>
        </a:xfrm>
        <a:prstGeom prst="rect">
          <a:avLst/>
        </a:prstGeom>
        <a:solidFill>
          <a:schemeClr val="accent5">
            <a:tint val="40000"/>
            <a:alpha val="90000"/>
            <a:hueOff val="-743562"/>
            <a:satOff val="10890"/>
            <a:lumOff val="137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743562"/>
              <a:satOff val="10890"/>
              <a:lumOff val="13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Remove all informational text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Retain only month wise data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Remove null values</a:t>
          </a:r>
        </a:p>
      </dsp:txBody>
      <dsp:txXfrm>
        <a:off x="1444294" y="517300"/>
        <a:ext cx="1265785" cy="1778759"/>
      </dsp:txXfrm>
    </dsp:sp>
    <dsp:sp modelId="{C7406A66-9884-453A-ABCB-38091C66B815}">
      <dsp:nvSpPr>
        <dsp:cNvPr id="0" name=""/>
        <dsp:cNvSpPr/>
      </dsp:nvSpPr>
      <dsp:spPr>
        <a:xfrm>
          <a:off x="2887289" y="165432"/>
          <a:ext cx="1265785" cy="351867"/>
        </a:xfrm>
        <a:prstGeom prst="rect">
          <a:avLst/>
        </a:prstGeom>
        <a:gradFill rotWithShape="0">
          <a:gsLst>
            <a:gs pos="0">
              <a:schemeClr val="accent5">
                <a:hueOff val="-1108260"/>
                <a:satOff val="-733"/>
                <a:lumOff val="1156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108260"/>
                <a:satOff val="-733"/>
                <a:lumOff val="11569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108260"/>
                <a:satOff val="-733"/>
                <a:lumOff val="11569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108260"/>
              <a:satOff val="-733"/>
              <a:lumOff val="1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900" kern="1200" dirty="0"/>
            <a:t>Identifying Limitations</a:t>
          </a:r>
        </a:p>
      </dsp:txBody>
      <dsp:txXfrm>
        <a:off x="2887289" y="165432"/>
        <a:ext cx="1265785" cy="351867"/>
      </dsp:txXfrm>
    </dsp:sp>
    <dsp:sp modelId="{8FD71E72-7DC9-4D65-92FD-9B2D9CB05906}">
      <dsp:nvSpPr>
        <dsp:cNvPr id="0" name=""/>
        <dsp:cNvSpPr/>
      </dsp:nvSpPr>
      <dsp:spPr>
        <a:xfrm>
          <a:off x="2887289" y="517300"/>
          <a:ext cx="1265785" cy="1778759"/>
        </a:xfrm>
        <a:prstGeom prst="rect">
          <a:avLst/>
        </a:prstGeom>
        <a:solidFill>
          <a:schemeClr val="accent5">
            <a:tint val="40000"/>
            <a:alpha val="90000"/>
            <a:hueOff val="-1487124"/>
            <a:satOff val="21781"/>
            <a:lumOff val="2742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487124"/>
              <a:satOff val="21781"/>
              <a:lumOff val="27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Palatino Linotype" panose="02040502050505030304"/>
              <a:ea typeface="+mn-ea"/>
              <a:cs typeface="+mn-cs"/>
            </a:rPr>
            <a:t>Only the Cumulative Confirmed Cases over Time by County dataset will used for this analysis.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>
            <a:latin typeface="Palatino Linotype" panose="02040502050505030304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Palatino Linotype" panose="02040502050505030304"/>
              <a:ea typeface="+mn-ea"/>
              <a:cs typeface="+mn-cs"/>
            </a:rPr>
            <a:t>Only 2 years have full year dataset (year 2021 and 2022)</a:t>
          </a:r>
        </a:p>
      </dsp:txBody>
      <dsp:txXfrm>
        <a:off x="2887289" y="517300"/>
        <a:ext cx="1265785" cy="17787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D7BCF-1199-402D-AF0A-BFD2485987A1}">
      <dsp:nvSpPr>
        <dsp:cNvPr id="0" name=""/>
        <dsp:cNvSpPr/>
      </dsp:nvSpPr>
      <dsp:spPr>
        <a:xfrm>
          <a:off x="385" y="0"/>
          <a:ext cx="1003310" cy="28024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85" y="0"/>
        <a:ext cx="1003310" cy="840720"/>
      </dsp:txXfrm>
    </dsp:sp>
    <dsp:sp modelId="{0FBB5740-B96A-4582-8CDD-DCA99D50231D}">
      <dsp:nvSpPr>
        <dsp:cNvPr id="0" name=""/>
        <dsp:cNvSpPr/>
      </dsp:nvSpPr>
      <dsp:spPr>
        <a:xfrm>
          <a:off x="100716" y="841541"/>
          <a:ext cx="802648" cy="8449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24225" y="865050"/>
        <a:ext cx="755630" cy="797944"/>
      </dsp:txXfrm>
    </dsp:sp>
    <dsp:sp modelId="{36DB0E71-EE2B-489F-B8CF-F72698F7C1CA}">
      <dsp:nvSpPr>
        <dsp:cNvPr id="0" name=""/>
        <dsp:cNvSpPr/>
      </dsp:nvSpPr>
      <dsp:spPr>
        <a:xfrm>
          <a:off x="100716" y="1816499"/>
          <a:ext cx="802648" cy="8449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24225" y="1840008"/>
        <a:ext cx="755630" cy="797944"/>
      </dsp:txXfrm>
    </dsp:sp>
    <dsp:sp modelId="{63F9DAE2-9A94-40BA-8FA5-E84CC4C6F7E5}">
      <dsp:nvSpPr>
        <dsp:cNvPr id="0" name=""/>
        <dsp:cNvSpPr/>
      </dsp:nvSpPr>
      <dsp:spPr>
        <a:xfrm>
          <a:off x="1078945" y="0"/>
          <a:ext cx="1003310" cy="28024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1078945" y="0"/>
        <a:ext cx="1003310" cy="840720"/>
      </dsp:txXfrm>
    </dsp:sp>
    <dsp:sp modelId="{F4FBDD7E-A486-4901-B780-7F75039B4D0C}">
      <dsp:nvSpPr>
        <dsp:cNvPr id="0" name=""/>
        <dsp:cNvSpPr/>
      </dsp:nvSpPr>
      <dsp:spPr>
        <a:xfrm>
          <a:off x="1179276" y="841541"/>
          <a:ext cx="802648" cy="8449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202785" y="865050"/>
        <a:ext cx="755630" cy="797944"/>
      </dsp:txXfrm>
    </dsp:sp>
    <dsp:sp modelId="{02ECBDA5-EF90-44BA-92F1-E6F89CAC55DD}">
      <dsp:nvSpPr>
        <dsp:cNvPr id="0" name=""/>
        <dsp:cNvSpPr/>
      </dsp:nvSpPr>
      <dsp:spPr>
        <a:xfrm>
          <a:off x="1179276" y="1816499"/>
          <a:ext cx="802648" cy="8449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202785" y="1840008"/>
        <a:ext cx="755630" cy="797944"/>
      </dsp:txXfrm>
    </dsp:sp>
    <dsp:sp modelId="{CD81758A-1CD9-4F6F-8987-E0C046C50FF8}">
      <dsp:nvSpPr>
        <dsp:cNvPr id="0" name=""/>
        <dsp:cNvSpPr/>
      </dsp:nvSpPr>
      <dsp:spPr>
        <a:xfrm>
          <a:off x="2157504" y="0"/>
          <a:ext cx="1003310" cy="28024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157504" y="0"/>
        <a:ext cx="1003310" cy="840720"/>
      </dsp:txXfrm>
    </dsp:sp>
    <dsp:sp modelId="{38713B58-15EA-47A6-AF5C-EE66E871CAA4}">
      <dsp:nvSpPr>
        <dsp:cNvPr id="0" name=""/>
        <dsp:cNvSpPr/>
      </dsp:nvSpPr>
      <dsp:spPr>
        <a:xfrm>
          <a:off x="2257835" y="841541"/>
          <a:ext cx="802648" cy="8449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281344" y="865050"/>
        <a:ext cx="755630" cy="797944"/>
      </dsp:txXfrm>
    </dsp:sp>
    <dsp:sp modelId="{59304404-D99A-4B91-876B-1ADB0A158BF9}">
      <dsp:nvSpPr>
        <dsp:cNvPr id="0" name=""/>
        <dsp:cNvSpPr/>
      </dsp:nvSpPr>
      <dsp:spPr>
        <a:xfrm>
          <a:off x="2257835" y="1816499"/>
          <a:ext cx="802648" cy="8449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281344" y="1840008"/>
        <a:ext cx="755630" cy="7979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3B8D4-1E65-434D-A98C-47B5B506DB35}">
      <dsp:nvSpPr>
        <dsp:cNvPr id="0" name=""/>
        <dsp:cNvSpPr/>
      </dsp:nvSpPr>
      <dsp:spPr>
        <a:xfrm>
          <a:off x="0" y="0"/>
          <a:ext cx="3157680" cy="126033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0107F3-BDAE-42F6-AD07-6A827033906B}">
      <dsp:nvSpPr>
        <dsp:cNvPr id="0" name=""/>
        <dsp:cNvSpPr/>
      </dsp:nvSpPr>
      <dsp:spPr>
        <a:xfrm>
          <a:off x="94730" y="168045"/>
          <a:ext cx="927568" cy="92424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55E5283-19BC-459A-94B3-13DE88DA5C7D}">
      <dsp:nvSpPr>
        <dsp:cNvPr id="0" name=""/>
        <dsp:cNvSpPr/>
      </dsp:nvSpPr>
      <dsp:spPr>
        <a:xfrm rot="10800000">
          <a:off x="94730" y="1260337"/>
          <a:ext cx="927568" cy="1540412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cap="none" spc="0" dirty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 rot="10800000">
        <a:off x="123256" y="1260337"/>
        <a:ext cx="870516" cy="1511886"/>
      </dsp:txXfrm>
    </dsp:sp>
    <dsp:sp modelId="{48C23A70-5B06-4696-8DD0-B8A053BC75B9}">
      <dsp:nvSpPr>
        <dsp:cNvPr id="0" name=""/>
        <dsp:cNvSpPr/>
      </dsp:nvSpPr>
      <dsp:spPr>
        <a:xfrm>
          <a:off x="1115055" y="168045"/>
          <a:ext cx="927568" cy="92424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610BA34-8AD7-40E4-A61A-4FF135E6C52F}">
      <dsp:nvSpPr>
        <dsp:cNvPr id="0" name=""/>
        <dsp:cNvSpPr/>
      </dsp:nvSpPr>
      <dsp:spPr>
        <a:xfrm rot="10800000">
          <a:off x="1115055" y="1260337"/>
          <a:ext cx="927568" cy="1540412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 rot="10800000">
        <a:off x="1143581" y="1260337"/>
        <a:ext cx="870516" cy="1511886"/>
      </dsp:txXfrm>
    </dsp:sp>
    <dsp:sp modelId="{033FCE30-1E56-4B3D-8310-14208CF2BDEE}">
      <dsp:nvSpPr>
        <dsp:cNvPr id="0" name=""/>
        <dsp:cNvSpPr/>
      </dsp:nvSpPr>
      <dsp:spPr>
        <a:xfrm>
          <a:off x="2135381" y="168045"/>
          <a:ext cx="927568" cy="92424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96E2CF1-6FC4-40F5-9CBD-53E272BF7458}">
      <dsp:nvSpPr>
        <dsp:cNvPr id="0" name=""/>
        <dsp:cNvSpPr/>
      </dsp:nvSpPr>
      <dsp:spPr>
        <a:xfrm rot="10800000">
          <a:off x="2135381" y="1260337"/>
          <a:ext cx="927568" cy="1540412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 rot="10800000">
        <a:off x="2163907" y="1260337"/>
        <a:ext cx="870516" cy="15118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30716-018F-458C-BEFC-F8D164D7620A}">
      <dsp:nvSpPr>
        <dsp:cNvPr id="0" name=""/>
        <dsp:cNvSpPr/>
      </dsp:nvSpPr>
      <dsp:spPr>
        <a:xfrm>
          <a:off x="683938" y="610414"/>
          <a:ext cx="1280883" cy="85434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88880" y="610414"/>
        <a:ext cx="1075942" cy="854349"/>
      </dsp:txXfrm>
    </dsp:sp>
    <dsp:sp modelId="{9720EFB1-6A89-465A-A183-F0564F15C598}">
      <dsp:nvSpPr>
        <dsp:cNvPr id="0" name=""/>
        <dsp:cNvSpPr/>
      </dsp:nvSpPr>
      <dsp:spPr>
        <a:xfrm>
          <a:off x="683938" y="1464763"/>
          <a:ext cx="1280883" cy="854349"/>
        </a:xfrm>
        <a:prstGeom prst="rect">
          <a:avLst/>
        </a:prstGeom>
        <a:solidFill>
          <a:schemeClr val="accent5">
            <a:tint val="40000"/>
            <a:alpha val="90000"/>
            <a:hueOff val="-495708"/>
            <a:satOff val="7260"/>
            <a:lumOff val="914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495708"/>
              <a:satOff val="7260"/>
              <a:lumOff val="9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88880" y="1464763"/>
        <a:ext cx="1075942" cy="854349"/>
      </dsp:txXfrm>
    </dsp:sp>
    <dsp:sp modelId="{4551A358-F374-4868-8591-6C5CD830BC3C}">
      <dsp:nvSpPr>
        <dsp:cNvPr id="0" name=""/>
        <dsp:cNvSpPr/>
      </dsp:nvSpPr>
      <dsp:spPr>
        <a:xfrm>
          <a:off x="800" y="268845"/>
          <a:ext cx="853922" cy="85392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25854" y="393899"/>
        <a:ext cx="603814" cy="603814"/>
      </dsp:txXfrm>
    </dsp:sp>
    <dsp:sp modelId="{8BA3AC31-C57D-4509-A84C-7B4AEA922A6D}">
      <dsp:nvSpPr>
        <dsp:cNvPr id="0" name=""/>
        <dsp:cNvSpPr/>
      </dsp:nvSpPr>
      <dsp:spPr>
        <a:xfrm>
          <a:off x="2818744" y="610414"/>
          <a:ext cx="1280883" cy="854349"/>
        </a:xfrm>
        <a:prstGeom prst="rect">
          <a:avLst/>
        </a:prstGeom>
        <a:solidFill>
          <a:schemeClr val="accent5">
            <a:tint val="40000"/>
            <a:alpha val="90000"/>
            <a:hueOff val="-991416"/>
            <a:satOff val="14521"/>
            <a:lumOff val="182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991416"/>
              <a:satOff val="14521"/>
              <a:lumOff val="18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3023685" y="610414"/>
        <a:ext cx="1075942" cy="854349"/>
      </dsp:txXfrm>
    </dsp:sp>
    <dsp:sp modelId="{6CF6354B-09BF-4B71-AED7-2632816B3562}">
      <dsp:nvSpPr>
        <dsp:cNvPr id="0" name=""/>
        <dsp:cNvSpPr/>
      </dsp:nvSpPr>
      <dsp:spPr>
        <a:xfrm>
          <a:off x="2818744" y="1464763"/>
          <a:ext cx="1280883" cy="854349"/>
        </a:xfrm>
        <a:prstGeom prst="rect">
          <a:avLst/>
        </a:prstGeom>
        <a:solidFill>
          <a:schemeClr val="accent5">
            <a:tint val="40000"/>
            <a:alpha val="90000"/>
            <a:hueOff val="-1487124"/>
            <a:satOff val="21781"/>
            <a:lumOff val="2742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487124"/>
              <a:satOff val="21781"/>
              <a:lumOff val="27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3023685" y="1464763"/>
        <a:ext cx="1075942" cy="854349"/>
      </dsp:txXfrm>
    </dsp:sp>
    <dsp:sp modelId="{5A3082FF-34F0-4547-BC1B-A01442AB5C3C}">
      <dsp:nvSpPr>
        <dsp:cNvPr id="0" name=""/>
        <dsp:cNvSpPr/>
      </dsp:nvSpPr>
      <dsp:spPr>
        <a:xfrm>
          <a:off x="2135606" y="268845"/>
          <a:ext cx="853922" cy="853922"/>
        </a:xfrm>
        <a:prstGeom prst="ellipse">
          <a:avLst/>
        </a:prstGeom>
        <a:gradFill rotWithShape="0">
          <a:gsLst>
            <a:gs pos="0">
              <a:schemeClr val="accent5">
                <a:hueOff val="-1108260"/>
                <a:satOff val="-733"/>
                <a:lumOff val="1156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108260"/>
                <a:satOff val="-733"/>
                <a:lumOff val="11569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108260"/>
                <a:satOff val="-733"/>
                <a:lumOff val="11569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260660" y="393899"/>
        <a:ext cx="603814" cy="60381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B5F40-2EBE-4EF0-956F-DD8F31A50CB7}">
      <dsp:nvSpPr>
        <dsp:cNvPr id="0" name=""/>
        <dsp:cNvSpPr/>
      </dsp:nvSpPr>
      <dsp:spPr>
        <a:xfrm>
          <a:off x="1281" y="226091"/>
          <a:ext cx="1249947" cy="35701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900" kern="1200" dirty="0"/>
            <a:t>Datasheet observation</a:t>
          </a:r>
        </a:p>
      </dsp:txBody>
      <dsp:txXfrm>
        <a:off x="1281" y="226091"/>
        <a:ext cx="1249947" cy="357016"/>
      </dsp:txXfrm>
    </dsp:sp>
    <dsp:sp modelId="{BAA9CAAA-1161-455F-9E26-E6126BF950FC}">
      <dsp:nvSpPr>
        <dsp:cNvPr id="0" name=""/>
        <dsp:cNvSpPr/>
      </dsp:nvSpPr>
      <dsp:spPr>
        <a:xfrm>
          <a:off x="1281" y="583107"/>
          <a:ext cx="1249947" cy="17787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dirty="0"/>
            <a:t>4 years data(2020 to 2023).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dirty="0"/>
            <a:t>254 Unique Counties records.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dirty="0"/>
            <a:t>Each row is cumulative addition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dirty="0"/>
            <a:t>Informational contents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dirty="0"/>
            <a:t>Total and Unknows date records</a:t>
          </a:r>
        </a:p>
      </dsp:txBody>
      <dsp:txXfrm>
        <a:off x="1281" y="583107"/>
        <a:ext cx="1249947" cy="1778759"/>
      </dsp:txXfrm>
    </dsp:sp>
    <dsp:sp modelId="{C88C57D0-2CB2-4942-9173-B1F475A6EC0A}">
      <dsp:nvSpPr>
        <dsp:cNvPr id="0" name=""/>
        <dsp:cNvSpPr/>
      </dsp:nvSpPr>
      <dsp:spPr>
        <a:xfrm>
          <a:off x="1426222" y="226091"/>
          <a:ext cx="1249947" cy="35701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900" kern="1200"/>
            <a:t>Cleaning the Datasheet</a:t>
          </a:r>
        </a:p>
      </dsp:txBody>
      <dsp:txXfrm>
        <a:off x="1426222" y="226091"/>
        <a:ext cx="1249947" cy="357016"/>
      </dsp:txXfrm>
    </dsp:sp>
    <dsp:sp modelId="{3CE49E13-21AA-4651-9D82-48A1A41B1E06}">
      <dsp:nvSpPr>
        <dsp:cNvPr id="0" name=""/>
        <dsp:cNvSpPr/>
      </dsp:nvSpPr>
      <dsp:spPr>
        <a:xfrm>
          <a:off x="1426222" y="583107"/>
          <a:ext cx="1249947" cy="17787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Remove all informational text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Retain only month wise data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Remove null values</a:t>
          </a:r>
        </a:p>
      </dsp:txBody>
      <dsp:txXfrm>
        <a:off x="1426222" y="583107"/>
        <a:ext cx="1249947" cy="1778759"/>
      </dsp:txXfrm>
    </dsp:sp>
    <dsp:sp modelId="{B962E237-5A7E-4DE2-852E-69782868C5EF}">
      <dsp:nvSpPr>
        <dsp:cNvPr id="0" name=""/>
        <dsp:cNvSpPr/>
      </dsp:nvSpPr>
      <dsp:spPr>
        <a:xfrm>
          <a:off x="2851163" y="226091"/>
          <a:ext cx="1249947" cy="35701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900" kern="1200" dirty="0"/>
            <a:t>Identifying Limitations</a:t>
          </a:r>
        </a:p>
      </dsp:txBody>
      <dsp:txXfrm>
        <a:off x="2851163" y="226091"/>
        <a:ext cx="1249947" cy="357016"/>
      </dsp:txXfrm>
    </dsp:sp>
    <dsp:sp modelId="{73557F73-F693-43B9-9EE5-6D9DA9715C41}">
      <dsp:nvSpPr>
        <dsp:cNvPr id="0" name=""/>
        <dsp:cNvSpPr/>
      </dsp:nvSpPr>
      <dsp:spPr>
        <a:xfrm>
          <a:off x="2851163" y="583107"/>
          <a:ext cx="1249947" cy="17787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Palatino Linotype" panose="02040502050505030304"/>
              <a:ea typeface="+mn-ea"/>
              <a:cs typeface="+mn-cs"/>
            </a:rPr>
            <a:t>Only the Cumulative Confirmed Cases over Time by County dataset will used for this analysis.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>
            <a:latin typeface="Palatino Linotype" panose="02040502050505030304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Palatino Linotype" panose="02040502050505030304"/>
              <a:ea typeface="+mn-ea"/>
              <a:cs typeface="+mn-cs"/>
            </a:rPr>
            <a:t>Only 2 years have full year dataset (year 2021 and 2022)</a:t>
          </a:r>
        </a:p>
      </dsp:txBody>
      <dsp:txXfrm>
        <a:off x="2851163" y="583107"/>
        <a:ext cx="1249947" cy="177875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3B8D4-1E65-434D-A98C-47B5B506DB35}">
      <dsp:nvSpPr>
        <dsp:cNvPr id="0" name=""/>
        <dsp:cNvSpPr/>
      </dsp:nvSpPr>
      <dsp:spPr>
        <a:xfrm>
          <a:off x="0" y="0"/>
          <a:ext cx="3161201" cy="126108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0107F3-BDAE-42F6-AD07-6A827033906B}">
      <dsp:nvSpPr>
        <dsp:cNvPr id="0" name=""/>
        <dsp:cNvSpPr/>
      </dsp:nvSpPr>
      <dsp:spPr>
        <a:xfrm>
          <a:off x="94836" y="168144"/>
          <a:ext cx="928602" cy="92479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55E5283-19BC-459A-94B3-13DE88DA5C7D}">
      <dsp:nvSpPr>
        <dsp:cNvPr id="0" name=""/>
        <dsp:cNvSpPr/>
      </dsp:nvSpPr>
      <dsp:spPr>
        <a:xfrm rot="10800000">
          <a:off x="94836" y="1261081"/>
          <a:ext cx="928602" cy="1541321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 rot="10800000">
        <a:off x="123394" y="1261081"/>
        <a:ext cx="871486" cy="1512763"/>
      </dsp:txXfrm>
    </dsp:sp>
    <dsp:sp modelId="{48C23A70-5B06-4696-8DD0-B8A053BC75B9}">
      <dsp:nvSpPr>
        <dsp:cNvPr id="0" name=""/>
        <dsp:cNvSpPr/>
      </dsp:nvSpPr>
      <dsp:spPr>
        <a:xfrm>
          <a:off x="1116299" y="168144"/>
          <a:ext cx="928602" cy="92479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610BA34-8AD7-40E4-A61A-4FF135E6C52F}">
      <dsp:nvSpPr>
        <dsp:cNvPr id="0" name=""/>
        <dsp:cNvSpPr/>
      </dsp:nvSpPr>
      <dsp:spPr>
        <a:xfrm rot="10800000">
          <a:off x="1116299" y="1261081"/>
          <a:ext cx="928602" cy="1541321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 rot="10800000">
        <a:off x="1144857" y="1261081"/>
        <a:ext cx="871486" cy="1512763"/>
      </dsp:txXfrm>
    </dsp:sp>
    <dsp:sp modelId="{033FCE30-1E56-4B3D-8310-14208CF2BDEE}">
      <dsp:nvSpPr>
        <dsp:cNvPr id="0" name=""/>
        <dsp:cNvSpPr/>
      </dsp:nvSpPr>
      <dsp:spPr>
        <a:xfrm>
          <a:off x="2137762" y="168144"/>
          <a:ext cx="928602" cy="92479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96E2CF1-6FC4-40F5-9CBD-53E272BF7458}">
      <dsp:nvSpPr>
        <dsp:cNvPr id="0" name=""/>
        <dsp:cNvSpPr/>
      </dsp:nvSpPr>
      <dsp:spPr>
        <a:xfrm rot="10800000">
          <a:off x="2137762" y="1261081"/>
          <a:ext cx="928602" cy="1541321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 rot="10800000">
        <a:off x="2166320" y="1261081"/>
        <a:ext cx="871486" cy="1512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ab1329f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ab1329f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ab1329f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ab1329f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325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ab1329f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ab1329f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528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ab1329f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ab1329f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730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ab1329f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ab1329f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236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543952a7f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543952a7f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644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543952a7f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543952a7f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343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543952a7f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543952a7f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997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543952a7f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543952a7f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838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ab1329f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ab1329f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365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ab1329f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ab1329f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311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ab1329f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ab1329f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146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ab1329f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ab1329f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472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ab1329f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ab1329f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282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543952a7f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543952a7f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1594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543952a7f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543952a7f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ab1329f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ab1329f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9552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ab1329f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ab1329f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151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ab1329f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ab1329f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3286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ab1329f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ab1329f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916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ab1329f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ab1329f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0863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ab1329f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ab1329f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627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5543952a7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5543952a7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7827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5543952a7f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5543952a7f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0395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5543952a7f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5543952a7f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5543952a7f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5543952a7f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285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ab1329f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ab1329f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687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ab1329f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ab1329f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399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ab1329f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ab1329f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512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543952a7f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543952a7f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430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ab1329f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ab1329f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33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9829" y="601724"/>
            <a:ext cx="6421310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9829" y="2648403"/>
            <a:ext cx="6421310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9829" y="246981"/>
            <a:ext cx="3672983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750978" y="599230"/>
            <a:ext cx="0" cy="190856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9208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28765" y="599230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60572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662898"/>
            <a:ext cx="1211807" cy="343124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1021" y="662898"/>
            <a:ext cx="5804105" cy="34312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079333" y="539454"/>
            <a:ext cx="1211807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10256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 Title Slide Data">
  <p:cSld name="2. Title Slide Data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-4350" y="1213825"/>
            <a:ext cx="9144000" cy="1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08950" tIns="0" rIns="18287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 idx="2"/>
          </p:nvPr>
        </p:nvSpPr>
        <p:spPr>
          <a:xfrm>
            <a:off x="3254000" y="4157175"/>
            <a:ext cx="43737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75" tIns="0" rIns="91425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0503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. Subsection Slide">
  <p:cSld name="10. Subsection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274325" y="2088475"/>
            <a:ext cx="85953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8374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Text Only">
  <p:cSld name="9. Text Only"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63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2" name="Google Shape;822;p63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63"/>
          <p:cNvSpPr txBox="1">
            <a:spLocks noGrp="1"/>
          </p:cNvSpPr>
          <p:nvPr>
            <p:ph type="sldNum" idx="12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6" name="Google Shape;826;p63"/>
          <p:cNvSpPr txBox="1">
            <a:spLocks noGrp="1"/>
          </p:cNvSpPr>
          <p:nvPr>
            <p:ph type="subTitle" idx="2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63"/>
          <p:cNvSpPr txBox="1">
            <a:spLocks noGrp="1"/>
          </p:cNvSpPr>
          <p:nvPr>
            <p:ph type="body" idx="3"/>
          </p:nvPr>
        </p:nvSpPr>
        <p:spPr>
          <a:xfrm>
            <a:off x="175" y="1284250"/>
            <a:ext cx="9144000" cy="3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91440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3990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. Question Slide">
  <p:cSld name="16. Question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-200" y="2313600"/>
            <a:ext cx="91440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00" rIns="91425" bIns="4572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ubTitle" idx="1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75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28765" y="599230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42858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110" y="1317097"/>
            <a:ext cx="6421935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021" y="2854647"/>
            <a:ext cx="6412493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28765" y="599230"/>
            <a:ext cx="0" cy="213383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14294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22" y="603667"/>
            <a:ext cx="7140118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021" y="1508159"/>
            <a:ext cx="3456432" cy="2578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1095" y="1513007"/>
            <a:ext cx="3453098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28765" y="599230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5930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22" y="603123"/>
            <a:ext cx="7140118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021" y="1514662"/>
            <a:ext cx="3456432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1021" y="2118202"/>
            <a:ext cx="3456432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1093" y="1517253"/>
            <a:ext cx="3456432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1094" y="2116119"/>
            <a:ext cx="3456432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28765" y="599230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63364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28765" y="599230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92491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782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82" y="599230"/>
            <a:ext cx="2387346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1022" y="2404119"/>
            <a:ext cx="2388742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28765" y="599230"/>
            <a:ext cx="0" cy="168533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4405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771" y="847135"/>
            <a:ext cx="4085880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1022" y="2359494"/>
            <a:ext cx="4080028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51021" y="4102393"/>
            <a:ext cx="4080029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51183" y="238981"/>
            <a:ext cx="4090106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28765" y="599230"/>
            <a:ext cx="0" cy="1620843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742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511799"/>
            <a:ext cx="9144000" cy="308912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/>
          <a:srcRect t="2769" b="-2769"/>
          <a:stretch/>
        </p:blipFill>
        <p:spPr>
          <a:xfrm>
            <a:off x="0" y="4601718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1022" y="603390"/>
            <a:ext cx="7140119" cy="78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022" y="1511799"/>
            <a:ext cx="7140119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1022" y="246981"/>
            <a:ext cx="4391789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460627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13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4" r:id="rId1"/>
    <p:sldLayoutId id="2147484925" r:id="rId2"/>
    <p:sldLayoutId id="2147484926" r:id="rId3"/>
    <p:sldLayoutId id="2147484927" r:id="rId4"/>
    <p:sldLayoutId id="2147484928" r:id="rId5"/>
    <p:sldLayoutId id="2147484929" r:id="rId6"/>
    <p:sldLayoutId id="2147484930" r:id="rId7"/>
    <p:sldLayoutId id="2147484931" r:id="rId8"/>
    <p:sldLayoutId id="2147484932" r:id="rId9"/>
    <p:sldLayoutId id="2147484933" r:id="rId10"/>
    <p:sldLayoutId id="2147484934" r:id="rId11"/>
    <p:sldLayoutId id="2147484935" r:id="rId12"/>
    <p:sldLayoutId id="2147484937" r:id="rId13"/>
    <p:sldLayoutId id="2147484939" r:id="rId14"/>
    <p:sldLayoutId id="2147484942" r:id="rId1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1.jpg"/><Relationship Id="rId7" Type="http://schemas.openxmlformats.org/officeDocument/2006/relationships/diagramLayout" Target="../diagrams/layou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Data" Target="../diagrams/data5.xml"/><Relationship Id="rId5" Type="http://schemas.openxmlformats.org/officeDocument/2006/relationships/image" Target="../media/image25.svg"/><Relationship Id="rId10" Type="http://schemas.microsoft.com/office/2007/relationships/diagramDrawing" Target="../diagrams/drawing5.xml"/><Relationship Id="rId4" Type="http://schemas.openxmlformats.org/officeDocument/2006/relationships/image" Target="../media/image24.png"/><Relationship Id="rId9" Type="http://schemas.openxmlformats.org/officeDocument/2006/relationships/diagramColors" Target="../diagrams/colors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image" Target="../media/image1.jpg"/><Relationship Id="rId7" Type="http://schemas.openxmlformats.org/officeDocument/2006/relationships/image" Target="../media/image30.svg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11" Type="http://schemas.openxmlformats.org/officeDocument/2006/relationships/diagramColors" Target="../diagrams/colors7.xml"/><Relationship Id="rId5" Type="http://schemas.openxmlformats.org/officeDocument/2006/relationships/image" Target="../media/image28.svg"/><Relationship Id="rId10" Type="http://schemas.openxmlformats.org/officeDocument/2006/relationships/diagramQuickStyle" Target="../diagrams/quickStyle7.xml"/><Relationship Id="rId4" Type="http://schemas.openxmlformats.org/officeDocument/2006/relationships/image" Target="../media/image27.png"/><Relationship Id="rId9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image" Target="../media/image1.jpg"/><Relationship Id="rId7" Type="http://schemas.openxmlformats.org/officeDocument/2006/relationships/image" Target="../media/image28.svg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diagramColors" Target="../diagrams/colors8.xml"/><Relationship Id="rId5" Type="http://schemas.openxmlformats.org/officeDocument/2006/relationships/image" Target="../media/image30.svg"/><Relationship Id="rId10" Type="http://schemas.openxmlformats.org/officeDocument/2006/relationships/diagramQuickStyle" Target="../diagrams/quickStyle8.xml"/><Relationship Id="rId4" Type="http://schemas.openxmlformats.org/officeDocument/2006/relationships/image" Target="../media/image29.png"/><Relationship Id="rId9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Data" Target="../diagrams/data1.xml"/><Relationship Id="rId5" Type="http://schemas.openxmlformats.org/officeDocument/2006/relationships/image" Target="../media/image4.sv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34.pn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35.svg"/><Relationship Id="rId9" Type="http://schemas.microsoft.com/office/2007/relationships/diagramDrawing" Target="../diagrams/drawing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34.png"/><Relationship Id="rId7" Type="http://schemas.openxmlformats.org/officeDocument/2006/relationships/diagramQuickStyle" Target="../diagrams/quickStyle1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image" Target="../media/image35.svg"/><Relationship Id="rId9" Type="http://schemas.microsoft.com/office/2007/relationships/diagramDrawing" Target="../diagrams/drawing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3" Type="http://schemas.openxmlformats.org/officeDocument/2006/relationships/image" Target="../media/image1.jpg"/><Relationship Id="rId7" Type="http://schemas.openxmlformats.org/officeDocument/2006/relationships/diagramQuickStyle" Target="../diagrams/quickStyle1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6" Type="http://schemas.openxmlformats.org/officeDocument/2006/relationships/diagramLayout" Target="../diagrams/layout12.xml"/><Relationship Id="rId5" Type="http://schemas.openxmlformats.org/officeDocument/2006/relationships/diagramData" Target="../diagrams/data12.xml"/><Relationship Id="rId4" Type="http://schemas.openxmlformats.org/officeDocument/2006/relationships/image" Target="../media/image26.png"/><Relationship Id="rId9" Type="http://schemas.microsoft.com/office/2007/relationships/diagramDrawing" Target="../diagrams/drawing12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3" Type="http://schemas.openxmlformats.org/officeDocument/2006/relationships/image" Target="../media/image1.jpg"/><Relationship Id="rId7" Type="http://schemas.openxmlformats.org/officeDocument/2006/relationships/diagramQuickStyle" Target="../diagrams/quickStyle1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4.xml"/><Relationship Id="rId5" Type="http://schemas.openxmlformats.org/officeDocument/2006/relationships/diagramData" Target="../diagrams/data14.xml"/><Relationship Id="rId4" Type="http://schemas.openxmlformats.org/officeDocument/2006/relationships/image" Target="../media/image36.jpeg"/><Relationship Id="rId9" Type="http://schemas.microsoft.com/office/2007/relationships/diagramDrawing" Target="../diagrams/drawing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shs.texas.gov/covid-19-coronavirus-disease-2019/texas-covid-19-data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www.zillow.com/research/dat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hyperlink" Target="https://data.texas.gov/browse?Dataset-Category_Category-Tile=Public+Safety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1.jp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Data" Target="../diagrams/data2.xml"/><Relationship Id="rId5" Type="http://schemas.openxmlformats.org/officeDocument/2006/relationships/image" Target="../media/image17.svg"/><Relationship Id="rId10" Type="http://schemas.microsoft.com/office/2007/relationships/diagramDrawing" Target="../diagrams/drawing2.xml"/><Relationship Id="rId4" Type="http://schemas.openxmlformats.org/officeDocument/2006/relationships/image" Target="../media/image16.png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1.jp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Data" Target="../diagrams/data3.xml"/><Relationship Id="rId5" Type="http://schemas.openxmlformats.org/officeDocument/2006/relationships/image" Target="../media/image25.svg"/><Relationship Id="rId10" Type="http://schemas.microsoft.com/office/2007/relationships/diagramDrawing" Target="../diagrams/drawing3.xml"/><Relationship Id="rId4" Type="http://schemas.openxmlformats.org/officeDocument/2006/relationships/image" Target="../media/image24.png"/><Relationship Id="rId9" Type="http://schemas.openxmlformats.org/officeDocument/2006/relationships/diagramColors" Target="../diagrams/colors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1.jpg"/><Relationship Id="rId7" Type="http://schemas.openxmlformats.org/officeDocument/2006/relationships/diagramLayout" Target="../diagrams/layou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Data" Target="../diagrams/data4.xml"/><Relationship Id="rId5" Type="http://schemas.openxmlformats.org/officeDocument/2006/relationships/image" Target="../media/image25.svg"/><Relationship Id="rId10" Type="http://schemas.microsoft.com/office/2007/relationships/diagramDrawing" Target="../diagrams/drawing4.xml"/><Relationship Id="rId4" Type="http://schemas.openxmlformats.org/officeDocument/2006/relationships/image" Target="../media/image24.png"/><Relationship Id="rId9" Type="http://schemas.openxmlformats.org/officeDocument/2006/relationships/diagramColors" Target="../diagrams/colors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3">
            <a:extLst>
              <a:ext uri="{FF2B5EF4-FFF2-40B4-BE49-F238E27FC236}">
                <a16:creationId xmlns:a16="http://schemas.microsoft.com/office/drawing/2014/main" id="{1034510A-DB30-456D-9F45-F70101243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1799"/>
            <a:ext cx="9144000" cy="308912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2" name="Picture 15">
            <a:extLst>
              <a:ext uri="{FF2B5EF4-FFF2-40B4-BE49-F238E27FC236}">
                <a16:creationId xmlns:a16="http://schemas.microsoft.com/office/drawing/2014/main" id="{D9E3E4AB-D495-4E09-86D0-3C3F1CD3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4601718"/>
            <a:ext cx="9144000" cy="557212"/>
          </a:xfrm>
          <a:prstGeom prst="rect">
            <a:avLst/>
          </a:prstGeom>
        </p:spPr>
      </p:pic>
      <p:cxnSp>
        <p:nvCxnSpPr>
          <p:cNvPr id="123" name="Straight Connector 17">
            <a:extLst>
              <a:ext uri="{FF2B5EF4-FFF2-40B4-BE49-F238E27FC236}">
                <a16:creationId xmlns:a16="http://schemas.microsoft.com/office/drawing/2014/main" id="{59D48945-BEE9-473E-9443-A1CE317E2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627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9">
            <a:extLst>
              <a:ext uri="{FF2B5EF4-FFF2-40B4-BE49-F238E27FC236}">
                <a16:creationId xmlns:a16="http://schemas.microsoft.com/office/drawing/2014/main" id="{2DD6752A-2411-44BF-8C92-DF55B95F3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0977" y="599229"/>
            <a:ext cx="0" cy="190856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5" name="Rectangle 21">
            <a:extLst>
              <a:ext uri="{FF2B5EF4-FFF2-40B4-BE49-F238E27FC236}">
                <a16:creationId xmlns:a16="http://schemas.microsoft.com/office/drawing/2014/main" id="{6197630E-4D5A-46D7-81B6-AACF293D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23">
            <a:extLst>
              <a:ext uri="{FF2B5EF4-FFF2-40B4-BE49-F238E27FC236}">
                <a16:creationId xmlns:a16="http://schemas.microsoft.com/office/drawing/2014/main" id="{DF55C1FB-AF64-47EC-9F76-92517C60B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1799"/>
            <a:ext cx="9144000" cy="308912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E547C3A-BA91-03E1-0683-3A75A1D0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21" y="732381"/>
            <a:ext cx="4077220" cy="1775415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100" spc="200">
                <a:latin typeface="+mj-lt"/>
                <a:ea typeface="+mj-ea"/>
                <a:cs typeface="+mj-cs"/>
              </a:rPr>
              <a:t>Texas Home Buyers Guide</a:t>
            </a:r>
          </a:p>
        </p:txBody>
      </p:sp>
      <p:cxnSp>
        <p:nvCxnSpPr>
          <p:cNvPr id="127" name="Straight Connector 25">
            <a:extLst>
              <a:ext uri="{FF2B5EF4-FFF2-40B4-BE49-F238E27FC236}">
                <a16:creationId xmlns:a16="http://schemas.microsoft.com/office/drawing/2014/main" id="{2BDBCFA8-87D3-44D6-ACCC-2B1A9C34E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1871" y="599229"/>
            <a:ext cx="0" cy="190856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8" name="Group 27">
            <a:extLst>
              <a:ext uri="{FF2B5EF4-FFF2-40B4-BE49-F238E27FC236}">
                <a16:creationId xmlns:a16="http://schemas.microsoft.com/office/drawing/2014/main" id="{D231400A-89D5-4788-B071-EDA807D6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041" y="361628"/>
            <a:ext cx="3055899" cy="3861826"/>
            <a:chOff x="7477388" y="482171"/>
            <a:chExt cx="4074533" cy="5149101"/>
          </a:xfrm>
        </p:grpSpPr>
        <p:sp>
          <p:nvSpPr>
            <p:cNvPr id="129" name="Rectangle 28">
              <a:extLst>
                <a:ext uri="{FF2B5EF4-FFF2-40B4-BE49-F238E27FC236}">
                  <a16:creationId xmlns:a16="http://schemas.microsoft.com/office/drawing/2014/main" id="{F6FD7EC6-3B6C-4408-8E62-047685A4A2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29">
              <a:extLst>
                <a:ext uri="{FF2B5EF4-FFF2-40B4-BE49-F238E27FC236}">
                  <a16:creationId xmlns:a16="http://schemas.microsoft.com/office/drawing/2014/main" id="{22E0FB64-7B32-4C97-ADBE-9CCAF64C0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745E1FD-901A-0499-5758-40C9FBCD18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600" r="-1" b="-1"/>
          <a:stretch/>
        </p:blipFill>
        <p:spPr>
          <a:xfrm>
            <a:off x="6087279" y="837258"/>
            <a:ext cx="2099328" cy="2899629"/>
          </a:xfrm>
          <a:prstGeom prst="rect">
            <a:avLst/>
          </a:prstGeom>
        </p:spPr>
      </p:pic>
      <p:pic>
        <p:nvPicPr>
          <p:cNvPr id="131" name="Picture 31">
            <a:extLst>
              <a:ext uri="{FF2B5EF4-FFF2-40B4-BE49-F238E27FC236}">
                <a16:creationId xmlns:a16="http://schemas.microsoft.com/office/drawing/2014/main" id="{6DB21661-E71D-4919-863E-4DAF7C88D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4601718"/>
            <a:ext cx="9144000" cy="557212"/>
          </a:xfrm>
          <a:prstGeom prst="rect">
            <a:avLst/>
          </a:prstGeom>
        </p:spPr>
      </p:pic>
      <p:cxnSp>
        <p:nvCxnSpPr>
          <p:cNvPr id="132" name="Straight Connector 33">
            <a:extLst>
              <a:ext uri="{FF2B5EF4-FFF2-40B4-BE49-F238E27FC236}">
                <a16:creationId xmlns:a16="http://schemas.microsoft.com/office/drawing/2014/main" id="{1F7CAD9E-0068-4D78-AC4D-5A0EE804C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627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4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1799"/>
            <a:ext cx="9144000" cy="308912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4601718"/>
            <a:ext cx="9144000" cy="557212"/>
          </a:xfrm>
          <a:prstGeom prst="rect">
            <a:avLst/>
          </a:prstGeom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627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A01027E-B10F-4212-8A7C-18D371461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8765" y="599229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FE547C3A-BA91-03E1-0683-3A75A1D0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022" y="603389"/>
            <a:ext cx="7140118" cy="7869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 spc="200">
                <a:latin typeface="+mj-lt"/>
                <a:ea typeface="+mj-ea"/>
                <a:cs typeface="+mj-cs"/>
              </a:rPr>
              <a:t>Housing Analysis</a:t>
            </a:r>
            <a:endParaRPr lang="en-US" sz="3200" spc="20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Graphic 7" descr="Mortgage outline">
            <a:extLst>
              <a:ext uri="{FF2B5EF4-FFF2-40B4-BE49-F238E27FC236}">
                <a16:creationId xmlns:a16="http://schemas.microsoft.com/office/drawing/2014/main" id="{BB39B895-A51C-3A04-E277-633D486AD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9298" y="1874799"/>
            <a:ext cx="914400" cy="914400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3776703-452F-CD71-9EE0-9937456C9A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6057209"/>
              </p:ext>
            </p:extLst>
          </p:nvPr>
        </p:nvGraphicFramePr>
        <p:xfrm>
          <a:off x="4298197" y="1522347"/>
          <a:ext cx="3161201" cy="2802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39992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547C3A-BA91-03E1-0683-3A75A1D0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022" y="603389"/>
            <a:ext cx="7140118" cy="7869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 spc="200" dirty="0">
                <a:latin typeface="+mj-lt"/>
                <a:ea typeface="+mj-ea"/>
                <a:cs typeface="+mj-cs"/>
              </a:rPr>
              <a:t>Safety Analysis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3776703-452F-CD71-9EE0-9937456C9A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3153065"/>
              </p:ext>
            </p:extLst>
          </p:nvPr>
        </p:nvGraphicFramePr>
        <p:xfrm>
          <a:off x="4298198" y="1524000"/>
          <a:ext cx="3157680" cy="280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022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4997218-B8DE-468A-8BBD-5F03F73B4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1799"/>
            <a:ext cx="9144000" cy="308912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3BFD388-F2CD-432C-8D7D-936F661CE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4601718"/>
            <a:ext cx="9144000" cy="55721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AF575C-D676-470A-A35E-874E96C07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627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662206-9637-4409-BB69-ACACA607D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8765" y="599229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8AA4018-2914-4D90-8886-0DA99FFE3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E547C3A-BA91-03E1-0683-3A75A1D0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022" y="603390"/>
            <a:ext cx="4100429" cy="7869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 spc="200">
                <a:latin typeface="+mj-lt"/>
                <a:ea typeface="+mj-ea"/>
                <a:cs typeface="+mj-cs"/>
              </a:rPr>
              <a:t>Safety Analysis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917FF5-8752-47FC-84B5-2A0C9D74D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8765" y="599229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2DA6EE2-4812-4B35-9FB0-E136A2CAF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1799"/>
            <a:ext cx="9144000" cy="308912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" name="Graphic 3" descr="Court outline">
            <a:extLst>
              <a:ext uri="{FF2B5EF4-FFF2-40B4-BE49-F238E27FC236}">
                <a16:creationId xmlns:a16="http://schemas.microsoft.com/office/drawing/2014/main" id="{A7B40C88-A364-96BB-E5A6-B39D83418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8793" y="360831"/>
            <a:ext cx="1868930" cy="1868930"/>
          </a:xfrm>
          <a:prstGeom prst="rect">
            <a:avLst/>
          </a:prstGeom>
        </p:spPr>
      </p:pic>
      <p:pic>
        <p:nvPicPr>
          <p:cNvPr id="8" name="Graphic 7" descr="Handcuffs outline">
            <a:extLst>
              <a:ext uri="{FF2B5EF4-FFF2-40B4-BE49-F238E27FC236}">
                <a16:creationId xmlns:a16="http://schemas.microsoft.com/office/drawing/2014/main" id="{33F98E78-313D-D1E2-F5CF-81AE79E2C0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98793" y="2353864"/>
            <a:ext cx="1868930" cy="186893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9F768EB-5D72-40A3-8506-CD3323B15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4601718"/>
            <a:ext cx="9144000" cy="557212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0C812C-EB02-4B75-90CA-3DA4F0F46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627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9AB3451-7303-2B51-175F-6DFA5BE6C2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8946748"/>
              </p:ext>
            </p:extLst>
          </p:nvPr>
        </p:nvGraphicFramePr>
        <p:xfrm>
          <a:off x="1151022" y="1511799"/>
          <a:ext cx="4100429" cy="2587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2458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1">
            <a:extLst>
              <a:ext uri="{FF2B5EF4-FFF2-40B4-BE49-F238E27FC236}">
                <a16:creationId xmlns:a16="http://schemas.microsoft.com/office/drawing/2014/main" id="{C4997218-B8DE-468A-8BBD-5F03F73B4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1799"/>
            <a:ext cx="9144000" cy="308912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4" name="Picture 13">
            <a:extLst>
              <a:ext uri="{FF2B5EF4-FFF2-40B4-BE49-F238E27FC236}">
                <a16:creationId xmlns:a16="http://schemas.microsoft.com/office/drawing/2014/main" id="{E3BFD388-F2CD-432C-8D7D-936F661CE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4601718"/>
            <a:ext cx="9144000" cy="557212"/>
          </a:xfrm>
          <a:prstGeom prst="rect">
            <a:avLst/>
          </a:prstGeom>
        </p:spPr>
      </p:pic>
      <p:cxnSp>
        <p:nvCxnSpPr>
          <p:cNvPr id="45" name="Straight Connector 15">
            <a:extLst>
              <a:ext uri="{FF2B5EF4-FFF2-40B4-BE49-F238E27FC236}">
                <a16:creationId xmlns:a16="http://schemas.microsoft.com/office/drawing/2014/main" id="{FFAF575C-D676-470A-A35E-874E96C07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627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7">
            <a:extLst>
              <a:ext uri="{FF2B5EF4-FFF2-40B4-BE49-F238E27FC236}">
                <a16:creationId xmlns:a16="http://schemas.microsoft.com/office/drawing/2014/main" id="{81662206-9637-4409-BB69-ACACA607D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8765" y="599229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19">
            <a:extLst>
              <a:ext uri="{FF2B5EF4-FFF2-40B4-BE49-F238E27FC236}">
                <a16:creationId xmlns:a16="http://schemas.microsoft.com/office/drawing/2014/main" id="{3DB1E05C-8FA9-4FDA-A28D-44561B2AE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E547C3A-BA91-03E1-0683-3A75A1D0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033" y="603390"/>
            <a:ext cx="4102393" cy="7869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spcBef>
                <a:spcPct val="0"/>
              </a:spcBef>
            </a:pPr>
            <a:r>
              <a:rPr lang="en-US" sz="2500" spc="200">
                <a:latin typeface="+mj-lt"/>
                <a:ea typeface="+mj-ea"/>
                <a:cs typeface="+mj-cs"/>
              </a:rPr>
              <a:t>Housing Analysis – Approach</a:t>
            </a:r>
          </a:p>
        </p:txBody>
      </p:sp>
      <p:cxnSp>
        <p:nvCxnSpPr>
          <p:cNvPr id="48" name="Straight Connector 21">
            <a:extLst>
              <a:ext uri="{FF2B5EF4-FFF2-40B4-BE49-F238E27FC236}">
                <a16:creationId xmlns:a16="http://schemas.microsoft.com/office/drawing/2014/main" id="{987845BC-B760-418E-9AE4-55E2EFC3A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6488" y="599229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Rectangle 23">
            <a:extLst>
              <a:ext uri="{FF2B5EF4-FFF2-40B4-BE49-F238E27FC236}">
                <a16:creationId xmlns:a16="http://schemas.microsoft.com/office/drawing/2014/main" id="{742DC024-E512-45ED-84F6-63E63A16B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1799"/>
            <a:ext cx="9144000" cy="308912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3" name="Graphic 2" descr="Handcuffs outline">
            <a:extLst>
              <a:ext uri="{FF2B5EF4-FFF2-40B4-BE49-F238E27FC236}">
                <a16:creationId xmlns:a16="http://schemas.microsoft.com/office/drawing/2014/main" id="{14F7EFBB-0F55-F418-7711-EED5C527B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7812" y="360831"/>
            <a:ext cx="1868861" cy="1868861"/>
          </a:xfrm>
          <a:prstGeom prst="rect">
            <a:avLst/>
          </a:prstGeom>
        </p:spPr>
      </p:pic>
      <p:pic>
        <p:nvPicPr>
          <p:cNvPr id="2" name="Graphic 1" descr="Court outline">
            <a:extLst>
              <a:ext uri="{FF2B5EF4-FFF2-40B4-BE49-F238E27FC236}">
                <a16:creationId xmlns:a16="http://schemas.microsoft.com/office/drawing/2014/main" id="{9EEB31FA-A16E-A35D-5476-197930ACD4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413" y="2353137"/>
            <a:ext cx="1869658" cy="1869658"/>
          </a:xfrm>
          <a:prstGeom prst="rect">
            <a:avLst/>
          </a:prstGeom>
        </p:spPr>
      </p:pic>
      <p:pic>
        <p:nvPicPr>
          <p:cNvPr id="50" name="Picture 25">
            <a:extLst>
              <a:ext uri="{FF2B5EF4-FFF2-40B4-BE49-F238E27FC236}">
                <a16:creationId xmlns:a16="http://schemas.microsoft.com/office/drawing/2014/main" id="{C7396D90-7C38-4319-B1B9-5580C044E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4601718"/>
            <a:ext cx="9144000" cy="557212"/>
          </a:xfrm>
          <a:prstGeom prst="rect">
            <a:avLst/>
          </a:prstGeom>
        </p:spPr>
      </p:pic>
      <p:cxnSp>
        <p:nvCxnSpPr>
          <p:cNvPr id="51" name="Straight Connector 27">
            <a:extLst>
              <a:ext uri="{FF2B5EF4-FFF2-40B4-BE49-F238E27FC236}">
                <a16:creationId xmlns:a16="http://schemas.microsoft.com/office/drawing/2014/main" id="{F9D41748-41E4-47A7-9212-A35A5E73B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627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0D80049-18CE-2DF1-9069-33EB2BDBCE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8334785"/>
              </p:ext>
            </p:extLst>
          </p:nvPr>
        </p:nvGraphicFramePr>
        <p:xfrm>
          <a:off x="3891033" y="1511799"/>
          <a:ext cx="4102393" cy="2587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69290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86"/>
          <p:cNvSpPr txBox="1">
            <a:spLocks noGrp="1"/>
          </p:cNvSpPr>
          <p:nvPr>
            <p:ph type="title"/>
          </p:nvPr>
        </p:nvSpPr>
        <p:spPr>
          <a:xfrm>
            <a:off x="1156366" y="722176"/>
            <a:ext cx="3065384" cy="1785621"/>
          </a:xfrm>
          <a:prstGeom prst="rect">
            <a:avLst/>
          </a:prstGeom>
        </p:spPr>
        <p:txBody>
          <a:bodyPr spcFirstLastPara="1" vert="horz" lIns="91440" tIns="45720" rIns="91440" bIns="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Safety Analysis</a:t>
            </a:r>
          </a:p>
        </p:txBody>
      </p:sp>
      <p:sp>
        <p:nvSpPr>
          <p:cNvPr id="1046" name="Google Shape;1046;p86"/>
          <p:cNvSpPr txBox="1">
            <a:spLocks noGrp="1"/>
          </p:cNvSpPr>
          <p:nvPr>
            <p:ph type="subTitle" idx="1"/>
          </p:nvPr>
        </p:nvSpPr>
        <p:spPr>
          <a:xfrm>
            <a:off x="1031643" y="2505705"/>
            <a:ext cx="3061784" cy="1207982"/>
          </a:xfrm>
          <a:prstGeom prst="rect">
            <a:avLst/>
          </a:prstGeom>
        </p:spPr>
        <p:txBody>
          <a:bodyPr spcFirstLastPara="1" vert="horz" lIns="91440" tIns="91440" rIns="91440" bIns="91440" rtlCol="0" anchorCtr="0">
            <a:normAutofit/>
          </a:bodyPr>
          <a:lstStyle/>
          <a:p>
            <a:pPr marL="0" indent="0" defTabSz="914400">
              <a:spcBef>
                <a:spcPts val="1000"/>
              </a:spcBef>
              <a:spcAft>
                <a:spcPts val="600"/>
              </a:spcAft>
            </a:pPr>
            <a:r>
              <a:rPr lang="en-US" sz="1200" cap="all">
                <a:latin typeface="+mn-lt"/>
                <a:ea typeface="+mn-ea"/>
                <a:cs typeface="+mn-cs"/>
                <a:sym typeface="Roboto"/>
              </a:rPr>
              <a:t>Visualization</a:t>
            </a:r>
            <a:endParaRPr lang="en-US" sz="1200" cap="all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AB771-20C0-9384-072A-63C2B1826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894" y="434898"/>
            <a:ext cx="4873079" cy="361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45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86"/>
          <p:cNvSpPr txBox="1">
            <a:spLocks noGrp="1"/>
          </p:cNvSpPr>
          <p:nvPr>
            <p:ph type="title"/>
          </p:nvPr>
        </p:nvSpPr>
        <p:spPr>
          <a:xfrm>
            <a:off x="3125843" y="281676"/>
            <a:ext cx="3065384" cy="434501"/>
          </a:xfrm>
          <a:prstGeom prst="rect">
            <a:avLst/>
          </a:prstGeom>
        </p:spPr>
        <p:txBody>
          <a:bodyPr spcFirstLastPara="1" vert="horz" lIns="91440" tIns="45720" rIns="91440" bIns="0" rtlCol="0" anchor="b" anchorCtr="0">
            <a:normAutofit fontScale="90000"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Safety Analysis</a:t>
            </a:r>
          </a:p>
        </p:txBody>
      </p:sp>
      <p:sp>
        <p:nvSpPr>
          <p:cNvPr id="1046" name="Google Shape;1046;p86"/>
          <p:cNvSpPr txBox="1">
            <a:spLocks noGrp="1"/>
          </p:cNvSpPr>
          <p:nvPr>
            <p:ph type="subTitle" idx="1"/>
          </p:nvPr>
        </p:nvSpPr>
        <p:spPr>
          <a:xfrm>
            <a:off x="1031643" y="2505705"/>
            <a:ext cx="3061784" cy="1207982"/>
          </a:xfrm>
          <a:prstGeom prst="rect">
            <a:avLst/>
          </a:prstGeom>
        </p:spPr>
        <p:txBody>
          <a:bodyPr spcFirstLastPara="1" vert="horz" lIns="91440" tIns="91440" rIns="91440" bIns="91440" rtlCol="0" anchorCtr="0">
            <a:normAutofit/>
          </a:bodyPr>
          <a:lstStyle/>
          <a:p>
            <a:pPr marL="0" indent="0" defTabSz="914400">
              <a:spcBef>
                <a:spcPts val="1000"/>
              </a:spcBef>
              <a:spcAft>
                <a:spcPts val="600"/>
              </a:spcAft>
            </a:pPr>
            <a:r>
              <a:rPr lang="en-US" sz="1200" cap="all">
                <a:latin typeface="+mn-lt"/>
                <a:ea typeface="+mn-ea"/>
                <a:cs typeface="+mn-cs"/>
                <a:sym typeface="Roboto"/>
              </a:rPr>
              <a:t>Visualization</a:t>
            </a:r>
            <a:endParaRPr lang="en-US" sz="1200" cap="all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7CB823B4-C529-E752-6861-55C6E9665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8" y="795601"/>
            <a:ext cx="8049846" cy="2882042"/>
          </a:xfrm>
          <a:prstGeom prst="rect">
            <a:avLst/>
          </a:prstGeom>
        </p:spPr>
      </p:pic>
      <p:sp>
        <p:nvSpPr>
          <p:cNvPr id="5" name="Google Shape;1045;p86">
            <a:extLst>
              <a:ext uri="{FF2B5EF4-FFF2-40B4-BE49-F238E27FC236}">
                <a16:creationId xmlns:a16="http://schemas.microsoft.com/office/drawing/2014/main" id="{8ECC34C1-4A89-788B-412E-2AEE8F32EB05}"/>
              </a:ext>
            </a:extLst>
          </p:cNvPr>
          <p:cNvSpPr txBox="1">
            <a:spLocks/>
          </p:cNvSpPr>
          <p:nvPr/>
        </p:nvSpPr>
        <p:spPr>
          <a:xfrm>
            <a:off x="1873583" y="3713687"/>
            <a:ext cx="5396834" cy="5854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0" rtlCol="0" anchor="b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b="0" i="0" kern="1200" cap="none">
                <a:solidFill>
                  <a:schemeClr val="tx1"/>
                </a:solidFill>
                <a:effectLst/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defTabSz="914400">
              <a:spcBef>
                <a:spcPct val="0"/>
              </a:spcBef>
            </a:pPr>
            <a:r>
              <a:rPr lang="en-US" sz="3600" dirty="0">
                <a:latin typeface="+mj-lt"/>
                <a:ea typeface="+mj-ea"/>
                <a:cs typeface="+mj-cs"/>
              </a:rPr>
              <a:t>Offense Count by County</a:t>
            </a:r>
          </a:p>
        </p:txBody>
      </p:sp>
    </p:spTree>
    <p:extLst>
      <p:ext uri="{BB962C8B-B14F-4D97-AF65-F5344CB8AC3E}">
        <p14:creationId xmlns:p14="http://schemas.microsoft.com/office/powerpoint/2010/main" val="2664313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86"/>
          <p:cNvSpPr txBox="1">
            <a:spLocks noGrp="1"/>
          </p:cNvSpPr>
          <p:nvPr>
            <p:ph type="title"/>
          </p:nvPr>
        </p:nvSpPr>
        <p:spPr>
          <a:xfrm>
            <a:off x="3125843" y="281676"/>
            <a:ext cx="3065384" cy="434501"/>
          </a:xfrm>
          <a:prstGeom prst="rect">
            <a:avLst/>
          </a:prstGeom>
        </p:spPr>
        <p:txBody>
          <a:bodyPr spcFirstLastPara="1" vert="horz" lIns="91440" tIns="45720" rIns="91440" bIns="0" rtlCol="0" anchor="b" anchorCtr="0">
            <a:normAutofit fontScale="90000"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Safety Analysis</a:t>
            </a:r>
          </a:p>
        </p:txBody>
      </p:sp>
      <p:sp>
        <p:nvSpPr>
          <p:cNvPr id="5" name="Google Shape;1045;p86">
            <a:extLst>
              <a:ext uri="{FF2B5EF4-FFF2-40B4-BE49-F238E27FC236}">
                <a16:creationId xmlns:a16="http://schemas.microsoft.com/office/drawing/2014/main" id="{8ECC34C1-4A89-788B-412E-2AEE8F32EB05}"/>
              </a:ext>
            </a:extLst>
          </p:cNvPr>
          <p:cNvSpPr txBox="1">
            <a:spLocks/>
          </p:cNvSpPr>
          <p:nvPr/>
        </p:nvSpPr>
        <p:spPr>
          <a:xfrm>
            <a:off x="1873583" y="4096463"/>
            <a:ext cx="5396834" cy="2986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0" rtlCol="0" anchor="b" anchorCtr="0">
            <a:normAutofit fontScale="62500" lnSpcReduction="20000"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b="0" i="0" kern="1200" cap="none">
                <a:solidFill>
                  <a:schemeClr val="tx1"/>
                </a:solidFill>
                <a:effectLst/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defTabSz="914400">
              <a:spcBef>
                <a:spcPct val="0"/>
              </a:spcBef>
            </a:pPr>
            <a:r>
              <a:rPr lang="en-US" sz="3600" dirty="0">
                <a:latin typeface="+mj-lt"/>
                <a:ea typeface="+mj-ea"/>
                <a:cs typeface="+mj-cs"/>
              </a:rPr>
              <a:t>Offense Count by County, Year, Type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AB6D100-F820-22B5-1216-0F11844D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844378"/>
            <a:ext cx="7147658" cy="315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32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86"/>
          <p:cNvSpPr txBox="1">
            <a:spLocks noGrp="1"/>
          </p:cNvSpPr>
          <p:nvPr>
            <p:ph type="title"/>
          </p:nvPr>
        </p:nvSpPr>
        <p:spPr>
          <a:xfrm>
            <a:off x="3125843" y="281676"/>
            <a:ext cx="3065384" cy="434501"/>
          </a:xfrm>
          <a:prstGeom prst="rect">
            <a:avLst/>
          </a:prstGeom>
        </p:spPr>
        <p:txBody>
          <a:bodyPr spcFirstLastPara="1" vert="horz" lIns="91440" tIns="45720" rIns="91440" bIns="0" rtlCol="0" anchor="b" anchorCtr="0">
            <a:normAutofit fontScale="90000"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Safety Analysis</a:t>
            </a:r>
          </a:p>
        </p:txBody>
      </p:sp>
      <p:sp>
        <p:nvSpPr>
          <p:cNvPr id="5" name="Google Shape;1045;p86">
            <a:extLst>
              <a:ext uri="{FF2B5EF4-FFF2-40B4-BE49-F238E27FC236}">
                <a16:creationId xmlns:a16="http://schemas.microsoft.com/office/drawing/2014/main" id="{8ECC34C1-4A89-788B-412E-2AEE8F32EB05}"/>
              </a:ext>
            </a:extLst>
          </p:cNvPr>
          <p:cNvSpPr txBox="1">
            <a:spLocks/>
          </p:cNvSpPr>
          <p:nvPr/>
        </p:nvSpPr>
        <p:spPr>
          <a:xfrm>
            <a:off x="3125843" y="3985846"/>
            <a:ext cx="3165542" cy="2986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0" rtlCol="0" anchor="b" anchorCtr="0">
            <a:normAutofit fontScale="62500" lnSpcReduction="20000"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b="0" i="0" kern="1200" cap="none">
                <a:solidFill>
                  <a:schemeClr val="tx1"/>
                </a:solidFill>
                <a:effectLst/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defTabSz="914400">
              <a:spcBef>
                <a:spcPct val="0"/>
              </a:spcBef>
            </a:pPr>
            <a:r>
              <a:rPr lang="en-US" sz="3600" dirty="0">
                <a:latin typeface="+mj-lt"/>
                <a:ea typeface="+mj-ea"/>
                <a:cs typeface="+mj-cs"/>
              </a:rPr>
              <a:t>Offense Count by Year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60CE08E-9BC0-7AE2-F407-0CCDD164A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14" y="930031"/>
            <a:ext cx="5852172" cy="30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0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547C3A-BA91-03E1-0683-3A75A1D0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5" y="3756375"/>
            <a:ext cx="7202454" cy="7205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000" spc="200" dirty="0">
                <a:latin typeface="+mj-lt"/>
                <a:ea typeface="+mj-ea"/>
                <a:cs typeface="+mj-cs"/>
              </a:rPr>
              <a:t>Safety Analysis – Data display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87A34B8-7A9A-0B40-FDEA-B98EFAB1DD10}"/>
              </a:ext>
            </a:extLst>
          </p:cNvPr>
          <p:cNvGraphicFramePr>
            <a:graphicFrameLocks noGrp="1"/>
          </p:cNvGraphicFramePr>
          <p:nvPr/>
        </p:nvGraphicFramePr>
        <p:xfrm>
          <a:off x="3185979" y="1094071"/>
          <a:ext cx="5450238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08373">
                  <a:extLst>
                    <a:ext uri="{9D8B030D-6E8A-4147-A177-3AD203B41FA5}">
                      <a16:colId xmlns:a16="http://schemas.microsoft.com/office/drawing/2014/main" val="985995464"/>
                    </a:ext>
                  </a:extLst>
                </a:gridCol>
                <a:gridCol w="908373">
                  <a:extLst>
                    <a:ext uri="{9D8B030D-6E8A-4147-A177-3AD203B41FA5}">
                      <a16:colId xmlns:a16="http://schemas.microsoft.com/office/drawing/2014/main" val="523972647"/>
                    </a:ext>
                  </a:extLst>
                </a:gridCol>
                <a:gridCol w="908373">
                  <a:extLst>
                    <a:ext uri="{9D8B030D-6E8A-4147-A177-3AD203B41FA5}">
                      <a16:colId xmlns:a16="http://schemas.microsoft.com/office/drawing/2014/main" val="2046082431"/>
                    </a:ext>
                  </a:extLst>
                </a:gridCol>
                <a:gridCol w="908373">
                  <a:extLst>
                    <a:ext uri="{9D8B030D-6E8A-4147-A177-3AD203B41FA5}">
                      <a16:colId xmlns:a16="http://schemas.microsoft.com/office/drawing/2014/main" val="1266209047"/>
                    </a:ext>
                  </a:extLst>
                </a:gridCol>
                <a:gridCol w="908373">
                  <a:extLst>
                    <a:ext uri="{9D8B030D-6E8A-4147-A177-3AD203B41FA5}">
                      <a16:colId xmlns:a16="http://schemas.microsoft.com/office/drawing/2014/main" val="1165390739"/>
                    </a:ext>
                  </a:extLst>
                </a:gridCol>
                <a:gridCol w="908373">
                  <a:extLst>
                    <a:ext uri="{9D8B030D-6E8A-4147-A177-3AD203B41FA5}">
                      <a16:colId xmlns:a16="http://schemas.microsoft.com/office/drawing/2014/main" val="223259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</a:rPr>
                        <a:t>COUNTY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</a:rPr>
                        <a:t> Avg 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</a:rPr>
                        <a:t>Count Rank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</a:rPr>
                        <a:t>Spread Rate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</a:rPr>
                        <a:t>Spread Rank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</a:rPr>
                        <a:t>Livability Score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099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King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0.15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0.00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-44.44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0.05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5.0</a:t>
                      </a: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313444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Shackelford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0.86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0.09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-61.86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0.01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5.0</a:t>
                      </a: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339962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Foard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0.74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0.07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-54.17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0.02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5.0</a:t>
                      </a: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95462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Stonewall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0.16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0.01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-59.09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0.01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5.0</a:t>
                      </a: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411783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Runnels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3.29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0.26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-44.25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0.05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4.5</a:t>
                      </a: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6565015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E2A04EF-AF55-FB70-0083-6267D64CA8A0}"/>
              </a:ext>
            </a:extLst>
          </p:cNvPr>
          <p:cNvSpPr txBox="1"/>
          <p:nvPr/>
        </p:nvSpPr>
        <p:spPr>
          <a:xfrm>
            <a:off x="3185979" y="475281"/>
            <a:ext cx="537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any chart data here</a:t>
            </a:r>
          </a:p>
        </p:txBody>
      </p:sp>
      <p:pic>
        <p:nvPicPr>
          <p:cNvPr id="2" name="Graphic 1" descr="Handcuffs outline">
            <a:extLst>
              <a:ext uri="{FF2B5EF4-FFF2-40B4-BE49-F238E27FC236}">
                <a16:creationId xmlns:a16="http://schemas.microsoft.com/office/drawing/2014/main" id="{3B2812DA-6275-45BE-A84A-A910CB476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104" y="0"/>
            <a:ext cx="1868861" cy="1868861"/>
          </a:xfrm>
          <a:prstGeom prst="rect">
            <a:avLst/>
          </a:prstGeom>
        </p:spPr>
      </p:pic>
      <p:pic>
        <p:nvPicPr>
          <p:cNvPr id="5" name="Graphic 4" descr="Court outline">
            <a:extLst>
              <a:ext uri="{FF2B5EF4-FFF2-40B4-BE49-F238E27FC236}">
                <a16:creationId xmlns:a16="http://schemas.microsoft.com/office/drawing/2014/main" id="{C7CB27A5-7667-1529-7C07-04060B4D3A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4705" y="1992306"/>
            <a:ext cx="1869658" cy="186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51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547C3A-BA91-03E1-0683-3A75A1D0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022" y="603389"/>
            <a:ext cx="7140118" cy="7869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 spc="200" dirty="0" err="1">
                <a:latin typeface="+mj-lt"/>
                <a:ea typeface="+mj-ea"/>
                <a:cs typeface="+mj-cs"/>
              </a:rPr>
              <a:t>Saftey</a:t>
            </a:r>
            <a:r>
              <a:rPr lang="en-US" sz="3200" spc="200" dirty="0">
                <a:latin typeface="+mj-lt"/>
                <a:ea typeface="+mj-ea"/>
                <a:cs typeface="+mj-cs"/>
              </a:rPr>
              <a:t> Analysis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3776703-452F-CD71-9EE0-9937456C9A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2710626"/>
              </p:ext>
            </p:extLst>
          </p:nvPr>
        </p:nvGraphicFramePr>
        <p:xfrm>
          <a:off x="4298197" y="1522347"/>
          <a:ext cx="3161201" cy="2802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17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231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1799"/>
            <a:ext cx="9144000" cy="308912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0" name="Picture 233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4601718"/>
            <a:ext cx="9144000" cy="557212"/>
          </a:xfrm>
          <a:prstGeom prst="rect">
            <a:avLst/>
          </a:prstGeom>
        </p:spPr>
      </p:pic>
      <p:cxnSp>
        <p:nvCxnSpPr>
          <p:cNvPr id="231" name="Straight Connector 235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627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7">
            <a:extLst>
              <a:ext uri="{FF2B5EF4-FFF2-40B4-BE49-F238E27FC236}">
                <a16:creationId xmlns:a16="http://schemas.microsoft.com/office/drawing/2014/main" id="{6A01027E-B10F-4212-8A7C-18D371461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8765" y="599229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FE547C3A-BA91-03E1-0683-3A75A1D0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022" y="603389"/>
            <a:ext cx="7140118" cy="7869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 spc="200" dirty="0">
                <a:latin typeface="+mj-lt"/>
                <a:ea typeface="+mj-ea"/>
                <a:cs typeface="+mj-cs"/>
              </a:rPr>
              <a:t>Brainstorming Ideas</a:t>
            </a:r>
          </a:p>
        </p:txBody>
      </p:sp>
      <p:pic>
        <p:nvPicPr>
          <p:cNvPr id="17" name="Graphic 16" descr="A lightbulb">
            <a:extLst>
              <a:ext uri="{FF2B5EF4-FFF2-40B4-BE49-F238E27FC236}">
                <a16:creationId xmlns:a16="http://schemas.microsoft.com/office/drawing/2014/main" id="{BC7833FF-58A6-21F6-0BB8-F12F202EB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1021" y="1769092"/>
            <a:ext cx="2199843" cy="2199843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01C63EE-D569-3B85-A6F0-99BEA922E7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6252418"/>
              </p:ext>
            </p:extLst>
          </p:nvPr>
        </p:nvGraphicFramePr>
        <p:xfrm>
          <a:off x="3711072" y="1638267"/>
          <a:ext cx="4580068" cy="2461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101754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547C3A-BA91-03E1-0683-3A75A1D0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022" y="603389"/>
            <a:ext cx="7140118" cy="7869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 spc="200" dirty="0">
                <a:latin typeface="+mj-lt"/>
                <a:ea typeface="+mj-ea"/>
                <a:cs typeface="+mj-cs"/>
              </a:rPr>
              <a:t>COVID Analysis – Initial prework</a:t>
            </a:r>
          </a:p>
        </p:txBody>
      </p:sp>
      <p:pic>
        <p:nvPicPr>
          <p:cNvPr id="2" name="Graphic 1" descr="An assortment of differently patterned circles">
            <a:extLst>
              <a:ext uri="{FF2B5EF4-FFF2-40B4-BE49-F238E27FC236}">
                <a16:creationId xmlns:a16="http://schemas.microsoft.com/office/drawing/2014/main" id="{913838D5-88CD-AD01-0113-0A6CA9777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1021" y="1769092"/>
            <a:ext cx="2199843" cy="2199843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0D80049-18CE-2DF1-9069-33EB2BDBCE1F}"/>
              </a:ext>
            </a:extLst>
          </p:cNvPr>
          <p:cNvGraphicFramePr/>
          <p:nvPr/>
        </p:nvGraphicFramePr>
        <p:xfrm>
          <a:off x="3711072" y="1638267"/>
          <a:ext cx="4580068" cy="2461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77513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547C3A-BA91-03E1-0683-3A75A1D0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85" y="96009"/>
            <a:ext cx="5561949" cy="7869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500" spc="200" dirty="0">
                <a:latin typeface="+mj-lt"/>
                <a:ea typeface="+mj-ea"/>
                <a:cs typeface="+mj-cs"/>
              </a:rPr>
              <a:t>COVID Analysis – Approach</a:t>
            </a:r>
          </a:p>
        </p:txBody>
      </p:sp>
      <p:pic>
        <p:nvPicPr>
          <p:cNvPr id="2" name="Graphic 1" descr="An assortment of differently patterned circles">
            <a:extLst>
              <a:ext uri="{FF2B5EF4-FFF2-40B4-BE49-F238E27FC236}">
                <a16:creationId xmlns:a16="http://schemas.microsoft.com/office/drawing/2014/main" id="{913838D5-88CD-AD01-0113-0A6CA9777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26158" y="608309"/>
            <a:ext cx="3495571" cy="3495571"/>
          </a:xfrm>
          <a:prstGeom prst="rect">
            <a:avLst/>
          </a:prstGeom>
        </p:spPr>
      </p:pic>
      <p:graphicFrame>
        <p:nvGraphicFramePr>
          <p:cNvPr id="46" name="Diagram 2">
            <a:extLst>
              <a:ext uri="{FF2B5EF4-FFF2-40B4-BE49-F238E27FC236}">
                <a16:creationId xmlns:a16="http://schemas.microsoft.com/office/drawing/2014/main" id="{F83CAEE2-6915-625F-59A0-7F55CA8E37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4461227"/>
              </p:ext>
            </p:extLst>
          </p:nvPr>
        </p:nvGraphicFramePr>
        <p:xfrm>
          <a:off x="1151020" y="1199428"/>
          <a:ext cx="3066823" cy="2587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24024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1050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1799"/>
            <a:ext cx="9144000" cy="308912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94" name="Picture 1052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4601718"/>
            <a:ext cx="9144000" cy="557212"/>
          </a:xfrm>
          <a:prstGeom prst="rect">
            <a:avLst/>
          </a:prstGeom>
        </p:spPr>
      </p:pic>
      <p:cxnSp>
        <p:nvCxnSpPr>
          <p:cNvPr id="1095" name="Straight Connector 1054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627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56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0977" y="599229"/>
            <a:ext cx="0" cy="190856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97" name="Rectangle 1058">
            <a:extLst>
              <a:ext uri="{FF2B5EF4-FFF2-40B4-BE49-F238E27FC236}">
                <a16:creationId xmlns:a16="http://schemas.microsoft.com/office/drawing/2014/main" id="{58A4B56A-28BF-494A-B9A0-7212483E8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Rectangle 1060">
            <a:extLst>
              <a:ext uri="{FF2B5EF4-FFF2-40B4-BE49-F238E27FC236}">
                <a16:creationId xmlns:a16="http://schemas.microsoft.com/office/drawing/2014/main" id="{6A5EE248-87D5-4C83-A97D-C1754B546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1799"/>
            <a:ext cx="9144000" cy="308912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45" name="Google Shape;1045;p86"/>
          <p:cNvSpPr txBox="1">
            <a:spLocks noGrp="1"/>
          </p:cNvSpPr>
          <p:nvPr>
            <p:ph type="title"/>
          </p:nvPr>
        </p:nvSpPr>
        <p:spPr>
          <a:xfrm>
            <a:off x="1156366" y="722176"/>
            <a:ext cx="3065384" cy="1785621"/>
          </a:xfrm>
          <a:prstGeom prst="rect">
            <a:avLst/>
          </a:prstGeom>
        </p:spPr>
        <p:txBody>
          <a:bodyPr spcFirstLastPara="1" vert="horz" lIns="91440" tIns="45720" rIns="91440" bIns="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>
                <a:latin typeface="+mj-lt"/>
                <a:ea typeface="+mj-ea"/>
                <a:cs typeface="+mj-cs"/>
              </a:rPr>
              <a:t>COVID Data Analysis</a:t>
            </a:r>
          </a:p>
        </p:txBody>
      </p:sp>
      <p:sp>
        <p:nvSpPr>
          <p:cNvPr id="1046" name="Google Shape;1046;p86"/>
          <p:cNvSpPr txBox="1">
            <a:spLocks noGrp="1"/>
          </p:cNvSpPr>
          <p:nvPr>
            <p:ph type="subTitle" idx="1"/>
          </p:nvPr>
        </p:nvSpPr>
        <p:spPr>
          <a:xfrm>
            <a:off x="1031643" y="2505705"/>
            <a:ext cx="3061784" cy="1207982"/>
          </a:xfrm>
          <a:prstGeom prst="rect">
            <a:avLst/>
          </a:prstGeom>
        </p:spPr>
        <p:txBody>
          <a:bodyPr spcFirstLastPara="1" vert="horz" lIns="91440" tIns="91440" rIns="91440" bIns="91440" rtlCol="0" anchorCtr="0">
            <a:normAutofit/>
          </a:bodyPr>
          <a:lstStyle/>
          <a:p>
            <a:pPr marL="0" indent="0" defTabSz="914400">
              <a:spcBef>
                <a:spcPts val="1000"/>
              </a:spcBef>
              <a:spcAft>
                <a:spcPts val="600"/>
              </a:spcAft>
            </a:pPr>
            <a:r>
              <a:rPr lang="en-US" sz="1200" cap="all">
                <a:latin typeface="+mn-lt"/>
                <a:ea typeface="+mn-ea"/>
                <a:cs typeface="+mn-cs"/>
                <a:sym typeface="Roboto"/>
              </a:rPr>
              <a:t>Timeseries Visualization</a:t>
            </a:r>
            <a:endParaRPr lang="en-US" sz="1200" cap="all">
              <a:latin typeface="+mn-lt"/>
              <a:ea typeface="+mn-ea"/>
              <a:cs typeface="+mn-cs"/>
            </a:endParaRPr>
          </a:p>
        </p:txBody>
      </p:sp>
      <p:cxnSp>
        <p:nvCxnSpPr>
          <p:cNvPr id="1099" name="Straight Connector 1062">
            <a:extLst>
              <a:ext uri="{FF2B5EF4-FFF2-40B4-BE49-F238E27FC236}">
                <a16:creationId xmlns:a16="http://schemas.microsoft.com/office/drawing/2014/main" id="{5D73BF24-D1F3-4181-8C60-4EA9D4CED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1871" y="599229"/>
            <a:ext cx="0" cy="190856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CFAB771-20C0-9384-072A-63C2B1826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94" y="434898"/>
            <a:ext cx="4873079" cy="3614169"/>
          </a:xfrm>
          <a:prstGeom prst="rect">
            <a:avLst/>
          </a:prstGeom>
        </p:spPr>
      </p:pic>
      <p:pic>
        <p:nvPicPr>
          <p:cNvPr id="1100" name="Picture 1064">
            <a:extLst>
              <a:ext uri="{FF2B5EF4-FFF2-40B4-BE49-F238E27FC236}">
                <a16:creationId xmlns:a16="http://schemas.microsoft.com/office/drawing/2014/main" id="{1A52E10F-3348-4997-8FD3-E6389D56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4601718"/>
            <a:ext cx="9144000" cy="557212"/>
          </a:xfrm>
          <a:prstGeom prst="rect">
            <a:avLst/>
          </a:prstGeom>
        </p:spPr>
      </p:pic>
      <p:cxnSp>
        <p:nvCxnSpPr>
          <p:cNvPr id="1101" name="Straight Connector 1066">
            <a:extLst>
              <a:ext uri="{FF2B5EF4-FFF2-40B4-BE49-F238E27FC236}">
                <a16:creationId xmlns:a16="http://schemas.microsoft.com/office/drawing/2014/main" id="{BD381074-0101-41BB-98A9-EE3DC457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627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B152108-200A-23F4-2526-CD84A31160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4340706"/>
              </p:ext>
            </p:extLst>
          </p:nvPr>
        </p:nvGraphicFramePr>
        <p:xfrm>
          <a:off x="1156138" y="571221"/>
          <a:ext cx="2155102" cy="804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45376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Rectangle 1155">
            <a:extLst>
              <a:ext uri="{FF2B5EF4-FFF2-40B4-BE49-F238E27FC236}">
                <a16:creationId xmlns:a16="http://schemas.microsoft.com/office/drawing/2014/main" id="{0ED05234-59F2-438F-99BB-C1D5FE6AB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1799"/>
            <a:ext cx="9144000" cy="308912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58" name="Picture 1157">
            <a:extLst>
              <a:ext uri="{FF2B5EF4-FFF2-40B4-BE49-F238E27FC236}">
                <a16:creationId xmlns:a16="http://schemas.microsoft.com/office/drawing/2014/main" id="{92AFBBF0-B883-4E26-9359-B5CECFDCD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4601718"/>
            <a:ext cx="9144000" cy="557212"/>
          </a:xfrm>
          <a:prstGeom prst="rect">
            <a:avLst/>
          </a:prstGeom>
        </p:spPr>
      </p:pic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C156D5FE-EB26-4C38-8EC5-E5FFE1B30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627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2" name="Straight Connector 1161">
            <a:extLst>
              <a:ext uri="{FF2B5EF4-FFF2-40B4-BE49-F238E27FC236}">
                <a16:creationId xmlns:a16="http://schemas.microsoft.com/office/drawing/2014/main" id="{719987F4-3B90-44B5-BC28-BCB01759B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0977" y="599229"/>
            <a:ext cx="0" cy="190856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64" name="Rectangle 1163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Rectangle 1165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45" name="Google Shape;1045;p86"/>
          <p:cNvSpPr txBox="1">
            <a:spLocks noGrp="1"/>
          </p:cNvSpPr>
          <p:nvPr>
            <p:ph type="title"/>
          </p:nvPr>
        </p:nvSpPr>
        <p:spPr>
          <a:xfrm>
            <a:off x="49154" y="38998"/>
            <a:ext cx="8996690" cy="630865"/>
          </a:xfrm>
          <a:prstGeom prst="rect">
            <a:avLst/>
          </a:prstGeom>
        </p:spPr>
        <p:txBody>
          <a:bodyPr spcFirstLastPara="1" vert="horz" lIns="91440" tIns="45720" rIns="91440" bIns="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100" dirty="0">
                <a:latin typeface="+mj-lt"/>
                <a:ea typeface="+mj-ea"/>
                <a:cs typeface="+mj-cs"/>
              </a:rPr>
              <a:t>COVID Data Analysis</a:t>
            </a:r>
          </a:p>
        </p:txBody>
      </p:sp>
      <p:sp>
        <p:nvSpPr>
          <p:cNvPr id="1046" name="Google Shape;1046;p86"/>
          <p:cNvSpPr txBox="1">
            <a:spLocks noGrp="1"/>
          </p:cNvSpPr>
          <p:nvPr>
            <p:ph type="subTitle" idx="1"/>
          </p:nvPr>
        </p:nvSpPr>
        <p:spPr>
          <a:xfrm>
            <a:off x="726042" y="770952"/>
            <a:ext cx="2441175" cy="2783921"/>
          </a:xfrm>
          <a:prstGeom prst="rect">
            <a:avLst/>
          </a:prstGeom>
        </p:spPr>
        <p:txBody>
          <a:bodyPr spcFirstLastPara="1" vert="horz" lIns="91440" tIns="91440" rIns="91440" bIns="91440" rtlCol="0" anchor="ctr" anchorCtr="0">
            <a:normAutofit/>
          </a:bodyPr>
          <a:lstStyle/>
          <a:p>
            <a:pPr marL="0" indent="0" algn="r" defTabSz="914400">
              <a:spcBef>
                <a:spcPts val="1000"/>
              </a:spcBef>
              <a:spcAft>
                <a:spcPts val="600"/>
              </a:spcAft>
            </a:pPr>
            <a:r>
              <a:rPr lang="en-US" cap="all" dirty="0">
                <a:latin typeface="+mn-lt"/>
                <a:ea typeface="+mn-ea"/>
                <a:cs typeface="+mn-cs"/>
                <a:sym typeface="Roboto"/>
              </a:rPr>
              <a:t>Interesting Findings</a:t>
            </a:r>
            <a:endParaRPr lang="en-US" cap="all" dirty="0">
              <a:latin typeface="+mn-lt"/>
              <a:ea typeface="+mn-ea"/>
              <a:cs typeface="+mn-cs"/>
            </a:endParaRPr>
          </a:p>
        </p:txBody>
      </p:sp>
      <p:cxnSp>
        <p:nvCxnSpPr>
          <p:cNvPr id="1168" name="Straight Connector 1167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031343"/>
            <a:ext cx="0" cy="22631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0" name="Straight Connector 1169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2" name="Picture 1171">
            <a:extLst>
              <a:ext uri="{FF2B5EF4-FFF2-40B4-BE49-F238E27FC236}">
                <a16:creationId xmlns:a16="http://schemas.microsoft.com/office/drawing/2014/main" id="{22508C3C-3E44-4923-9FE8-DEEFED1C5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4601718"/>
            <a:ext cx="9144000" cy="557212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28A3787-2E79-9509-48C3-E0FFA1C0B1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1652053"/>
              </p:ext>
            </p:extLst>
          </p:nvPr>
        </p:nvGraphicFramePr>
        <p:xfrm>
          <a:off x="4404246" y="1425763"/>
          <a:ext cx="3826003" cy="2375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547C3A-BA91-03E1-0683-3A75A1D0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5" y="3756375"/>
            <a:ext cx="7202454" cy="7205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000" spc="200">
                <a:latin typeface="+mj-lt"/>
                <a:ea typeface="+mj-ea"/>
                <a:cs typeface="+mj-cs"/>
              </a:rPr>
              <a:t>COVID Analysis – Livability Score</a:t>
            </a:r>
          </a:p>
        </p:txBody>
      </p:sp>
      <p:pic>
        <p:nvPicPr>
          <p:cNvPr id="2" name="Graphic 1" descr="An assortment of differently patterned circles">
            <a:extLst>
              <a:ext uri="{FF2B5EF4-FFF2-40B4-BE49-F238E27FC236}">
                <a16:creationId xmlns:a16="http://schemas.microsoft.com/office/drawing/2014/main" id="{913838D5-88CD-AD01-0113-0A6CA9777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995" y="731490"/>
            <a:ext cx="2871439" cy="2669631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87A34B8-7A9A-0B40-FDEA-B98EFAB1D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486779"/>
              </p:ext>
            </p:extLst>
          </p:nvPr>
        </p:nvGraphicFramePr>
        <p:xfrm>
          <a:off x="3185979" y="1094071"/>
          <a:ext cx="5450238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08373">
                  <a:extLst>
                    <a:ext uri="{9D8B030D-6E8A-4147-A177-3AD203B41FA5}">
                      <a16:colId xmlns:a16="http://schemas.microsoft.com/office/drawing/2014/main" val="985995464"/>
                    </a:ext>
                  </a:extLst>
                </a:gridCol>
                <a:gridCol w="908373">
                  <a:extLst>
                    <a:ext uri="{9D8B030D-6E8A-4147-A177-3AD203B41FA5}">
                      <a16:colId xmlns:a16="http://schemas.microsoft.com/office/drawing/2014/main" val="523972647"/>
                    </a:ext>
                  </a:extLst>
                </a:gridCol>
                <a:gridCol w="908373">
                  <a:extLst>
                    <a:ext uri="{9D8B030D-6E8A-4147-A177-3AD203B41FA5}">
                      <a16:colId xmlns:a16="http://schemas.microsoft.com/office/drawing/2014/main" val="2046082431"/>
                    </a:ext>
                  </a:extLst>
                </a:gridCol>
                <a:gridCol w="908373">
                  <a:extLst>
                    <a:ext uri="{9D8B030D-6E8A-4147-A177-3AD203B41FA5}">
                      <a16:colId xmlns:a16="http://schemas.microsoft.com/office/drawing/2014/main" val="1266209047"/>
                    </a:ext>
                  </a:extLst>
                </a:gridCol>
                <a:gridCol w="908373">
                  <a:extLst>
                    <a:ext uri="{9D8B030D-6E8A-4147-A177-3AD203B41FA5}">
                      <a16:colId xmlns:a16="http://schemas.microsoft.com/office/drawing/2014/main" val="1165390739"/>
                    </a:ext>
                  </a:extLst>
                </a:gridCol>
                <a:gridCol w="908373">
                  <a:extLst>
                    <a:ext uri="{9D8B030D-6E8A-4147-A177-3AD203B41FA5}">
                      <a16:colId xmlns:a16="http://schemas.microsoft.com/office/drawing/2014/main" val="223259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</a:rPr>
                        <a:t>COUNTY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</a:rPr>
                        <a:t> Avg 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</a:rPr>
                        <a:t>Count Rank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</a:rPr>
                        <a:t>Spread Rate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</a:rPr>
                        <a:t>Spread Rank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</a:rPr>
                        <a:t>Livability Score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099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King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0.15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0.00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-44.44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0.05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5.0</a:t>
                      </a: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313444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Shackelford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0.86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0.09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-61.86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0.01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5.0</a:t>
                      </a: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339962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Foard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0.74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0.07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-54.17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0.02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5.0</a:t>
                      </a: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95462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Stonewall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0.16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0.01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-59.09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0.01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5.0</a:t>
                      </a: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411783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Runnels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3.29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0.26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-44.25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0.05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4.5</a:t>
                      </a: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6565015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E2A04EF-AF55-FB70-0083-6267D64CA8A0}"/>
              </a:ext>
            </a:extLst>
          </p:cNvPr>
          <p:cNvSpPr txBox="1"/>
          <p:nvPr/>
        </p:nvSpPr>
        <p:spPr>
          <a:xfrm>
            <a:off x="3185979" y="475281"/>
            <a:ext cx="537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 5 Best Counties based on livability score</a:t>
            </a:r>
          </a:p>
        </p:txBody>
      </p:sp>
    </p:spTree>
    <p:extLst>
      <p:ext uri="{BB962C8B-B14F-4D97-AF65-F5344CB8AC3E}">
        <p14:creationId xmlns:p14="http://schemas.microsoft.com/office/powerpoint/2010/main" val="101256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547C3A-BA91-03E1-0683-3A75A1D0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5" y="3756375"/>
            <a:ext cx="7202454" cy="7205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000" spc="200">
                <a:latin typeface="+mj-lt"/>
                <a:ea typeface="+mj-ea"/>
                <a:cs typeface="+mj-cs"/>
              </a:rPr>
              <a:t>COVID Analysis – Livability Score</a:t>
            </a:r>
          </a:p>
        </p:txBody>
      </p:sp>
      <p:pic>
        <p:nvPicPr>
          <p:cNvPr id="2" name="Graphic 1" descr="An assortment of differently patterned circles">
            <a:extLst>
              <a:ext uri="{FF2B5EF4-FFF2-40B4-BE49-F238E27FC236}">
                <a16:creationId xmlns:a16="http://schemas.microsoft.com/office/drawing/2014/main" id="{913838D5-88CD-AD01-0113-0A6CA9777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995" y="731490"/>
            <a:ext cx="2871439" cy="2669631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87A34B8-7A9A-0B40-FDEA-B98EFAB1D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083477"/>
              </p:ext>
            </p:extLst>
          </p:nvPr>
        </p:nvGraphicFramePr>
        <p:xfrm>
          <a:off x="3185979" y="1094071"/>
          <a:ext cx="5450238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08373">
                  <a:extLst>
                    <a:ext uri="{9D8B030D-6E8A-4147-A177-3AD203B41FA5}">
                      <a16:colId xmlns:a16="http://schemas.microsoft.com/office/drawing/2014/main" val="985995464"/>
                    </a:ext>
                  </a:extLst>
                </a:gridCol>
                <a:gridCol w="908373">
                  <a:extLst>
                    <a:ext uri="{9D8B030D-6E8A-4147-A177-3AD203B41FA5}">
                      <a16:colId xmlns:a16="http://schemas.microsoft.com/office/drawing/2014/main" val="523972647"/>
                    </a:ext>
                  </a:extLst>
                </a:gridCol>
                <a:gridCol w="908373">
                  <a:extLst>
                    <a:ext uri="{9D8B030D-6E8A-4147-A177-3AD203B41FA5}">
                      <a16:colId xmlns:a16="http://schemas.microsoft.com/office/drawing/2014/main" val="2046082431"/>
                    </a:ext>
                  </a:extLst>
                </a:gridCol>
                <a:gridCol w="908373">
                  <a:extLst>
                    <a:ext uri="{9D8B030D-6E8A-4147-A177-3AD203B41FA5}">
                      <a16:colId xmlns:a16="http://schemas.microsoft.com/office/drawing/2014/main" val="1266209047"/>
                    </a:ext>
                  </a:extLst>
                </a:gridCol>
                <a:gridCol w="908373">
                  <a:extLst>
                    <a:ext uri="{9D8B030D-6E8A-4147-A177-3AD203B41FA5}">
                      <a16:colId xmlns:a16="http://schemas.microsoft.com/office/drawing/2014/main" val="1165390739"/>
                    </a:ext>
                  </a:extLst>
                </a:gridCol>
                <a:gridCol w="908373">
                  <a:extLst>
                    <a:ext uri="{9D8B030D-6E8A-4147-A177-3AD203B41FA5}">
                      <a16:colId xmlns:a16="http://schemas.microsoft.com/office/drawing/2014/main" val="223259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Avg Count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Count Rank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Spread Rate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Spread Rank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Livability Score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099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Grimes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29.52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0.72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15.63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0.73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1.0</a:t>
                      </a: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313444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McLennan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197.98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0.91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30.59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0.83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1.0</a:t>
                      </a: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339962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Williamson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594.69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0.96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22.19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0.79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1.0</a:t>
                      </a: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95462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Cameron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318.43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0.94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52.39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0.91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1.0</a:t>
                      </a: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411783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Maverick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92.99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0.88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32.72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0.83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1.0</a:t>
                      </a: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6565015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E2A04EF-AF55-FB70-0083-6267D64CA8A0}"/>
              </a:ext>
            </a:extLst>
          </p:cNvPr>
          <p:cNvSpPr txBox="1"/>
          <p:nvPr/>
        </p:nvSpPr>
        <p:spPr>
          <a:xfrm>
            <a:off x="3154982" y="562213"/>
            <a:ext cx="5450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Top 5 Least preferred Counties based on livability score</a:t>
            </a:r>
          </a:p>
        </p:txBody>
      </p:sp>
    </p:spTree>
    <p:extLst>
      <p:ext uri="{BB962C8B-B14F-4D97-AF65-F5344CB8AC3E}">
        <p14:creationId xmlns:p14="http://schemas.microsoft.com/office/powerpoint/2010/main" val="2063677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034510A-DB30-456D-9F45-F70101243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1799"/>
            <a:ext cx="9144000" cy="308912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9E3E4AB-D495-4E09-86D0-3C3F1CD3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4601718"/>
            <a:ext cx="9144000" cy="557212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9D48945-BEE9-473E-9443-A1CE317E2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627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E8FB920-D5E3-4F09-967F-5DB75441A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8765" y="599229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Jigsaw puzzle on yellow color background">
            <a:extLst>
              <a:ext uri="{FF2B5EF4-FFF2-40B4-BE49-F238E27FC236}">
                <a16:creationId xmlns:a16="http://schemas.microsoft.com/office/drawing/2014/main" id="{8ADDFA60-A898-41EF-A832-D87B0EB2DF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t="15093" r="-2" b="-2"/>
          <a:stretch/>
        </p:blipFill>
        <p:spPr>
          <a:xfrm>
            <a:off x="1" y="10"/>
            <a:ext cx="9143771" cy="5143490"/>
          </a:xfrm>
          <a:prstGeom prst="rect">
            <a:avLst/>
          </a:prstGeom>
        </p:spPr>
      </p:pic>
      <p:sp>
        <p:nvSpPr>
          <p:cNvPr id="6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332799"/>
            <a:ext cx="608265" cy="37768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405690"/>
            <a:ext cx="37304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5350"/>
            <a:ext cx="9144000" cy="424814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E547C3A-BA91-03E1-0683-3A75A1D0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03" y="895350"/>
            <a:ext cx="2394787" cy="35242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 spc="200">
                <a:latin typeface="+mj-lt"/>
                <a:ea typeface="+mj-ea"/>
                <a:cs typeface="+mj-cs"/>
              </a:rPr>
              <a:t>Time to Merge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200150"/>
            <a:ext cx="0" cy="27432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4505908"/>
            <a:ext cx="262553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6" name="Diagram 2">
            <a:extLst>
              <a:ext uri="{FF2B5EF4-FFF2-40B4-BE49-F238E27FC236}">
                <a16:creationId xmlns:a16="http://schemas.microsoft.com/office/drawing/2014/main" id="{F83CAEE2-6915-625F-59A0-7F55CA8E37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171281"/>
              </p:ext>
            </p:extLst>
          </p:nvPr>
        </p:nvGraphicFramePr>
        <p:xfrm>
          <a:off x="3732477" y="895350"/>
          <a:ext cx="4563818" cy="352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39110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extLst>
              <a:ext uri="{FF2B5EF4-FFF2-40B4-BE49-F238E27FC236}">
                <a16:creationId xmlns:a16="http://schemas.microsoft.com/office/drawing/2014/main" id="{39F5CA04-4AE5-4561-8676-55CA3F736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1799"/>
            <a:ext cx="9144000" cy="308912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23">
            <a:extLst>
              <a:ext uri="{FF2B5EF4-FFF2-40B4-BE49-F238E27FC236}">
                <a16:creationId xmlns:a16="http://schemas.microsoft.com/office/drawing/2014/main" id="{010F1679-CFC3-4BCE-98A3-B5EFE23B9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4601718"/>
            <a:ext cx="9144000" cy="557212"/>
          </a:xfrm>
          <a:prstGeom prst="rect">
            <a:avLst/>
          </a:prstGeom>
        </p:spPr>
      </p:pic>
      <p:cxnSp>
        <p:nvCxnSpPr>
          <p:cNvPr id="25" name="Straight Connector 25">
            <a:extLst>
              <a:ext uri="{FF2B5EF4-FFF2-40B4-BE49-F238E27FC236}">
                <a16:creationId xmlns:a16="http://schemas.microsoft.com/office/drawing/2014/main" id="{2721788B-AA9B-419E-9D39-E0F271859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627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7">
            <a:extLst>
              <a:ext uri="{FF2B5EF4-FFF2-40B4-BE49-F238E27FC236}">
                <a16:creationId xmlns:a16="http://schemas.microsoft.com/office/drawing/2014/main" id="{4B25ACC8-4517-494C-A678-849320FE3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8765" y="599229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9">
            <a:extLst>
              <a:ext uri="{FF2B5EF4-FFF2-40B4-BE49-F238E27FC236}">
                <a16:creationId xmlns:a16="http://schemas.microsoft.com/office/drawing/2014/main" id="{77980C74-AF2A-4450-847A-E743B22A2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57CA8599-0B76-875A-FC4D-D4ACBE7425D3}"/>
              </a:ext>
            </a:extLst>
          </p:cNvPr>
          <p:cNvSpPr txBox="1">
            <a:spLocks/>
          </p:cNvSpPr>
          <p:nvPr/>
        </p:nvSpPr>
        <p:spPr>
          <a:xfrm>
            <a:off x="1151022" y="603389"/>
            <a:ext cx="7140118" cy="78692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 b="0" i="0" kern="1200" cap="none">
                <a:solidFill>
                  <a:schemeClr val="tx1"/>
                </a:solidFill>
                <a:effectLst/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2700" spc="200">
                <a:latin typeface="+mj-lt"/>
                <a:ea typeface="+mj-ea"/>
                <a:cs typeface="+mj-cs"/>
              </a:rPr>
              <a:t>Top 5 best county by Livability Score</a:t>
            </a:r>
          </a:p>
        </p:txBody>
      </p:sp>
      <p:cxnSp>
        <p:nvCxnSpPr>
          <p:cNvPr id="31" name="Straight Connector 31">
            <a:extLst>
              <a:ext uri="{FF2B5EF4-FFF2-40B4-BE49-F238E27FC236}">
                <a16:creationId xmlns:a16="http://schemas.microsoft.com/office/drawing/2014/main" id="{E9CE1AD2-68C8-4D23-BCA6-A6714F325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8155" y="1497483"/>
            <a:ext cx="720245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98C92D5-DA82-49A4-B257-78C3125F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62889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87A34B8-7A9A-0B40-FDEA-B98EFAB1D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641822"/>
              </p:ext>
            </p:extLst>
          </p:nvPr>
        </p:nvGraphicFramePr>
        <p:xfrm>
          <a:off x="3021381" y="1993704"/>
          <a:ext cx="5445860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5521">
                  <a:extLst>
                    <a:ext uri="{9D8B030D-6E8A-4147-A177-3AD203B41FA5}">
                      <a16:colId xmlns:a16="http://schemas.microsoft.com/office/drawing/2014/main" val="523972647"/>
                    </a:ext>
                  </a:extLst>
                </a:gridCol>
                <a:gridCol w="1252823">
                  <a:extLst>
                    <a:ext uri="{9D8B030D-6E8A-4147-A177-3AD203B41FA5}">
                      <a16:colId xmlns:a16="http://schemas.microsoft.com/office/drawing/2014/main" val="2046082431"/>
                    </a:ext>
                  </a:extLst>
                </a:gridCol>
                <a:gridCol w="1089172">
                  <a:extLst>
                    <a:ext uri="{9D8B030D-6E8A-4147-A177-3AD203B41FA5}">
                      <a16:colId xmlns:a16="http://schemas.microsoft.com/office/drawing/2014/main" val="1266209047"/>
                    </a:ext>
                  </a:extLst>
                </a:gridCol>
                <a:gridCol w="1089172">
                  <a:extLst>
                    <a:ext uri="{9D8B030D-6E8A-4147-A177-3AD203B41FA5}">
                      <a16:colId xmlns:a16="http://schemas.microsoft.com/office/drawing/2014/main" val="1165390739"/>
                    </a:ext>
                  </a:extLst>
                </a:gridCol>
                <a:gridCol w="1089172">
                  <a:extLst>
                    <a:ext uri="{9D8B030D-6E8A-4147-A177-3AD203B41FA5}">
                      <a16:colId xmlns:a16="http://schemas.microsoft.com/office/drawing/2014/main" val="223259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</a:rPr>
                        <a:t>COUNTY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</a:rPr>
                        <a:t>LIVABILITY 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</a:rPr>
                        <a:t>COVID 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</a:rPr>
                        <a:t>HOUSING 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</a:rPr>
                        <a:t>SAFTEY SCORE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099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Mason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4.5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4.5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313444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Stephens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4.17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4.5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</a:t>
                      </a: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339962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Delta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4.17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3.5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95462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Presidio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4.17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2.5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</a:t>
                      </a: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411783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San Augustine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656501517"/>
                  </a:ext>
                </a:extLst>
              </a:tr>
            </a:tbl>
          </a:graphicData>
        </a:graphic>
      </p:graphicFrame>
      <p:pic>
        <p:nvPicPr>
          <p:cNvPr id="11" name="Graphic 10" descr="Priorities outline">
            <a:extLst>
              <a:ext uri="{FF2B5EF4-FFF2-40B4-BE49-F238E27FC236}">
                <a16:creationId xmlns:a16="http://schemas.microsoft.com/office/drawing/2014/main" id="{28C4C844-4A29-2CCD-60DF-7AEDDB1DA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702" y="2328073"/>
            <a:ext cx="1772591" cy="177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33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1">
            <a:extLst>
              <a:ext uri="{FF2B5EF4-FFF2-40B4-BE49-F238E27FC236}">
                <a16:creationId xmlns:a16="http://schemas.microsoft.com/office/drawing/2014/main" id="{39F5CA04-4AE5-4561-8676-55CA3F736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1799"/>
            <a:ext cx="9144000" cy="308912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8" name="Picture 23">
            <a:extLst>
              <a:ext uri="{FF2B5EF4-FFF2-40B4-BE49-F238E27FC236}">
                <a16:creationId xmlns:a16="http://schemas.microsoft.com/office/drawing/2014/main" id="{010F1679-CFC3-4BCE-98A3-B5EFE23B9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4601718"/>
            <a:ext cx="9144000" cy="557212"/>
          </a:xfrm>
          <a:prstGeom prst="rect">
            <a:avLst/>
          </a:prstGeom>
        </p:spPr>
      </p:pic>
      <p:cxnSp>
        <p:nvCxnSpPr>
          <p:cNvPr id="49" name="Straight Connector 25">
            <a:extLst>
              <a:ext uri="{FF2B5EF4-FFF2-40B4-BE49-F238E27FC236}">
                <a16:creationId xmlns:a16="http://schemas.microsoft.com/office/drawing/2014/main" id="{2721788B-AA9B-419E-9D39-E0F271859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627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27">
            <a:extLst>
              <a:ext uri="{FF2B5EF4-FFF2-40B4-BE49-F238E27FC236}">
                <a16:creationId xmlns:a16="http://schemas.microsoft.com/office/drawing/2014/main" id="{4B25ACC8-4517-494C-A678-849320FE3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8765" y="599229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29">
            <a:extLst>
              <a:ext uri="{FF2B5EF4-FFF2-40B4-BE49-F238E27FC236}">
                <a16:creationId xmlns:a16="http://schemas.microsoft.com/office/drawing/2014/main" id="{77980C74-AF2A-4450-847A-E743B22A2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57CA8599-0B76-875A-FC4D-D4ACBE7425D3}"/>
              </a:ext>
            </a:extLst>
          </p:cNvPr>
          <p:cNvSpPr txBox="1">
            <a:spLocks/>
          </p:cNvSpPr>
          <p:nvPr/>
        </p:nvSpPr>
        <p:spPr>
          <a:xfrm>
            <a:off x="741560" y="566799"/>
            <a:ext cx="8185200" cy="78692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2500"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 b="0" i="0" kern="1200" cap="none">
                <a:solidFill>
                  <a:schemeClr val="tx1"/>
                </a:solidFill>
                <a:effectLst/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2700" spc="200" dirty="0">
                <a:latin typeface="+mj-lt"/>
                <a:ea typeface="+mj-ea"/>
                <a:cs typeface="+mj-cs"/>
              </a:rPr>
              <a:t>Top 5 least preferred county by Livability Score</a:t>
            </a:r>
          </a:p>
        </p:txBody>
      </p:sp>
      <p:cxnSp>
        <p:nvCxnSpPr>
          <p:cNvPr id="52" name="Straight Connector 31">
            <a:extLst>
              <a:ext uri="{FF2B5EF4-FFF2-40B4-BE49-F238E27FC236}">
                <a16:creationId xmlns:a16="http://schemas.microsoft.com/office/drawing/2014/main" id="{E9CE1AD2-68C8-4D23-BCA6-A6714F325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8155" y="1497483"/>
            <a:ext cx="720245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Rectangle 33">
            <a:extLst>
              <a:ext uri="{FF2B5EF4-FFF2-40B4-BE49-F238E27FC236}">
                <a16:creationId xmlns:a16="http://schemas.microsoft.com/office/drawing/2014/main" id="{698C92D5-DA82-49A4-B257-78C3125F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62889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87A34B8-7A9A-0B40-FDEA-B98EFAB1D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34794"/>
              </p:ext>
            </p:extLst>
          </p:nvPr>
        </p:nvGraphicFramePr>
        <p:xfrm>
          <a:off x="2649511" y="2154343"/>
          <a:ext cx="5750570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50114">
                  <a:extLst>
                    <a:ext uri="{9D8B030D-6E8A-4147-A177-3AD203B41FA5}">
                      <a16:colId xmlns:a16="http://schemas.microsoft.com/office/drawing/2014/main" val="985995464"/>
                    </a:ext>
                  </a:extLst>
                </a:gridCol>
                <a:gridCol w="1150114">
                  <a:extLst>
                    <a:ext uri="{9D8B030D-6E8A-4147-A177-3AD203B41FA5}">
                      <a16:colId xmlns:a16="http://schemas.microsoft.com/office/drawing/2014/main" val="523972647"/>
                    </a:ext>
                  </a:extLst>
                </a:gridCol>
                <a:gridCol w="1150114">
                  <a:extLst>
                    <a:ext uri="{9D8B030D-6E8A-4147-A177-3AD203B41FA5}">
                      <a16:colId xmlns:a16="http://schemas.microsoft.com/office/drawing/2014/main" val="2046082431"/>
                    </a:ext>
                  </a:extLst>
                </a:gridCol>
                <a:gridCol w="1150114">
                  <a:extLst>
                    <a:ext uri="{9D8B030D-6E8A-4147-A177-3AD203B41FA5}">
                      <a16:colId xmlns:a16="http://schemas.microsoft.com/office/drawing/2014/main" val="1266209047"/>
                    </a:ext>
                  </a:extLst>
                </a:gridCol>
                <a:gridCol w="1150114">
                  <a:extLst>
                    <a:ext uri="{9D8B030D-6E8A-4147-A177-3AD203B41FA5}">
                      <a16:colId xmlns:a16="http://schemas.microsoft.com/office/drawing/2014/main" val="1165390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</a:rPr>
                        <a:t>COUNTY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</a:rPr>
                        <a:t>LIVABILITY 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</a:rPr>
                        <a:t>COVID 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</a:rPr>
                        <a:t>HOUSING 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</a:rPr>
                        <a:t>SAFTEY SCORE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099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Midland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313444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San Patricio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339962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Nueces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95462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Webb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1.33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411783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Fort Bend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1.33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656501517"/>
                  </a:ext>
                </a:extLst>
              </a:tr>
            </a:tbl>
          </a:graphicData>
        </a:graphic>
      </p:graphicFrame>
      <p:pic>
        <p:nvPicPr>
          <p:cNvPr id="3" name="Graphic 2" descr="Priorities outline">
            <a:extLst>
              <a:ext uri="{FF2B5EF4-FFF2-40B4-BE49-F238E27FC236}">
                <a16:creationId xmlns:a16="http://schemas.microsoft.com/office/drawing/2014/main" id="{B2E949F5-CCE0-D88D-BADD-A58C3E933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170" y="2195672"/>
            <a:ext cx="1935853" cy="193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3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1799"/>
            <a:ext cx="9144000" cy="308912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4601718"/>
            <a:ext cx="9144000" cy="557212"/>
          </a:xfrm>
          <a:prstGeom prst="rect">
            <a:avLst/>
          </a:prstGeom>
        </p:spPr>
      </p:pic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627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0977" y="599229"/>
            <a:ext cx="0" cy="190856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58A4B56A-28BF-494A-B9A0-7212483E8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A5EE248-87D5-4C83-A97D-C1754B546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1799"/>
            <a:ext cx="9144000" cy="308912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E547C3A-BA91-03E1-0683-3A75A1D0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366" y="722176"/>
            <a:ext cx="3065384" cy="1785621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100" spc="200">
                <a:latin typeface="+mj-lt"/>
                <a:ea typeface="+mj-ea"/>
                <a:cs typeface="+mj-cs"/>
              </a:rPr>
              <a:t>Texas Map Visualization</a:t>
            </a:r>
            <a:br>
              <a:rPr lang="en-US" sz="3100" spc="200">
                <a:latin typeface="+mj-lt"/>
                <a:ea typeface="+mj-ea"/>
                <a:cs typeface="+mj-cs"/>
              </a:rPr>
            </a:br>
            <a:r>
              <a:rPr lang="en-US" sz="1600" spc="200">
                <a:latin typeface="+mj-lt"/>
                <a:ea typeface="+mj-ea"/>
                <a:cs typeface="+mj-cs"/>
              </a:rPr>
              <a:t>Counties by their liability grade</a:t>
            </a:r>
            <a:endParaRPr lang="en-US" sz="1600" spc="200" dirty="0">
              <a:latin typeface="+mj-lt"/>
              <a:ea typeface="+mj-ea"/>
              <a:cs typeface="+mj-cs"/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D73BF24-D1F3-4181-8C60-4EA9D4CED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1871" y="599229"/>
            <a:ext cx="0" cy="190856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424C6E4-3BAF-8F4C-9592-9F13ABBA2C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76" r="777" b="-1"/>
          <a:stretch/>
        </p:blipFill>
        <p:spPr>
          <a:xfrm>
            <a:off x="4176134" y="362415"/>
            <a:ext cx="4733690" cy="3624146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1A52E10F-3348-4997-8FD3-E6389D56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4601718"/>
            <a:ext cx="9144000" cy="557212"/>
          </a:xfrm>
          <a:prstGeom prst="rect">
            <a:avLst/>
          </a:prstGeom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D381074-0101-41BB-98A9-EE3DC457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627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85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Rectangle 1016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1799"/>
            <a:ext cx="9144000" cy="308912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19" name="Picture 1018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4601718"/>
            <a:ext cx="9144000" cy="557212"/>
          </a:xfrm>
          <a:prstGeom prst="rect">
            <a:avLst/>
          </a:prstGeom>
        </p:spPr>
      </p:pic>
      <p:cxnSp>
        <p:nvCxnSpPr>
          <p:cNvPr id="1021" name="Straight Connector 1020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627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Straight Connector 1022">
            <a:extLst>
              <a:ext uri="{FF2B5EF4-FFF2-40B4-BE49-F238E27FC236}">
                <a16:creationId xmlns:a16="http://schemas.microsoft.com/office/drawing/2014/main" id="{6A01027E-B10F-4212-8A7C-18D371461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8765" y="599229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3" name="Google Shape;983;p77"/>
          <p:cNvSpPr txBox="1">
            <a:spLocks noGrp="1"/>
          </p:cNvSpPr>
          <p:nvPr>
            <p:ph type="title"/>
          </p:nvPr>
        </p:nvSpPr>
        <p:spPr>
          <a:xfrm>
            <a:off x="1151022" y="603389"/>
            <a:ext cx="7140118" cy="78692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 Questions ?</a:t>
            </a:r>
          </a:p>
        </p:txBody>
      </p:sp>
      <p:sp>
        <p:nvSpPr>
          <p:cNvPr id="982" name="Google Shape;982;p77"/>
          <p:cNvSpPr txBox="1">
            <a:spLocks noGrp="1"/>
          </p:cNvSpPr>
          <p:nvPr>
            <p:ph type="subTitle" idx="1"/>
          </p:nvPr>
        </p:nvSpPr>
        <p:spPr>
          <a:xfrm>
            <a:off x="1151021" y="1638267"/>
            <a:ext cx="4584501" cy="246149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lvl="1"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  <a:ea typeface="+mn-ea"/>
                <a:cs typeface="+mn-cs"/>
              </a:rPr>
              <a:t>Housing Price: </a:t>
            </a:r>
            <a:r>
              <a:rPr lang="en-US" b="0" dirty="0">
                <a:latin typeface="+mn-lt"/>
                <a:ea typeface="+mn-ea"/>
                <a:cs typeface="+mn-cs"/>
              </a:rPr>
              <a:t>Where are housing prices rising the most in the past 6 years? Where have prices fallen? AKA where do you want to stay away from in your home investment? </a:t>
            </a:r>
            <a:endParaRPr lang="en-US" b="0">
              <a:latin typeface="+mn-lt"/>
              <a:ea typeface="+mn-ea"/>
              <a:cs typeface="+mn-cs"/>
            </a:endParaRPr>
          </a:p>
          <a:p>
            <a:pPr lvl="1"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b="0">
              <a:latin typeface="+mn-lt"/>
              <a:ea typeface="+mn-ea"/>
              <a:cs typeface="+mn-cs"/>
            </a:endParaRPr>
          </a:p>
          <a:p>
            <a:pPr lvl="1"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  <a:ea typeface="+mn-ea"/>
                <a:cs typeface="+mn-cs"/>
              </a:rPr>
              <a:t>COVID transmission</a:t>
            </a:r>
            <a:r>
              <a:rPr lang="en-US" b="0" dirty="0">
                <a:latin typeface="+mn-lt"/>
                <a:ea typeface="+mn-ea"/>
                <a:cs typeface="+mn-cs"/>
              </a:rPr>
              <a:t>: Does the place have higher COVID transmission rate?</a:t>
            </a:r>
            <a:endParaRPr lang="en-US" b="0">
              <a:latin typeface="+mn-lt"/>
              <a:ea typeface="+mn-ea"/>
              <a:cs typeface="+mn-cs"/>
            </a:endParaRPr>
          </a:p>
          <a:p>
            <a:pPr lvl="1"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b="0">
              <a:latin typeface="+mn-lt"/>
              <a:ea typeface="+mn-ea"/>
              <a:cs typeface="+mn-cs"/>
            </a:endParaRPr>
          </a:p>
          <a:p>
            <a:pPr lvl="1"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  <a:ea typeface="+mn-ea"/>
                <a:cs typeface="+mn-cs"/>
              </a:rPr>
              <a:t>Public safety: </a:t>
            </a:r>
            <a:r>
              <a:rPr lang="en-US" b="0" dirty="0">
                <a:latin typeface="+mn-lt"/>
                <a:ea typeface="+mn-ea"/>
                <a:cs typeface="+mn-cs"/>
              </a:rPr>
              <a:t>Is the place safe to live in? What is the crime rate?</a:t>
            </a:r>
            <a:endParaRPr lang="en-US" b="0">
              <a:latin typeface="+mn-lt"/>
              <a:ea typeface="+mn-ea"/>
              <a:cs typeface="+mn-cs"/>
            </a:endParaRPr>
          </a:p>
          <a:p>
            <a:pPr marL="0" lvl="0" indent="-228600" defTabSz="9144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cap="all">
              <a:latin typeface="+mn-lt"/>
              <a:ea typeface="+mn-ea"/>
              <a:cs typeface="+mn-cs"/>
            </a:endParaRPr>
          </a:p>
        </p:txBody>
      </p:sp>
      <p:pic>
        <p:nvPicPr>
          <p:cNvPr id="1012" name="Graphic 1011" descr="Questions">
            <a:extLst>
              <a:ext uri="{FF2B5EF4-FFF2-40B4-BE49-F238E27FC236}">
                <a16:creationId xmlns:a16="http://schemas.microsoft.com/office/drawing/2014/main" id="{D67CD382-4023-20E2-30F8-6824F919E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566" y="1771727"/>
            <a:ext cx="2194573" cy="21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87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92"/>
          <p:cNvSpPr txBox="1">
            <a:spLocks noGrp="1"/>
          </p:cNvSpPr>
          <p:nvPr>
            <p:ph type="title"/>
          </p:nvPr>
        </p:nvSpPr>
        <p:spPr>
          <a:xfrm>
            <a:off x="3893034" y="1106227"/>
            <a:ext cx="4099705" cy="236455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 ?</a:t>
            </a:r>
          </a:p>
        </p:txBody>
      </p:sp>
      <p:pic>
        <p:nvPicPr>
          <p:cNvPr id="1112" name="Graphic 1111" descr="Help">
            <a:extLst>
              <a:ext uri="{FF2B5EF4-FFF2-40B4-BE49-F238E27FC236}">
                <a16:creationId xmlns:a16="http://schemas.microsoft.com/office/drawing/2014/main" id="{5EC971C0-E787-67DF-58E8-0AD229252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417" y="1237409"/>
            <a:ext cx="2099327" cy="209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74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Rectangle 1137">
            <a:extLst>
              <a:ext uri="{FF2B5EF4-FFF2-40B4-BE49-F238E27FC236}">
                <a16:creationId xmlns:a16="http://schemas.microsoft.com/office/drawing/2014/main" id="{0ED05234-59F2-438F-99BB-C1D5FE6AB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1799"/>
            <a:ext cx="9144000" cy="308912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40" name="Picture 1139">
            <a:extLst>
              <a:ext uri="{FF2B5EF4-FFF2-40B4-BE49-F238E27FC236}">
                <a16:creationId xmlns:a16="http://schemas.microsoft.com/office/drawing/2014/main" id="{92AFBBF0-B883-4E26-9359-B5CECFDCD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4601718"/>
            <a:ext cx="9144000" cy="557212"/>
          </a:xfrm>
          <a:prstGeom prst="rect">
            <a:avLst/>
          </a:prstGeom>
        </p:spPr>
      </p:pic>
      <p:cxnSp>
        <p:nvCxnSpPr>
          <p:cNvPr id="1142" name="Straight Connector 1141">
            <a:extLst>
              <a:ext uri="{FF2B5EF4-FFF2-40B4-BE49-F238E27FC236}">
                <a16:creationId xmlns:a16="http://schemas.microsoft.com/office/drawing/2014/main" id="{C156D5FE-EB26-4C38-8EC5-E5FFE1B30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627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719987F4-3B90-44B5-BC28-BCB01759B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0977" y="599229"/>
            <a:ext cx="0" cy="190856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46" name="Rectangle 1145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Rectangle 1147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50" name="Rectangle 1149">
            <a:extLst>
              <a:ext uri="{FF2B5EF4-FFF2-40B4-BE49-F238E27FC236}">
                <a16:creationId xmlns:a16="http://schemas.microsoft.com/office/drawing/2014/main" id="{45D9E2ED-FF90-4200-A7EE-6D41D6526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4253" y="483245"/>
            <a:ext cx="6974974" cy="3608524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100000">
                <a:schemeClr val="bg2">
                  <a:lumMod val="10000"/>
                </a:schemeClr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 prstMaterial="matte">
            <a:bevelT w="133350" h="50800" prst="divo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2" name="Rectangle 1151">
            <a:extLst>
              <a:ext uri="{FF2B5EF4-FFF2-40B4-BE49-F238E27FC236}">
                <a16:creationId xmlns:a16="http://schemas.microsoft.com/office/drawing/2014/main" id="{3A4BEB8D-68AD-4314-8A2B-F8DC85A53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8677" y="725950"/>
            <a:ext cx="6504760" cy="3123723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7" name="Google Shape;1107;p92"/>
          <p:cNvSpPr txBox="1">
            <a:spLocks noGrp="1"/>
          </p:cNvSpPr>
          <p:nvPr>
            <p:ph type="title"/>
          </p:nvPr>
        </p:nvSpPr>
        <p:spPr>
          <a:xfrm>
            <a:off x="1793556" y="1193050"/>
            <a:ext cx="5554405" cy="1890009"/>
          </a:xfrm>
          <a:prstGeom prst="rect">
            <a:avLst/>
          </a:prstGeom>
          <a:solidFill>
            <a:schemeClr val="bg2"/>
          </a:solidFill>
        </p:spPr>
        <p:txBody>
          <a:bodyPr spcFirstLastPara="1" vert="horz" lIns="91440" tIns="45720" rIns="91440" bIns="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5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you!!!</a:t>
            </a:r>
          </a:p>
        </p:txBody>
      </p:sp>
      <p:sp>
        <p:nvSpPr>
          <p:cNvPr id="1108" name="Google Shape;1108;p92"/>
          <p:cNvSpPr txBox="1">
            <a:spLocks noGrp="1"/>
          </p:cNvSpPr>
          <p:nvPr>
            <p:ph type="subTitle" idx="1"/>
          </p:nvPr>
        </p:nvSpPr>
        <p:spPr>
          <a:xfrm>
            <a:off x="1813334" y="3320387"/>
            <a:ext cx="5534626" cy="392196"/>
          </a:xfrm>
          <a:prstGeom prst="rect">
            <a:avLst/>
          </a:prstGeom>
        </p:spPr>
        <p:txBody>
          <a:bodyPr spcFirstLastPara="1" vert="horz" lIns="91440" tIns="91440" rIns="91440" bIns="91440" rtlCol="0" anchorCtr="0">
            <a:normAutofit fontScale="25000" lnSpcReduction="20000"/>
          </a:bodyPr>
          <a:lstStyle/>
          <a:p>
            <a:pPr marL="0" lvl="0" indent="0" algn="ctr" defTabSz="914400">
              <a:spcBef>
                <a:spcPts val="1000"/>
              </a:spcBef>
              <a:spcAft>
                <a:spcPts val="0"/>
              </a:spcAft>
            </a:pPr>
            <a:endParaRPr lang="en-US" sz="1800" cap="all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54" name="Straight Connector 1153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93555" y="1062104"/>
            <a:ext cx="5554405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6" name="Straight Connector 1155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93555" y="3214005"/>
            <a:ext cx="5554405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58" name="Picture 1157">
            <a:extLst>
              <a:ext uri="{FF2B5EF4-FFF2-40B4-BE49-F238E27FC236}">
                <a16:creationId xmlns:a16="http://schemas.microsoft.com/office/drawing/2014/main" id="{8BE42B18-EEFE-4C02-A8CA-21E67E68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4601718"/>
            <a:ext cx="9144000" cy="5572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Rectangle 1096">
            <a:extLst>
              <a:ext uri="{FF2B5EF4-FFF2-40B4-BE49-F238E27FC236}">
                <a16:creationId xmlns:a16="http://schemas.microsoft.com/office/drawing/2014/main" id="{C4997218-B8DE-468A-8BBD-5F03F73B4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1799"/>
            <a:ext cx="9144000" cy="308912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99" name="Picture 1098">
            <a:extLst>
              <a:ext uri="{FF2B5EF4-FFF2-40B4-BE49-F238E27FC236}">
                <a16:creationId xmlns:a16="http://schemas.microsoft.com/office/drawing/2014/main" id="{E3BFD388-F2CD-432C-8D7D-936F661CE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4601718"/>
            <a:ext cx="9144000" cy="557212"/>
          </a:xfrm>
          <a:prstGeom prst="rect">
            <a:avLst/>
          </a:prstGeom>
        </p:spPr>
      </p:pic>
      <p:cxnSp>
        <p:nvCxnSpPr>
          <p:cNvPr id="1101" name="Straight Connector 1100">
            <a:extLst>
              <a:ext uri="{FF2B5EF4-FFF2-40B4-BE49-F238E27FC236}">
                <a16:creationId xmlns:a16="http://schemas.microsoft.com/office/drawing/2014/main" id="{FFAF575C-D676-470A-A35E-874E96C07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627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81662206-9637-4409-BB69-ACACA607D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8765" y="599229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7" name="Google Shape;1027;p83"/>
          <p:cNvSpPr txBox="1">
            <a:spLocks noGrp="1"/>
          </p:cNvSpPr>
          <p:nvPr>
            <p:ph type="title"/>
          </p:nvPr>
        </p:nvSpPr>
        <p:spPr>
          <a:xfrm>
            <a:off x="1151022" y="603389"/>
            <a:ext cx="7140118" cy="78692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Data Source Search</a:t>
            </a:r>
          </a:p>
        </p:txBody>
      </p:sp>
      <p:pic>
        <p:nvPicPr>
          <p:cNvPr id="3" name="Graphic 2" descr="Research outline">
            <a:extLst>
              <a:ext uri="{FF2B5EF4-FFF2-40B4-BE49-F238E27FC236}">
                <a16:creationId xmlns:a16="http://schemas.microsoft.com/office/drawing/2014/main" id="{64D08EBA-CC03-89F9-E5B0-9525FC23F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2701" y="1618631"/>
            <a:ext cx="1179825" cy="1179825"/>
          </a:xfrm>
          <a:prstGeom prst="rect">
            <a:avLst/>
          </a:prstGeom>
        </p:spPr>
      </p:pic>
      <p:pic>
        <p:nvPicPr>
          <p:cNvPr id="1026" name="Google Shape;1026;p83" descr="Diagram&#10;&#10;Description automatically generated"/>
          <p:cNvPicPr preferRelativeResize="0"/>
          <p:nvPr/>
        </p:nvPicPr>
        <p:blipFill rotWithShape="1">
          <a:blip r:embed="rId6"/>
          <a:srcRect l="35231" r="26940" b="1"/>
          <a:stretch/>
        </p:blipFill>
        <p:spPr>
          <a:xfrm>
            <a:off x="1916224" y="2921899"/>
            <a:ext cx="852779" cy="1177861"/>
          </a:xfrm>
          <a:prstGeom prst="rect">
            <a:avLst/>
          </a:prstGeom>
          <a:noFill/>
        </p:spPr>
      </p:pic>
      <p:sp>
        <p:nvSpPr>
          <p:cNvPr id="1028" name="Google Shape;1028;p83"/>
          <p:cNvSpPr txBox="1">
            <a:spLocks noGrp="1"/>
          </p:cNvSpPr>
          <p:nvPr>
            <p:ph type="subTitle" idx="1"/>
          </p:nvPr>
        </p:nvSpPr>
        <p:spPr>
          <a:xfrm>
            <a:off x="3845553" y="1638267"/>
            <a:ext cx="4445586" cy="246149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85000" lnSpcReduction="20000"/>
          </a:bodyPr>
          <a:lstStyle/>
          <a:p>
            <a:pPr lvl="1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Housing Price:  </a:t>
            </a:r>
            <a:r>
              <a:rPr lang="en-US" sz="1500" dirty="0"/>
              <a:t>Zillow Housing Data</a:t>
            </a:r>
            <a:r>
              <a:rPr lang="en-US" sz="1500" b="0" dirty="0"/>
              <a:t>  </a:t>
            </a:r>
            <a:r>
              <a:rPr lang="en-US" sz="1350" b="0" dirty="0">
                <a:hlinkClick r:id="rId7"/>
              </a:rPr>
              <a:t>https://www.zillow.com/research/data/</a:t>
            </a:r>
            <a:endParaRPr lang="en-US" sz="1350" b="0" dirty="0"/>
          </a:p>
          <a:p>
            <a:pPr lvl="1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lvl="1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COVID transmission</a:t>
            </a:r>
            <a:r>
              <a:rPr lang="en-US" sz="1500" b="0" dirty="0"/>
              <a:t>: Texas Health and Human service COVID-19 data </a:t>
            </a:r>
            <a:r>
              <a:rPr lang="en-US" sz="1500" b="0" dirty="0">
                <a:hlinkClick r:id="rId8"/>
              </a:rPr>
              <a:t>https://www.dshs.texas.gov/covid-19-coronavirus-disease-2019/texas-covid-19-data</a:t>
            </a:r>
            <a:endParaRPr lang="en-US" sz="1500" b="0" dirty="0"/>
          </a:p>
          <a:p>
            <a:pPr lvl="1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0" dirty="0"/>
          </a:p>
          <a:p>
            <a:pPr lvl="1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Public safety: </a:t>
            </a:r>
            <a:r>
              <a:rPr lang="en-US" sz="1500" b="0" dirty="0"/>
              <a:t>Texas Open Data Portal </a:t>
            </a:r>
            <a:r>
              <a:rPr lang="en-US" sz="1500" b="0" dirty="0">
                <a:hlinkClick r:id="rId9"/>
              </a:rPr>
              <a:t>https://data.texas.gov/browse?Dataset-Category_Category-Tile=Public+Safety</a:t>
            </a:r>
            <a:endParaRPr 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297252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C4997218-B8DE-468A-8BBD-5F03F73B4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1799"/>
            <a:ext cx="9144000" cy="308912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E3BFD388-F2CD-432C-8D7D-936F661CE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4601718"/>
            <a:ext cx="9144000" cy="557212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FAF575C-D676-470A-A35E-874E96C07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627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620535D-62C0-4ED1-8396-BE226BA35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0977" y="599229"/>
            <a:ext cx="0" cy="190856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E21B434-AEE3-4BF3-8E0E-A9CC3B4F7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E3EB4C-9661-425C-954C-1DD6EFBF0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1799"/>
            <a:ext cx="9144000" cy="308912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E547C3A-BA91-03E1-0683-3A75A1D0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863" y="3325426"/>
            <a:ext cx="6482259" cy="413646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pPr defTabSz="914400">
              <a:spcBef>
                <a:spcPct val="0"/>
              </a:spcBef>
            </a:pPr>
            <a:r>
              <a:rPr lang="en-US" sz="2800" spc="200" dirty="0">
                <a:latin typeface="+mj-lt"/>
                <a:ea typeface="+mj-ea"/>
                <a:cs typeface="+mj-cs"/>
              </a:rPr>
              <a:t>Analysis</a:t>
            </a:r>
            <a:endParaRPr lang="en-US" sz="2400" spc="200" dirty="0">
              <a:latin typeface="+mj-lt"/>
              <a:ea typeface="+mj-ea"/>
              <a:cs typeface="+mj-cs"/>
            </a:endParaRPr>
          </a:p>
        </p:txBody>
      </p:sp>
      <p:pic>
        <p:nvPicPr>
          <p:cNvPr id="10" name="Graphic 9" descr="Architecture with solid fill">
            <a:extLst>
              <a:ext uri="{FF2B5EF4-FFF2-40B4-BE49-F238E27FC236}">
                <a16:creationId xmlns:a16="http://schemas.microsoft.com/office/drawing/2014/main" id="{05B9118E-CB99-0DE8-2F1C-4AD5CAF7C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2493" y="722982"/>
            <a:ext cx="2141170" cy="2141170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9A95E08-371E-431A-A1B5-F1053438F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1793" y="3344279"/>
            <a:ext cx="0" cy="41364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40FE2F51-4E86-4522-BF72-D0CB3C90B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4601718"/>
            <a:ext cx="9144000" cy="557212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0DACB0E-DA73-4CE4-900D-0B4EEA2E3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627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 2">
            <a:extLst>
              <a:ext uri="{FF2B5EF4-FFF2-40B4-BE49-F238E27FC236}">
                <a16:creationId xmlns:a16="http://schemas.microsoft.com/office/drawing/2014/main" id="{7E80ED22-8709-B6D8-39DC-E20E31C842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639985"/>
              </p:ext>
            </p:extLst>
          </p:nvPr>
        </p:nvGraphicFramePr>
        <p:xfrm>
          <a:off x="507383" y="92856"/>
          <a:ext cx="4488362" cy="307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57905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22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1799"/>
            <a:ext cx="9144000" cy="308912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0" name="Picture 24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4601718"/>
            <a:ext cx="9144000" cy="557212"/>
          </a:xfrm>
          <a:prstGeom prst="rect">
            <a:avLst/>
          </a:prstGeom>
        </p:spPr>
      </p:pic>
      <p:cxnSp>
        <p:nvCxnSpPr>
          <p:cNvPr id="71" name="Straight Connector 26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627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28">
            <a:extLst>
              <a:ext uri="{FF2B5EF4-FFF2-40B4-BE49-F238E27FC236}">
                <a16:creationId xmlns:a16="http://schemas.microsoft.com/office/drawing/2014/main" id="{6A01027E-B10F-4212-8A7C-18D371461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8765" y="599229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30">
            <a:extLst>
              <a:ext uri="{FF2B5EF4-FFF2-40B4-BE49-F238E27FC236}">
                <a16:creationId xmlns:a16="http://schemas.microsoft.com/office/drawing/2014/main" id="{A5C7A10E-6E94-4034-9FBD-411962C2E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E547C3A-BA91-03E1-0683-3A75A1D0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736" y="603390"/>
            <a:ext cx="3058689" cy="7869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spcBef>
                <a:spcPct val="0"/>
              </a:spcBef>
            </a:pPr>
            <a:r>
              <a:rPr lang="en-US" sz="2500" spc="200" dirty="0">
                <a:latin typeface="+mj-lt"/>
                <a:ea typeface="+mj-ea"/>
                <a:cs typeface="+mj-cs"/>
              </a:rPr>
              <a:t>Housing Analysis</a:t>
            </a:r>
          </a:p>
        </p:txBody>
      </p:sp>
      <p:cxnSp>
        <p:nvCxnSpPr>
          <p:cNvPr id="74" name="Straight Connector 32">
            <a:extLst>
              <a:ext uri="{FF2B5EF4-FFF2-40B4-BE49-F238E27FC236}">
                <a16:creationId xmlns:a16="http://schemas.microsoft.com/office/drawing/2014/main" id="{35C22FBF-AF64-460D-B908-176652F5B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6488" y="599229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ctangle 34">
            <a:extLst>
              <a:ext uri="{FF2B5EF4-FFF2-40B4-BE49-F238E27FC236}">
                <a16:creationId xmlns:a16="http://schemas.microsoft.com/office/drawing/2014/main" id="{36BA04AF-97FE-49F0-90E1-033A8ACB2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1799"/>
            <a:ext cx="9144000" cy="308912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6" name="Graphic 5" descr="Mortgage outline">
            <a:extLst>
              <a:ext uri="{FF2B5EF4-FFF2-40B4-BE49-F238E27FC236}">
                <a16:creationId xmlns:a16="http://schemas.microsoft.com/office/drawing/2014/main" id="{AB81B402-F4DD-E901-FAF7-9DD0CD9BE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9901" y="604187"/>
            <a:ext cx="3495571" cy="3495571"/>
          </a:xfrm>
          <a:prstGeom prst="rect">
            <a:avLst/>
          </a:prstGeom>
        </p:spPr>
      </p:pic>
      <p:pic>
        <p:nvPicPr>
          <p:cNvPr id="76" name="Picture 36">
            <a:extLst>
              <a:ext uri="{FF2B5EF4-FFF2-40B4-BE49-F238E27FC236}">
                <a16:creationId xmlns:a16="http://schemas.microsoft.com/office/drawing/2014/main" id="{88AB0847-50BE-402D-AC57-631B52783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4601718"/>
            <a:ext cx="9144000" cy="557212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786E6D-99DF-4CDA-B4C3-815FDAA5F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627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9AB3451-7303-2B51-175F-6DFA5BE6C2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5591370"/>
              </p:ext>
            </p:extLst>
          </p:nvPr>
        </p:nvGraphicFramePr>
        <p:xfrm>
          <a:off x="4934735" y="1511799"/>
          <a:ext cx="3058690" cy="2587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26782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1799"/>
            <a:ext cx="9144000" cy="308912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13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4601718"/>
            <a:ext cx="9144000" cy="557212"/>
          </a:xfrm>
          <a:prstGeom prst="rect">
            <a:avLst/>
          </a:prstGeom>
        </p:spPr>
      </p:pic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627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6A01027E-B10F-4212-8A7C-18D371461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8765" y="599229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FE547C3A-BA91-03E1-0683-3A75A1D0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022" y="603389"/>
            <a:ext cx="7140118" cy="7869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 spc="200" dirty="0">
                <a:latin typeface="+mj-lt"/>
                <a:ea typeface="+mj-ea"/>
                <a:cs typeface="+mj-cs"/>
              </a:rPr>
              <a:t>Housing Analysis – Approach</a:t>
            </a:r>
          </a:p>
        </p:txBody>
      </p:sp>
      <p:pic>
        <p:nvPicPr>
          <p:cNvPr id="4" name="Graphic 3" descr="Mortgage outline">
            <a:extLst>
              <a:ext uri="{FF2B5EF4-FFF2-40B4-BE49-F238E27FC236}">
                <a16:creationId xmlns:a16="http://schemas.microsoft.com/office/drawing/2014/main" id="{C6DE6DCA-D57C-485B-1628-9AF7073DE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7625" y="1638267"/>
            <a:ext cx="2461493" cy="2461493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0D80049-18CE-2DF1-9069-33EB2BDBCE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9013775"/>
              </p:ext>
            </p:extLst>
          </p:nvPr>
        </p:nvGraphicFramePr>
        <p:xfrm>
          <a:off x="1151021" y="1638267"/>
          <a:ext cx="4154374" cy="2461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59076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86"/>
          <p:cNvSpPr txBox="1">
            <a:spLocks noGrp="1"/>
          </p:cNvSpPr>
          <p:nvPr>
            <p:ph type="title"/>
          </p:nvPr>
        </p:nvSpPr>
        <p:spPr>
          <a:xfrm>
            <a:off x="1156366" y="722176"/>
            <a:ext cx="3065384" cy="1785621"/>
          </a:xfrm>
          <a:prstGeom prst="rect">
            <a:avLst/>
          </a:prstGeom>
        </p:spPr>
        <p:txBody>
          <a:bodyPr spcFirstLastPara="1" vert="horz" lIns="91440" tIns="45720" rIns="91440" bIns="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>
                <a:latin typeface="+mj-lt"/>
                <a:ea typeface="+mj-ea"/>
                <a:cs typeface="+mj-cs"/>
              </a:rPr>
              <a:t>Housing Analysis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1046" name="Google Shape;1046;p86"/>
          <p:cNvSpPr txBox="1">
            <a:spLocks noGrp="1"/>
          </p:cNvSpPr>
          <p:nvPr>
            <p:ph type="subTitle" idx="1"/>
          </p:nvPr>
        </p:nvSpPr>
        <p:spPr>
          <a:xfrm>
            <a:off x="1031643" y="2505705"/>
            <a:ext cx="3061784" cy="1207982"/>
          </a:xfrm>
          <a:prstGeom prst="rect">
            <a:avLst/>
          </a:prstGeom>
        </p:spPr>
        <p:txBody>
          <a:bodyPr spcFirstLastPara="1" vert="horz" lIns="91440" tIns="91440" rIns="91440" bIns="91440" rtlCol="0" anchorCtr="0">
            <a:normAutofit/>
          </a:bodyPr>
          <a:lstStyle/>
          <a:p>
            <a:pPr marL="0" indent="0" defTabSz="914400">
              <a:spcBef>
                <a:spcPts val="1000"/>
              </a:spcBef>
              <a:spcAft>
                <a:spcPts val="600"/>
              </a:spcAft>
            </a:pPr>
            <a:r>
              <a:rPr lang="en-US" sz="1200" cap="all">
                <a:latin typeface="+mn-lt"/>
                <a:ea typeface="+mn-ea"/>
                <a:cs typeface="+mn-cs"/>
                <a:sym typeface="Roboto"/>
              </a:rPr>
              <a:t>Visualization</a:t>
            </a:r>
            <a:endParaRPr lang="en-US" sz="1200" cap="all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AB771-20C0-9384-072A-63C2B1826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894" y="434898"/>
            <a:ext cx="4873079" cy="361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547C3A-BA91-03E1-0683-3A75A1D0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5" y="3756375"/>
            <a:ext cx="7202454" cy="7205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000" spc="200" dirty="0">
                <a:latin typeface="+mj-lt"/>
                <a:ea typeface="+mj-ea"/>
                <a:cs typeface="+mj-cs"/>
              </a:rPr>
              <a:t>Housing Analysis – Data display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87A34B8-7A9A-0B40-FDEA-B98EFAB1DD10}"/>
              </a:ext>
            </a:extLst>
          </p:cNvPr>
          <p:cNvGraphicFramePr>
            <a:graphicFrameLocks noGrp="1"/>
          </p:cNvGraphicFramePr>
          <p:nvPr/>
        </p:nvGraphicFramePr>
        <p:xfrm>
          <a:off x="3185979" y="1094071"/>
          <a:ext cx="5450238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08373">
                  <a:extLst>
                    <a:ext uri="{9D8B030D-6E8A-4147-A177-3AD203B41FA5}">
                      <a16:colId xmlns:a16="http://schemas.microsoft.com/office/drawing/2014/main" val="985995464"/>
                    </a:ext>
                  </a:extLst>
                </a:gridCol>
                <a:gridCol w="908373">
                  <a:extLst>
                    <a:ext uri="{9D8B030D-6E8A-4147-A177-3AD203B41FA5}">
                      <a16:colId xmlns:a16="http://schemas.microsoft.com/office/drawing/2014/main" val="523972647"/>
                    </a:ext>
                  </a:extLst>
                </a:gridCol>
                <a:gridCol w="908373">
                  <a:extLst>
                    <a:ext uri="{9D8B030D-6E8A-4147-A177-3AD203B41FA5}">
                      <a16:colId xmlns:a16="http://schemas.microsoft.com/office/drawing/2014/main" val="2046082431"/>
                    </a:ext>
                  </a:extLst>
                </a:gridCol>
                <a:gridCol w="908373">
                  <a:extLst>
                    <a:ext uri="{9D8B030D-6E8A-4147-A177-3AD203B41FA5}">
                      <a16:colId xmlns:a16="http://schemas.microsoft.com/office/drawing/2014/main" val="1266209047"/>
                    </a:ext>
                  </a:extLst>
                </a:gridCol>
                <a:gridCol w="908373">
                  <a:extLst>
                    <a:ext uri="{9D8B030D-6E8A-4147-A177-3AD203B41FA5}">
                      <a16:colId xmlns:a16="http://schemas.microsoft.com/office/drawing/2014/main" val="1165390739"/>
                    </a:ext>
                  </a:extLst>
                </a:gridCol>
                <a:gridCol w="908373">
                  <a:extLst>
                    <a:ext uri="{9D8B030D-6E8A-4147-A177-3AD203B41FA5}">
                      <a16:colId xmlns:a16="http://schemas.microsoft.com/office/drawing/2014/main" val="223259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</a:rPr>
                        <a:t>COUNTY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</a:rPr>
                        <a:t> Avg 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</a:rPr>
                        <a:t>Count Rank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</a:rPr>
                        <a:t>Spread Rate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</a:rPr>
                        <a:t>Spread Rank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</a:rPr>
                        <a:t>Livability Score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099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King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0.15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0.00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-44.44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0.05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5.0</a:t>
                      </a: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313444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Shackelford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0.86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0.09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-61.86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0.01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5.0</a:t>
                      </a: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339962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Foard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0.74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0.07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-54.17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0.02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5.0</a:t>
                      </a: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95462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Stonewall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0.16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0.01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-59.09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0.01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5.0</a:t>
                      </a: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411783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Runnels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3.29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0.26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-44.25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0.05</a:t>
                      </a: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4.5</a:t>
                      </a: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6565015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E2A04EF-AF55-FB70-0083-6267D64CA8A0}"/>
              </a:ext>
            </a:extLst>
          </p:cNvPr>
          <p:cNvSpPr txBox="1"/>
          <p:nvPr/>
        </p:nvSpPr>
        <p:spPr>
          <a:xfrm>
            <a:off x="3185979" y="475281"/>
            <a:ext cx="537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any chart data here</a:t>
            </a:r>
          </a:p>
        </p:txBody>
      </p:sp>
      <p:pic>
        <p:nvPicPr>
          <p:cNvPr id="6" name="Graphic 5" descr="Mortgage outline">
            <a:extLst>
              <a:ext uri="{FF2B5EF4-FFF2-40B4-BE49-F238E27FC236}">
                <a16:creationId xmlns:a16="http://schemas.microsoft.com/office/drawing/2014/main" id="{95450CC4-FB61-60C3-35E0-70AB6CE6B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210" y="936680"/>
            <a:ext cx="2286968" cy="228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524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1199</TotalTime>
  <Words>859</Words>
  <Application>Microsoft Office PowerPoint</Application>
  <PresentationFormat>On-screen Show (16:9)</PresentationFormat>
  <Paragraphs>329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Roboto Medium</vt:lpstr>
      <vt:lpstr>Palatino Linotype</vt:lpstr>
      <vt:lpstr>Roboto</vt:lpstr>
      <vt:lpstr>Arial</vt:lpstr>
      <vt:lpstr>Oswald</vt:lpstr>
      <vt:lpstr>Segoe UI</vt:lpstr>
      <vt:lpstr>Gallery</vt:lpstr>
      <vt:lpstr>Texas Home Buyers Guide</vt:lpstr>
      <vt:lpstr>Brainstorming Ideas</vt:lpstr>
      <vt:lpstr>Main Questions ?</vt:lpstr>
      <vt:lpstr>Data Source Search</vt:lpstr>
      <vt:lpstr>Analysis</vt:lpstr>
      <vt:lpstr>Housing Analysis</vt:lpstr>
      <vt:lpstr>Housing Analysis – Approach</vt:lpstr>
      <vt:lpstr>Housing Analysis</vt:lpstr>
      <vt:lpstr>Housing Analysis – Data display</vt:lpstr>
      <vt:lpstr>Housing Analysis</vt:lpstr>
      <vt:lpstr>Safety Analysis</vt:lpstr>
      <vt:lpstr>Safety Analysis</vt:lpstr>
      <vt:lpstr>Housing Analysis – Approach</vt:lpstr>
      <vt:lpstr>Safety Analysis</vt:lpstr>
      <vt:lpstr>Safety Analysis</vt:lpstr>
      <vt:lpstr>Safety Analysis</vt:lpstr>
      <vt:lpstr>Safety Analysis</vt:lpstr>
      <vt:lpstr>Safety Analysis – Data display</vt:lpstr>
      <vt:lpstr>Saftey Analysis</vt:lpstr>
      <vt:lpstr>COVID Analysis – Initial prework</vt:lpstr>
      <vt:lpstr>COVID Analysis – Approach</vt:lpstr>
      <vt:lpstr>COVID Data Analysis</vt:lpstr>
      <vt:lpstr>COVID Data Analysis</vt:lpstr>
      <vt:lpstr>COVID Analysis – Livability Score</vt:lpstr>
      <vt:lpstr>COVID Analysis – Livability Score</vt:lpstr>
      <vt:lpstr>Time to Merge</vt:lpstr>
      <vt:lpstr>PowerPoint Presentation</vt:lpstr>
      <vt:lpstr>PowerPoint Presentation</vt:lpstr>
      <vt:lpstr>Texas Map Visualization Counties by their liability grade</vt:lpstr>
      <vt:lpstr>Questions ?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Home Buyers Guide</dc:title>
  <cp:lastModifiedBy>Anitha Pandian</cp:lastModifiedBy>
  <cp:revision>1</cp:revision>
  <dcterms:modified xsi:type="dcterms:W3CDTF">2023-04-19T23:20:30Z</dcterms:modified>
</cp:coreProperties>
</file>