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436475" cy="6950075"/>
  <p:notesSz cx="9144000" cy="6858000"/>
  <p:defaultTextStyle>
    <a:defPPr>
      <a:defRPr lang="en-US"/>
    </a:defPPr>
    <a:lvl1pPr marL="0" algn="l" defTabSz="11077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1pPr>
    <a:lvl2pPr marL="553898" algn="l" defTabSz="11077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2pPr>
    <a:lvl3pPr marL="1107796" algn="l" defTabSz="11077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3pPr>
    <a:lvl4pPr marL="1661693" algn="l" defTabSz="11077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4pPr>
    <a:lvl5pPr marL="2215591" algn="l" defTabSz="11077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5pPr>
    <a:lvl6pPr marL="2769489" algn="l" defTabSz="11077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6pPr>
    <a:lvl7pPr marL="3323387" algn="l" defTabSz="11077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7pPr>
    <a:lvl8pPr marL="3877285" algn="l" defTabSz="11077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8pPr>
    <a:lvl9pPr marL="4431182" algn="l" defTabSz="1107796" rtl="0" eaLnBrk="1" latinLnBrk="0" hangingPunct="1">
      <a:defRPr sz="22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92" y="-48"/>
      </p:cViewPr>
      <p:guideLst>
        <p:guide orient="horz" pos="2189"/>
        <p:guide pos="39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32736" y="2159030"/>
            <a:ext cx="10571004" cy="148976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65471" y="3938376"/>
            <a:ext cx="8705533" cy="177613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53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10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6616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2155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7694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3232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8771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4310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47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538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263748" y="281543"/>
            <a:ext cx="3804352" cy="601052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6371" y="281543"/>
            <a:ext cx="11210100" cy="601052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5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412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396" y="4466067"/>
            <a:ext cx="10571004" cy="1380362"/>
          </a:xfrm>
        </p:spPr>
        <p:txBody>
          <a:bodyPr anchor="t"/>
          <a:lstStyle>
            <a:lvl1pPr algn="l">
              <a:defRPr sz="48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396" y="2945739"/>
            <a:ext cx="10571004" cy="1520328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553882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2pPr>
            <a:lvl3pPr marL="110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661646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4pPr>
            <a:lvl5pPr marL="221552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5pPr>
            <a:lvl6pPr marL="2769411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6pPr>
            <a:lvl7pPr marL="3323295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7pPr>
            <a:lvl8pPr marL="3877177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8pPr>
            <a:lvl9pPr marL="4431059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248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6371" y="1644209"/>
            <a:ext cx="7507227" cy="464786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873" y="1644209"/>
            <a:ext cx="7507226" cy="4647863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4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9298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24" y="278325"/>
            <a:ext cx="11192828" cy="1158346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824" y="1555725"/>
            <a:ext cx="5494936" cy="648351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82" indent="0">
              <a:buNone/>
              <a:defRPr sz="2400" b="1"/>
            </a:lvl2pPr>
            <a:lvl3pPr marL="1107765" indent="0">
              <a:buNone/>
              <a:defRPr sz="2200" b="1"/>
            </a:lvl3pPr>
            <a:lvl4pPr marL="1661646" indent="0">
              <a:buNone/>
              <a:defRPr sz="1900" b="1"/>
            </a:lvl4pPr>
            <a:lvl5pPr marL="2215529" indent="0">
              <a:buNone/>
              <a:defRPr sz="1900" b="1"/>
            </a:lvl5pPr>
            <a:lvl6pPr marL="2769411" indent="0">
              <a:buNone/>
              <a:defRPr sz="1900" b="1"/>
            </a:lvl6pPr>
            <a:lvl7pPr marL="3323295" indent="0">
              <a:buNone/>
              <a:defRPr sz="1900" b="1"/>
            </a:lvl7pPr>
            <a:lvl8pPr marL="3877177" indent="0">
              <a:buNone/>
              <a:defRPr sz="1900" b="1"/>
            </a:lvl8pPr>
            <a:lvl9pPr marL="443105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824" y="2204075"/>
            <a:ext cx="5494936" cy="400433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7558" y="1555725"/>
            <a:ext cx="5497095" cy="648351"/>
          </a:xfrm>
        </p:spPr>
        <p:txBody>
          <a:bodyPr anchor="b"/>
          <a:lstStyle>
            <a:lvl1pPr marL="0" indent="0">
              <a:buNone/>
              <a:defRPr sz="2900" b="1"/>
            </a:lvl1pPr>
            <a:lvl2pPr marL="553882" indent="0">
              <a:buNone/>
              <a:defRPr sz="2400" b="1"/>
            </a:lvl2pPr>
            <a:lvl3pPr marL="1107765" indent="0">
              <a:buNone/>
              <a:defRPr sz="2200" b="1"/>
            </a:lvl3pPr>
            <a:lvl4pPr marL="1661646" indent="0">
              <a:buNone/>
              <a:defRPr sz="1900" b="1"/>
            </a:lvl4pPr>
            <a:lvl5pPr marL="2215529" indent="0">
              <a:buNone/>
              <a:defRPr sz="1900" b="1"/>
            </a:lvl5pPr>
            <a:lvl6pPr marL="2769411" indent="0">
              <a:buNone/>
              <a:defRPr sz="1900" b="1"/>
            </a:lvl6pPr>
            <a:lvl7pPr marL="3323295" indent="0">
              <a:buNone/>
              <a:defRPr sz="1900" b="1"/>
            </a:lvl7pPr>
            <a:lvl8pPr marL="3877177" indent="0">
              <a:buNone/>
              <a:defRPr sz="1900" b="1"/>
            </a:lvl8pPr>
            <a:lvl9pPr marL="4431059" indent="0">
              <a:buNone/>
              <a:defRPr sz="1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7558" y="2204075"/>
            <a:ext cx="5497095" cy="4004338"/>
          </a:xfrm>
        </p:spPr>
        <p:txBody>
          <a:bodyPr/>
          <a:lstStyle>
            <a:lvl1pPr>
              <a:defRPr sz="2900"/>
            </a:lvl1pPr>
            <a:lvl2pPr>
              <a:defRPr sz="2400"/>
            </a:lvl2pPr>
            <a:lvl3pPr>
              <a:defRPr sz="2200"/>
            </a:lvl3pPr>
            <a:lvl4pPr>
              <a:defRPr sz="1900"/>
            </a:lvl4pPr>
            <a:lvl5pPr>
              <a:defRPr sz="1900"/>
            </a:lvl5pPr>
            <a:lvl6pPr>
              <a:defRPr sz="1900"/>
            </a:lvl6pPr>
            <a:lvl7pPr>
              <a:defRPr sz="1900"/>
            </a:lvl7pPr>
            <a:lvl8pPr>
              <a:defRPr sz="1900"/>
            </a:lvl8pPr>
            <a:lvl9pPr>
              <a:defRPr sz="1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332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85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5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826" y="276716"/>
            <a:ext cx="4091515" cy="1177652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62316" y="276718"/>
            <a:ext cx="6952335" cy="5931696"/>
          </a:xfrm>
        </p:spPr>
        <p:txBody>
          <a:bodyPr/>
          <a:lstStyle>
            <a:lvl1pPr>
              <a:defRPr sz="3900"/>
            </a:lvl1pPr>
            <a:lvl2pPr>
              <a:defRPr sz="3400"/>
            </a:lvl2pPr>
            <a:lvl3pPr>
              <a:defRPr sz="29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1826" y="1454369"/>
            <a:ext cx="4091515" cy="4754045"/>
          </a:xfrm>
        </p:spPr>
        <p:txBody>
          <a:bodyPr/>
          <a:lstStyle>
            <a:lvl1pPr marL="0" indent="0">
              <a:buNone/>
              <a:defRPr sz="1700"/>
            </a:lvl1pPr>
            <a:lvl2pPr marL="553882" indent="0">
              <a:buNone/>
              <a:defRPr sz="1500"/>
            </a:lvl2pPr>
            <a:lvl3pPr marL="1107765" indent="0">
              <a:buNone/>
              <a:defRPr sz="1200"/>
            </a:lvl3pPr>
            <a:lvl4pPr marL="1661646" indent="0">
              <a:buNone/>
              <a:defRPr sz="1100"/>
            </a:lvl4pPr>
            <a:lvl5pPr marL="2215529" indent="0">
              <a:buNone/>
              <a:defRPr sz="1100"/>
            </a:lvl5pPr>
            <a:lvl6pPr marL="2769411" indent="0">
              <a:buNone/>
              <a:defRPr sz="1100"/>
            </a:lvl6pPr>
            <a:lvl7pPr marL="3323295" indent="0">
              <a:buNone/>
              <a:defRPr sz="1100"/>
            </a:lvl7pPr>
            <a:lvl8pPr marL="3877177" indent="0">
              <a:buNone/>
              <a:defRPr sz="1100"/>
            </a:lvl8pPr>
            <a:lvl9pPr marL="443105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226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7636" y="4865052"/>
            <a:ext cx="7461885" cy="574347"/>
          </a:xfrm>
        </p:spPr>
        <p:txBody>
          <a:bodyPr anchor="b"/>
          <a:lstStyle>
            <a:lvl1pPr algn="l">
              <a:defRPr sz="24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437636" y="621002"/>
            <a:ext cx="7461885" cy="4170045"/>
          </a:xfrm>
        </p:spPr>
        <p:txBody>
          <a:bodyPr/>
          <a:lstStyle>
            <a:lvl1pPr marL="0" indent="0">
              <a:buNone/>
              <a:defRPr sz="3900"/>
            </a:lvl1pPr>
            <a:lvl2pPr marL="553882" indent="0">
              <a:buNone/>
              <a:defRPr sz="3400"/>
            </a:lvl2pPr>
            <a:lvl3pPr marL="1107765" indent="0">
              <a:buNone/>
              <a:defRPr sz="2900"/>
            </a:lvl3pPr>
            <a:lvl4pPr marL="1661646" indent="0">
              <a:buNone/>
              <a:defRPr sz="2400"/>
            </a:lvl4pPr>
            <a:lvl5pPr marL="2215529" indent="0">
              <a:buNone/>
              <a:defRPr sz="2400"/>
            </a:lvl5pPr>
            <a:lvl6pPr marL="2769411" indent="0">
              <a:buNone/>
              <a:defRPr sz="2400"/>
            </a:lvl6pPr>
            <a:lvl7pPr marL="3323295" indent="0">
              <a:buNone/>
              <a:defRPr sz="2400"/>
            </a:lvl7pPr>
            <a:lvl8pPr marL="3877177" indent="0">
              <a:buNone/>
              <a:defRPr sz="2400"/>
            </a:lvl8pPr>
            <a:lvl9pPr marL="4431059" indent="0">
              <a:buNone/>
              <a:defRPr sz="24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37636" y="5439399"/>
            <a:ext cx="7461885" cy="815668"/>
          </a:xfrm>
        </p:spPr>
        <p:txBody>
          <a:bodyPr/>
          <a:lstStyle>
            <a:lvl1pPr marL="0" indent="0">
              <a:buNone/>
              <a:defRPr sz="1700"/>
            </a:lvl1pPr>
            <a:lvl2pPr marL="553882" indent="0">
              <a:buNone/>
              <a:defRPr sz="1500"/>
            </a:lvl2pPr>
            <a:lvl3pPr marL="1107765" indent="0">
              <a:buNone/>
              <a:defRPr sz="1200"/>
            </a:lvl3pPr>
            <a:lvl4pPr marL="1661646" indent="0">
              <a:buNone/>
              <a:defRPr sz="1100"/>
            </a:lvl4pPr>
            <a:lvl5pPr marL="2215529" indent="0">
              <a:buNone/>
              <a:defRPr sz="1100"/>
            </a:lvl5pPr>
            <a:lvl6pPr marL="2769411" indent="0">
              <a:buNone/>
              <a:defRPr sz="1100"/>
            </a:lvl6pPr>
            <a:lvl7pPr marL="3323295" indent="0">
              <a:buNone/>
              <a:defRPr sz="1100"/>
            </a:lvl7pPr>
            <a:lvl8pPr marL="3877177" indent="0">
              <a:buNone/>
              <a:defRPr sz="1100"/>
            </a:lvl8pPr>
            <a:lvl9pPr marL="4431059" indent="0">
              <a:buNone/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8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1824" y="278325"/>
            <a:ext cx="11192828" cy="1158346"/>
          </a:xfrm>
          <a:prstGeom prst="rect">
            <a:avLst/>
          </a:prstGeom>
        </p:spPr>
        <p:txBody>
          <a:bodyPr vert="horz" lIns="110777" tIns="55389" rIns="110777" bIns="55389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1824" y="1621686"/>
            <a:ext cx="11192828" cy="4586728"/>
          </a:xfrm>
          <a:prstGeom prst="rect">
            <a:avLst/>
          </a:prstGeom>
        </p:spPr>
        <p:txBody>
          <a:bodyPr vert="horz" lIns="110777" tIns="55389" rIns="110777" bIns="553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1824" y="6441691"/>
            <a:ext cx="2901844" cy="370027"/>
          </a:xfrm>
          <a:prstGeom prst="rect">
            <a:avLst/>
          </a:prstGeom>
        </p:spPr>
        <p:txBody>
          <a:bodyPr vert="horz" lIns="110777" tIns="55389" rIns="110777" bIns="55389" rtlCol="0" anchor="ctr"/>
          <a:lstStyle>
            <a:lvl1pPr algn="l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15D87-4448-43A3-A0B7-C2C80DCB6FC7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49129" y="6441691"/>
            <a:ext cx="3938217" cy="370027"/>
          </a:xfrm>
          <a:prstGeom prst="rect">
            <a:avLst/>
          </a:prstGeom>
        </p:spPr>
        <p:txBody>
          <a:bodyPr vert="horz" lIns="110777" tIns="55389" rIns="110777" bIns="55389" rtlCol="0" anchor="ctr"/>
          <a:lstStyle>
            <a:lvl1pPr algn="ct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12807" y="6441691"/>
            <a:ext cx="2901844" cy="370027"/>
          </a:xfrm>
          <a:prstGeom prst="rect">
            <a:avLst/>
          </a:prstGeom>
        </p:spPr>
        <p:txBody>
          <a:bodyPr vert="horz" lIns="110777" tIns="55389" rIns="110777" bIns="55389" rtlCol="0" anchor="ctr"/>
          <a:lstStyle>
            <a:lvl1pPr algn="r">
              <a:defRPr sz="1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445222-EE52-4D05-B73D-2EDF1B0616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06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1107765" rtl="0" eaLnBrk="1" latinLnBrk="0" hangingPunct="1">
        <a:spcBef>
          <a:spcPct val="0"/>
        </a:spcBef>
        <a:buNone/>
        <a:defRPr sz="5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15411" indent="-415411" algn="l" defTabSz="1107765" rtl="0" eaLnBrk="1" latinLnBrk="0" hangingPunct="1">
        <a:spcBef>
          <a:spcPct val="20000"/>
        </a:spcBef>
        <a:buFont typeface="Arial" pitchFamily="34" charset="0"/>
        <a:buChar char="•"/>
        <a:defRPr sz="3900" kern="1200">
          <a:solidFill>
            <a:schemeClr val="tx1"/>
          </a:solidFill>
          <a:latin typeface="+mn-lt"/>
          <a:ea typeface="+mn-ea"/>
          <a:cs typeface="+mn-cs"/>
        </a:defRPr>
      </a:lvl1pPr>
      <a:lvl2pPr marL="900058" indent="-346176" algn="l" defTabSz="1107765" rtl="0" eaLnBrk="1" latinLnBrk="0" hangingPunct="1">
        <a:spcBef>
          <a:spcPct val="20000"/>
        </a:spcBef>
        <a:buFont typeface="Arial" pitchFamily="34" charset="0"/>
        <a:buChar char="–"/>
        <a:defRPr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384707" indent="-276942" algn="l" defTabSz="1107765" rtl="0" eaLnBrk="1" latinLnBrk="0" hangingPunct="1">
        <a:spcBef>
          <a:spcPct val="20000"/>
        </a:spcBef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938588" indent="-276942" algn="l" defTabSz="1107765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92471" indent="-276942" algn="l" defTabSz="1107765" rtl="0" eaLnBrk="1" latinLnBrk="0" hangingPunct="1">
        <a:spcBef>
          <a:spcPct val="20000"/>
        </a:spcBef>
        <a:buFont typeface="Arial" pitchFamily="34" charset="0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353" indent="-276942" algn="l" defTabSz="11077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00235" indent="-276942" algn="l" defTabSz="11077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154118" indent="-276942" algn="l" defTabSz="11077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707999" indent="-276942" algn="l" defTabSz="1107765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776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553882" algn="l" defTabSz="110776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1107765" algn="l" defTabSz="110776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661646" algn="l" defTabSz="110776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15529" algn="l" defTabSz="110776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69411" algn="l" defTabSz="110776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323295" algn="l" defTabSz="110776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877177" algn="l" defTabSz="110776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431059" algn="l" defTabSz="1107765" rtl="0" eaLnBrk="1" latinLnBrk="0" hangingPunct="1"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,513,001 Happy Family Stock Photos - Free &amp; Royalty-Free Stock Photos from  Dreamstim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85" y="1036637"/>
            <a:ext cx="7620000" cy="484822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ight Triangle 6"/>
          <p:cNvSpPr/>
          <p:nvPr/>
        </p:nvSpPr>
        <p:spPr>
          <a:xfrm rot="16200000">
            <a:off x="11217275" y="5730875"/>
            <a:ext cx="1447800" cy="990600"/>
          </a:xfrm>
          <a:prstGeom prst="rt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w to Draw a House Step by Step - EasyArtStart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29" t="6089" r="5262" b="16614"/>
          <a:stretch/>
        </p:blipFill>
        <p:spPr bwMode="auto">
          <a:xfrm>
            <a:off x="8199437" y="301255"/>
            <a:ext cx="1219200" cy="1091388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nergy meter of Electromechanical inductionType and Its working Principle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5241" y="301255"/>
            <a:ext cx="1072849" cy="1121627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lastic Blue 20 Litre Water Can, Chennai at ₹ 125/bottle in Chennai | ID:  1254024539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793" y="274747"/>
            <a:ext cx="1219090" cy="121909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165271" y="1520345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Baskerville Old Face" pitchFamily="18" charset="0"/>
              </a:rPr>
              <a:t>House Rent</a:t>
            </a:r>
            <a:endParaRPr lang="en-US" sz="18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695241" y="1520971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Baskerville Old Face" pitchFamily="18" charset="0"/>
              </a:rPr>
              <a:t>Current Bill</a:t>
            </a:r>
            <a:endParaRPr lang="en-US" sz="18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1167197" y="1505505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Baskerville Old Face" pitchFamily="18" charset="0"/>
              </a:rPr>
              <a:t>Water Bill</a:t>
            </a:r>
            <a:endParaRPr lang="en-US" sz="18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pic>
        <p:nvPicPr>
          <p:cNvPr id="1047" name="Picture 2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1697" y="1960086"/>
            <a:ext cx="1219200" cy="1132438"/>
          </a:xfrm>
          <a:prstGeom prst="ellipse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8572560" y="310570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Baskerville Old Face" pitchFamily="18" charset="0"/>
              </a:rPr>
              <a:t>Milk</a:t>
            </a:r>
            <a:endParaRPr lang="en-US" sz="18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pic>
        <p:nvPicPr>
          <p:cNvPr id="1049" name="Picture 25" descr="Top General Stores in Kuanrpur - Best General Shops Mayurbhanj - Justdial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1403" y="1938112"/>
            <a:ext cx="1160327" cy="1206838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9764811" y="314495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Baskerville Old Face" pitchFamily="18" charset="0"/>
              </a:rPr>
              <a:t>Vegetable</a:t>
            </a:r>
            <a:endParaRPr lang="en-US" sz="18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pic>
        <p:nvPicPr>
          <p:cNvPr id="1051" name="Picture 27" descr="Fresh Supermarket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2566" y="1890303"/>
            <a:ext cx="1281671" cy="1254647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10982972" y="3144950"/>
            <a:ext cx="1460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Baskerville Old Face" pitchFamily="18" charset="0"/>
              </a:rPr>
              <a:t>General Store</a:t>
            </a:r>
            <a:endParaRPr lang="en-US" sz="18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pic>
        <p:nvPicPr>
          <p:cNvPr id="1053" name="Picture 29" descr="191,190 Happy School Children Stock Photos - Free &amp; Royalty-Free Stock  Photos from Dreamstime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780" y="3522624"/>
            <a:ext cx="1184117" cy="1080855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8239827" y="4603479"/>
            <a:ext cx="1343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Baskerville Old Face" pitchFamily="18" charset="0"/>
              </a:rPr>
              <a:t>School Fee’s</a:t>
            </a:r>
            <a:endParaRPr lang="en-US" sz="18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pic>
        <p:nvPicPr>
          <p:cNvPr id="1055" name="Picture 31" descr="Check Out How to Buy Bike on EMI in Detail - Tata Capital Blo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91786" y="3578143"/>
            <a:ext cx="1382372" cy="1329232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10597991" y="4972761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smtClean="0">
                <a:solidFill>
                  <a:srgbClr val="002060"/>
                </a:solidFill>
                <a:latin typeface="Baskerville Old Face" pitchFamily="18" charset="0"/>
              </a:rPr>
              <a:t>E M I’s</a:t>
            </a:r>
            <a:endParaRPr lang="en-US" sz="1800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165271" y="5342093"/>
            <a:ext cx="3847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 smtClean="0">
                <a:solidFill>
                  <a:srgbClr val="002060"/>
                </a:solidFill>
                <a:latin typeface="Baskerville Old Face" pitchFamily="18" charset="0"/>
              </a:rPr>
              <a:t>Function’s, Small Trip’s, Entertainment,</a:t>
            </a:r>
          </a:p>
          <a:p>
            <a:r>
              <a:rPr lang="en-US" sz="1800" b="1" dirty="0" smtClean="0">
                <a:solidFill>
                  <a:srgbClr val="002060"/>
                </a:solidFill>
                <a:latin typeface="Baskerville Old Face" pitchFamily="18" charset="0"/>
              </a:rPr>
              <a:t>Medical’s etc…….</a:t>
            </a:r>
            <a:endParaRPr lang="en-US" sz="1800" b="1" dirty="0">
              <a:solidFill>
                <a:srgbClr val="002060"/>
              </a:solidFill>
              <a:latin typeface="Baskerville Old Face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588919" y="6226174"/>
            <a:ext cx="29193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1" dirty="0" smtClean="0">
                <a:solidFill>
                  <a:srgbClr val="002060"/>
                </a:solidFill>
                <a:latin typeface="Baskerville Old Face" pitchFamily="18" charset="0"/>
              </a:rPr>
              <a:t>Every Month  Expenses </a:t>
            </a:r>
          </a:p>
          <a:p>
            <a:pPr algn="ctr"/>
            <a:r>
              <a:rPr lang="en-US" sz="2000" b="1" dirty="0" err="1" smtClean="0">
                <a:solidFill>
                  <a:srgbClr val="FF0000"/>
                </a:solidFill>
                <a:latin typeface="Baskerville Old Face" pitchFamily="18" charset="0"/>
              </a:rPr>
              <a:t>Rs</a:t>
            </a:r>
            <a:r>
              <a:rPr lang="en-US" sz="2000" b="1" dirty="0" smtClean="0">
                <a:solidFill>
                  <a:srgbClr val="FF0000"/>
                </a:solidFill>
                <a:latin typeface="Baskerville Old Face" pitchFamily="18" charset="0"/>
              </a:rPr>
              <a:t>. 30,000/- To </a:t>
            </a:r>
            <a:r>
              <a:rPr lang="en-US" sz="2000" b="1" dirty="0" err="1" smtClean="0">
                <a:solidFill>
                  <a:srgbClr val="FF0000"/>
                </a:solidFill>
                <a:latin typeface="Baskerville Old Face" pitchFamily="18" charset="0"/>
              </a:rPr>
              <a:t>Rs</a:t>
            </a:r>
            <a:r>
              <a:rPr lang="en-US" sz="2000" b="1" dirty="0" smtClean="0">
                <a:solidFill>
                  <a:srgbClr val="FF0000"/>
                </a:solidFill>
                <a:latin typeface="Baskerville Old Face" pitchFamily="18" charset="0"/>
              </a:rPr>
              <a:t>. 50,000</a:t>
            </a:r>
            <a:endParaRPr lang="en-US" sz="2000" b="1" dirty="0">
              <a:solidFill>
                <a:srgbClr val="FF0000"/>
              </a:solidFill>
              <a:latin typeface="Baskerville Old Face" pitchFamily="18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493837" y="165067"/>
            <a:ext cx="5661932" cy="63094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5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Every Month Family Need’s</a:t>
            </a:r>
            <a:endParaRPr lang="en-US" sz="35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8" name="Diagonal Stripe 17"/>
          <p:cNvSpPr/>
          <p:nvPr/>
        </p:nvSpPr>
        <p:spPr>
          <a:xfrm>
            <a:off x="0" y="0"/>
            <a:ext cx="1341438" cy="884292"/>
          </a:xfrm>
          <a:prstGeom prst="diagStripe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732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0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0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0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0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0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94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  <p:bldP spid="22" grpId="0"/>
      <p:bldP spid="24" grpId="0"/>
      <p:bldP spid="26" grpId="0"/>
      <p:bldP spid="28" grpId="0"/>
      <p:bldP spid="30" grpId="0"/>
      <p:bldP spid="31" grpId="0"/>
      <p:bldP spid="3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193</TotalTime>
  <Words>40</Words>
  <Application>Microsoft Office PowerPoint</Application>
  <PresentationFormat>Custom</PresentationFormat>
  <Paragraphs>13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</dc:creator>
  <cp:lastModifiedBy>SRI</cp:lastModifiedBy>
  <cp:revision>5</cp:revision>
  <dcterms:created xsi:type="dcterms:W3CDTF">2025-03-29T07:44:43Z</dcterms:created>
  <dcterms:modified xsi:type="dcterms:W3CDTF">2025-03-29T10:57:48Z</dcterms:modified>
</cp:coreProperties>
</file>