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32dfda2-39bb-4def-9c04-691c32c6e5e4/Brainstorm_2023-04-20_09-01-51-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32dfda2-39bb-4def-9c04-691c32c6e5e4/Brainstorm_2023-04-20_09-01-51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32dfda2-39bb-4def-9c04-691c32c6e5e4/Brainstorm_2023-04-20_09-01-51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32dfda2-39bb-4def-9c04-691c32c6e5e4/Brainstorm_2023-04-20_09-01-51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32dfda2-39bb-4def-9c04-691c32c6e5e4/Brainstorm_2023-04-20_09-01-51-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32dfda2-39bb-4def-9c04-691c32c6e5e4/Brainstorm_2023-04-20_09-01-51-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71" y="4572"/>
            <a:ext cx="3536859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032dfda2-39bb-4def-9c04-691c32c6e5e4/Brainstorm_2023-04-20_09-01-51-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2023-04-20T09:02:14Z</dcterms:created>
  <dcterms:modified xsi:type="dcterms:W3CDTF">2023-04-20T09:02:14Z</dcterms:modified>
</cp:coreProperties>
</file>