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4869786-7193-4830-935C-9792B5AA44E3}">
          <p14:sldIdLst>
            <p14:sldId id="256"/>
            <p14:sldId id="257"/>
          </p14:sldIdLst>
        </p14:section>
        <p14:section name="Untitled Section" id="{705CAA67-330F-451B-A7F0-5FA96B242825}">
          <p14:sldIdLst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66ACF-D3A0-4AE9-8AC0-16D41F89F231}" v="1" dt="2025-09-03T07:35:00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nasekar K" userId="9a610fe9c886f6c0" providerId="LiveId" clId="{0DB66ACF-D3A0-4AE9-8AC0-16D41F89F231}"/>
    <pc:docChg chg="modSld">
      <pc:chgData name="Gunasekar K" userId="9a610fe9c886f6c0" providerId="LiveId" clId="{0DB66ACF-D3A0-4AE9-8AC0-16D41F89F231}" dt="2025-09-03T07:35:32.950" v="9" actId="14100"/>
      <pc:docMkLst>
        <pc:docMk/>
      </pc:docMkLst>
      <pc:sldChg chg="addSp modSp mod">
        <pc:chgData name="Gunasekar K" userId="9a610fe9c886f6c0" providerId="LiveId" clId="{0DB66ACF-D3A0-4AE9-8AC0-16D41F89F231}" dt="2025-09-03T07:35:32.950" v="9" actId="14100"/>
        <pc:sldMkLst>
          <pc:docMk/>
          <pc:sldMk cId="70168078" sldId="256"/>
        </pc:sldMkLst>
        <pc:picChg chg="add mod">
          <ac:chgData name="Gunasekar K" userId="9a610fe9c886f6c0" providerId="LiveId" clId="{0DB66ACF-D3A0-4AE9-8AC0-16D41F89F231}" dt="2025-09-03T07:35:32.950" v="9" actId="14100"/>
          <ac:picMkLst>
            <pc:docMk/>
            <pc:sldMk cId="70168078" sldId="256"/>
            <ac:picMk id="5" creationId="{A60C05B8-9834-6123-1274-62518C573A9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1D3A5-F5EB-B6CE-AF7F-762AD44A7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A56AB-47B6-C21F-87E9-A47E3E467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16560-6902-3346-4D21-190ABD4E8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CE80-BF86-4F3A-978D-9B732E36A9CC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49923-83DE-E39E-125A-C6CF53F14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4C12C-79D0-5CF2-1659-163B30EA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ABC4-AB54-44F7-A29A-6118D8804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27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DE10-E316-72AE-F697-270E8DE54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80307-ACB4-7A78-B865-E88BDB3EA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02C4F-B5BD-71F4-E942-8062C3682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CE80-BF86-4F3A-978D-9B732E36A9CC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6D068-3B41-27BC-5AAB-AE7F321CE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646B6-2FF9-2743-786A-B12456F9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ABC4-AB54-44F7-A29A-6118D8804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917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F632F-F8C7-6D09-6C22-0C63F5DE1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00C2D-1180-9D8F-3838-382697FA0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F3A56-9148-6E16-29A9-5317A635A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CE80-BF86-4F3A-978D-9B732E36A9CC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CEE68-3D56-EE37-58A0-AD68FB86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256A6-CB97-DFEB-3492-235A003B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ABC4-AB54-44F7-A29A-6118D8804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299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ABD8-80AF-D3F9-46BB-9F186DD64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A9531-B19F-2004-22D5-8A577BCCB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57585-C404-D197-D4AE-D72857F98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CE80-BF86-4F3A-978D-9B732E36A9CC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E4F85-D88F-AC26-05B9-5E3858531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CD732-9AFD-A234-AF0C-43437971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ABC4-AB54-44F7-A29A-6118D8804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48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14330-4F08-677D-4800-0C0D842F6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2CB7F-8D91-B569-9F72-8B5CFC81E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04B34-F3E6-8202-7903-D97CB18C6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CE80-BF86-4F3A-978D-9B732E36A9CC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35958-D509-46F9-1BC4-C4B668C59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37AA6-114E-93B4-3C9E-B67987F64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ABC4-AB54-44F7-A29A-6118D8804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842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07D79-8A49-4674-4787-C1AB83A01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FF69E-1BC8-0D7D-9239-5FBB0CE34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E5BBC-7567-5F06-D1E7-8A5389128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FD4F6-7DB9-C023-7ACB-509B5BB5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CE80-BF86-4F3A-978D-9B732E36A9CC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6C7BE-6D0C-3143-C55D-DF08E9AAC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73C07-7ACE-C963-FBFC-CBC0E2062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ABC4-AB54-44F7-A29A-6118D8804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36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542E3-FF59-6E44-48D8-6EE0F4E38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0941D-B2BC-7950-4199-5B583741E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B5BC2-2B37-9F87-74F9-69A2B9CC8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D5801-2C28-2AC5-BC59-3C7A4A12D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E82F5-30BC-A9FB-3F0E-E196A8E4D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00E411-68BB-C56C-4B48-ADE2390C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CE80-BF86-4F3A-978D-9B732E36A9CC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9C3994-A909-E2A7-2ADE-B7E6A943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89C55A-8D34-5246-FF94-09F1D5C3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ABC4-AB54-44F7-A29A-6118D8804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79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23D1-8112-572C-8662-2183868C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A730D-B03E-5F47-3A30-BE94093B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CE80-BF86-4F3A-978D-9B732E36A9CC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EAF09-8361-F817-5905-648E0BB1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D2C4A-3E1E-20F4-B152-F34FB798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ABC4-AB54-44F7-A29A-6118D8804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58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2E3162-806F-469C-166C-C7DCDDE6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CE80-BF86-4F3A-978D-9B732E36A9CC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3ECB3-BC20-D351-F76F-B9D97BA3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799F1-7764-8E0F-2F6F-92001919D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ABC4-AB54-44F7-A29A-6118D8804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6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3705-BBDA-7A61-C6A4-3AB3CC8FC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BD2B2-0130-ADC1-DECD-F3D33793D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0A2FD-E9B6-0DA5-F154-B5CE1EF9F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ABCBA-44DD-B580-3F86-E4E2A203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CE80-BF86-4F3A-978D-9B732E36A9CC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07E55-63FD-937E-4653-058D13ECC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BBB82-20AA-290C-BBA0-4C8A29EA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ABC4-AB54-44F7-A29A-6118D8804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50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4DE3D-641D-5E8B-F456-B77682FCF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8F8944-A288-A9AD-598A-1642B1E37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A8C24-C53E-B494-E1BF-EEAE7D783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CDB5D-EA55-76D3-ED1A-19CD92CC2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2CE80-BF86-4F3A-978D-9B732E36A9CC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1D5D4-37F9-26F9-9DEE-9FF5F76F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DED83-E842-40B6-42B1-D6B87E2D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BABC4-AB54-44F7-A29A-6118D8804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71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88DEB5-8A50-6C41-17CF-1DA313737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1C0C8-A3FB-B451-8578-553907FA3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9FE54-D946-A4DA-8A2E-49E5CFA08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2CE80-BF86-4F3A-978D-9B732E36A9CC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76BE4-33AA-944F-5EB8-C2DD62EA1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700E7-F58E-3459-4A2B-F24BE4489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BABC4-AB54-44F7-A29A-6118D88042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7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C5860-026A-25A5-A577-40C9D7B91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070" y="1125795"/>
            <a:ext cx="2585884" cy="1483185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About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D4541-A89E-37EA-9673-D65224EA4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749" y="304159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 am Anitha grace .A I am studying in </a:t>
            </a:r>
          </a:p>
          <a:p>
            <a:r>
              <a:rPr lang="en-IN" dirty="0" err="1"/>
              <a:t>Bsc</a:t>
            </a:r>
            <a:r>
              <a:rPr lang="en-IN" dirty="0"/>
              <a:t>(IT) in SNMV College of arts and science </a:t>
            </a:r>
          </a:p>
          <a:p>
            <a:r>
              <a:rPr lang="en-IN" dirty="0"/>
              <a:t>Its located by </a:t>
            </a:r>
            <a:r>
              <a:rPr lang="en-IN" dirty="0" err="1"/>
              <a:t>Malumichampatti</a:t>
            </a:r>
            <a:r>
              <a:rPr lang="en-IN" dirty="0"/>
              <a:t>,</a:t>
            </a:r>
          </a:p>
          <a:p>
            <a:r>
              <a:rPr lang="en-IN" dirty="0"/>
              <a:t>Coimbatore-641001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0C05B8-9834-6123-1274-62518C573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826" y="1219200"/>
            <a:ext cx="2359742" cy="271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640CB-1E50-A3D9-D999-EEAFF6A05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Education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82FB7-94C2-5FF7-0300-0ECB31E17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Government higher secondary school,vellalore,Coimbatore-641001</a:t>
            </a:r>
          </a:p>
          <a:p>
            <a:r>
              <a:rPr lang="en-IN" dirty="0"/>
              <a:t>My career was developed by a Government higher secondary school in before march 2024.</a:t>
            </a:r>
          </a:p>
          <a:p>
            <a:r>
              <a:rPr lang="en-IN" dirty="0"/>
              <a:t>There is a lot of emotion in my studies period.</a:t>
            </a:r>
          </a:p>
          <a:p>
            <a:r>
              <a:rPr lang="en-IN" dirty="0"/>
              <a:t>Then my 10</a:t>
            </a:r>
            <a:r>
              <a:rPr lang="en-IN" baseline="30000" dirty="0"/>
              <a:t>th</a:t>
            </a:r>
            <a:r>
              <a:rPr lang="en-IN" dirty="0"/>
              <a:t>,11</a:t>
            </a:r>
            <a:r>
              <a:rPr lang="en-IN" baseline="30000" dirty="0"/>
              <a:t>th</a:t>
            </a:r>
            <a:r>
              <a:rPr lang="en-IN" dirty="0"/>
              <a:t>,12</a:t>
            </a:r>
            <a:r>
              <a:rPr lang="en-IN" baseline="30000" dirty="0"/>
              <a:t>th</a:t>
            </a:r>
            <a:r>
              <a:rPr lang="en-IN" dirty="0"/>
              <a:t>, education are completed in 2024. </a:t>
            </a:r>
          </a:p>
        </p:txBody>
      </p:sp>
    </p:spTree>
    <p:extLst>
      <p:ext uri="{BB962C8B-B14F-4D97-AF65-F5344CB8AC3E}">
        <p14:creationId xmlns:p14="http://schemas.microsoft.com/office/powerpoint/2010/main" val="34175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9E383-9F1F-D9E3-B1C6-622AA148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AFF19-AB7D-6087-FAEB-276F8FE50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Debugger</a:t>
            </a:r>
          </a:p>
          <a:p>
            <a:r>
              <a:rPr lang="en-IN" dirty="0"/>
              <a:t>Programmer</a:t>
            </a:r>
          </a:p>
          <a:p>
            <a:r>
              <a:rPr lang="en-IN" dirty="0"/>
              <a:t>Problem solver</a:t>
            </a:r>
          </a:p>
          <a:p>
            <a:r>
              <a:rPr lang="en-IN" dirty="0"/>
              <a:t>Easy to understand programs</a:t>
            </a:r>
          </a:p>
        </p:txBody>
      </p:sp>
    </p:spTree>
    <p:extLst>
      <p:ext uri="{BB962C8B-B14F-4D97-AF65-F5344CB8AC3E}">
        <p14:creationId xmlns:p14="http://schemas.microsoft.com/office/powerpoint/2010/main" val="208599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87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Algerian</vt:lpstr>
      <vt:lpstr>Arial</vt:lpstr>
      <vt:lpstr>Calibri</vt:lpstr>
      <vt:lpstr>Calibri Light</vt:lpstr>
      <vt:lpstr>Office Theme</vt:lpstr>
      <vt:lpstr>About us</vt:lpstr>
      <vt:lpstr>Education </vt:lpstr>
      <vt:lpstr>SKILLS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Gunasekar K</dc:creator>
  <cp:lastModifiedBy>Gunasekar K</cp:lastModifiedBy>
  <cp:revision>1</cp:revision>
  <dcterms:created xsi:type="dcterms:W3CDTF">2025-09-03T07:29:51Z</dcterms:created>
  <dcterms:modified xsi:type="dcterms:W3CDTF">2025-09-03T07:35:38Z</dcterms:modified>
</cp:coreProperties>
</file>