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DC01-5D4E-4A35-B3E5-1B66D3D5B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189BA-3477-4AEA-96B2-0ED514AA0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E4A1-853D-4AE9-82E0-73323DA1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746A-9332-42B4-824E-AD615CBB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704A-C7F4-41E6-9B42-2C7674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9B43-C2BD-400B-8E63-D1FDB3B4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BD234-839B-42E8-92B3-1E3AEB2EF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8205-33A7-40D3-9C70-42172641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AAE4-65CA-4D52-B3EB-6CDBB963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2B14-8783-49AF-A4DF-033EB961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BE5D5-5DA1-4C2A-8728-09360523D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E5830-39C9-4340-9B88-DC3178AB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CADF-3131-4F84-9BA4-6306FD02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098A-971C-414C-806B-5A16A687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2FF7-C75E-49C9-9632-0FA30EB9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10F7-C667-4FEE-ACA2-8E3337CE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2EA7-6A50-475E-B040-5A6A202D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D317-7600-4DDE-8456-4C81A55E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0F44-FB2E-4807-90E0-CC53E085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C910-B089-4F36-AB00-CF51708A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D78B-64E3-4951-B6A3-3574901C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BA7A-0C5B-4F9B-A05E-7E0B1645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9520-E8C0-4E51-B059-25CE79BC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A9F7-23AF-47E4-BD65-D84BFB5F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B7B8-11F5-4AB0-8D9D-9BEEC08E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E6CD-7377-4052-AAC6-2E4DE382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9A71-2313-47FE-B9AA-23287A998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43FD-F470-4130-BA9B-24346895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5595-A01E-4467-93A9-215D88F6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08B6E-C089-4F63-B0AC-5A18979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9A391-6FEE-4C94-8D70-473A78FC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3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3783-BD59-4684-BD9B-98A00758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F4F7-BC9C-4302-BF0B-2E244B30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C158C-71A2-467A-B932-FA903FB8E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33D8F-EB09-473A-8FF8-7CDCAD626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2297-E509-4491-8E59-A780BA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1EA3D-E6DB-4148-A6BB-82AC35A5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1EA5-FD4A-4FA1-A6CD-69F7091D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37E1F-F10A-4224-86F2-BA9C1EA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D387-0B68-4A18-A10F-4B8656AF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49BE2-669C-4A62-8046-47E98E0E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4CF0-38CA-4A58-A3D4-761163EE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2BB88-D2DD-480E-8D76-D8478D42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F635A-BE6E-43A2-A164-CC2CB56C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FCC50-B493-481A-9C30-CACE365F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D4C99-41B7-4664-AF7A-621EB720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369D-44B0-4B48-8494-581D01C3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851A-BFCE-4B51-88CE-EBADB87F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B300-03C8-4A6F-9B70-D1F70977D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38D54-C1DD-4AAB-893E-45FDE131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F853-B5E7-42B6-82A9-21384C6B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3EF3-9ACA-4AD7-B99C-35C6D4AD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204-1FCF-4642-8090-969ECE66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635C9-EE33-42BD-9FF7-19472A13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2EB30-DCAE-4B20-9661-0B38C874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11E2-A817-4572-BC3F-71B6D6CD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2846-748A-40B7-B991-5441D5ED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70E68-B060-4FBD-86FE-4AE6272E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0974E-5FEC-49D0-AB76-8B8D0674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DB63-3E97-47A7-892E-79008688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1D6A-86AB-4233-8499-A57E6DE9A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3925-010B-4B39-9933-4DDD6D7F323A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0690-7D78-450D-A4FD-30928398D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2B9-BEC9-49C8-A303-B0293FF0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CF31-BADE-4A7E-B689-F24E36DD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7501-E363-4EB2-9357-3778F68DD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Interactive Website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4FD44-968C-427A-81A6-648E8C565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-Anitha Subramanian</a:t>
            </a:r>
          </a:p>
        </p:txBody>
      </p:sp>
    </p:spTree>
    <p:extLst>
      <p:ext uri="{BB962C8B-B14F-4D97-AF65-F5344CB8AC3E}">
        <p14:creationId xmlns:p14="http://schemas.microsoft.com/office/powerpoint/2010/main" val="259664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243E-DE58-4DF9-B57B-B0A6AC91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Kids Friendly Recipes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A37A-0F0A-483D-A1C9-7C9CA76F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website will be having 5 menu options and a search bar in all the pages.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Recipe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Recipe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Post Query</a:t>
            </a:r>
          </a:p>
        </p:txBody>
      </p:sp>
    </p:spTree>
    <p:extLst>
      <p:ext uri="{BB962C8B-B14F-4D97-AF65-F5344CB8AC3E}">
        <p14:creationId xmlns:p14="http://schemas.microsoft.com/office/powerpoint/2010/main" val="6581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9F05-7E79-4D6A-98B9-2CAA6057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0426-6F78-4C5A-BD64-1E79C052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– For creating Falling cherries and image slideshow while loading the website. (Animation-delay, Animation-direction, Animation-iteration-count, etc.,)</a:t>
            </a:r>
          </a:p>
          <a:p>
            <a:r>
              <a:rPr lang="en-US" dirty="0"/>
              <a:t>Cursor – For specifying the mouse cursor to be displayed when pointing over an element.</a:t>
            </a:r>
          </a:p>
          <a:p>
            <a:r>
              <a:rPr lang="en-US" dirty="0"/>
              <a:t>@Keyframes – For animation</a:t>
            </a:r>
          </a:p>
          <a:p>
            <a:r>
              <a:rPr lang="en-US" dirty="0"/>
              <a:t>Opacity – To dimmer an image/text</a:t>
            </a:r>
          </a:p>
          <a:p>
            <a:r>
              <a:rPr lang="en-US" dirty="0"/>
              <a:t>Transform – Applies 2D or 3D transformation of an element.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5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FA05-4E3D-43FC-B30E-CF47D771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JavaScript, PHP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1486-FFA2-4A28-BC4E-1267E853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stage 2 of this Mini Project, I will be adding JavaScript, PHP and Database  functionalities.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Recipe Categories – JavaScript functions for “On-Click” actions of buttons.</a:t>
            </a:r>
          </a:p>
          <a:p>
            <a:r>
              <a:rPr lang="en-US" dirty="0"/>
              <a:t>Recipe Page – JavaScript functions for “Get Ingredients” and “Get Recipe” buttons.</a:t>
            </a:r>
          </a:p>
          <a:p>
            <a:r>
              <a:rPr lang="en-US" dirty="0"/>
              <a:t>Post Query – PHP form to get query details and updating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175982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70FF-49AE-4338-AC39-89AE1959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3ECD-B8D0-4CA3-8B51-573E32A8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end result will be completely functioning website with lot of interactive recipes and connections to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6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2FEA-2C89-474B-9C97-9D7636FB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271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Interactive Website Design</vt:lpstr>
      <vt:lpstr>Kids Friendly Recipes Website</vt:lpstr>
      <vt:lpstr>CSS Properties</vt:lpstr>
      <vt:lpstr>JavaScript, PHP and Database</vt:lpstr>
      <vt:lpstr>End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Website Design</dc:title>
  <dc:creator>Anitha Balaji</dc:creator>
  <cp:lastModifiedBy>Anitha Balaji</cp:lastModifiedBy>
  <cp:revision>2</cp:revision>
  <dcterms:created xsi:type="dcterms:W3CDTF">2020-02-25T01:42:06Z</dcterms:created>
  <dcterms:modified xsi:type="dcterms:W3CDTF">2020-02-25T01:57:44Z</dcterms:modified>
</cp:coreProperties>
</file>