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49" d="100"/>
          <a:sy n="49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9/7/2025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665667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8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53345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732066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9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743559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9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941800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368060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938724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516461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845602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940173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52030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267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96855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964573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853055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340622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3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738651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048463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559747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980646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023791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491033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526895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22179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477533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9/7/2025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02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image" Target="../media/11.jpg"/><Relationship Id="rId3" Type="http://schemas.openxmlformats.org/officeDocument/2006/relationships/image" Target="../media/12.jpg"/><Relationship Id="rId4" Type="http://schemas.openxmlformats.org/officeDocument/2006/relationships/image" Target="../media/13.jpg"/><Relationship Id="rId5" Type="http://schemas.openxmlformats.org/officeDocument/2006/relationships/image" Target="../media/14.jpg"/><Relationship Id="rId6" Type="http://schemas.openxmlformats.org/officeDocument/2006/relationships/image" Target="../media/15.jp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9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9" y="21600"/>
                </a:lnTo>
                <a:lnTo>
                  <a:pt x="21600" y="10798"/>
                </a:lnTo>
                <a:lnTo>
                  <a:pt x="16939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712051" y="2923631"/>
            <a:ext cx="8824560" cy="2263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ANITHA K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AND NMID: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2422k0468/asbru202422k0468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BACHELOR OF COMPUTER SCIENCE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THAVATHIRU SANTHALINGA ADIGALAR ARTS,SCIENCE AND TAMIL COLLEGE AFFILIATED TO BHARATHIYAR UNIVERSITY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7" name="矩形"/>
          <p:cNvSpPr>
            <a:spLocks/>
          </p:cNvSpPr>
          <p:nvPr/>
        </p:nvSpPr>
        <p:spPr>
          <a:xfrm rot="394746">
            <a:off x="3219401" y="3571819"/>
            <a:ext cx="4762427" cy="358140"/>
          </a:xfrm>
          <a:prstGeom prst="rect"/>
          <a:noFill/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456674621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8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81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2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3" name="矩形"/>
          <p:cNvSpPr>
            <a:spLocks/>
          </p:cNvSpPr>
          <p:nvPr/>
        </p:nvSpPr>
        <p:spPr>
          <a:xfrm rot="0">
            <a:off x="2743200" y="2354703"/>
            <a:ext cx="8534019" cy="9486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212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209766" y="1267083"/>
            <a:ext cx="4869019" cy="3745893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213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2276440" y="4512884"/>
            <a:ext cx="4892569" cy="2078315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214" name="图片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0">
            <a:off x="6886470" y="552441"/>
            <a:ext cx="5085015" cy="2663111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215" name="图片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0">
            <a:off x="6819796" y="2777110"/>
            <a:ext cx="5013016" cy="2519961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216" name="图片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0">
            <a:off x="7029343" y="5086272"/>
            <a:ext cx="4893243" cy="1152634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302510416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8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8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8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9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91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217" name="波形"/>
          <p:cNvSpPr>
            <a:spLocks/>
          </p:cNvSpPr>
          <p:nvPr/>
        </p:nvSpPr>
        <p:spPr>
          <a:xfrm rot="0">
            <a:off x="1268998" y="1195909"/>
            <a:ext cx="9791851" cy="5401868"/>
          </a:xfrm>
          <a:prstGeom prst="wave">
            <a:avLst>
              <a:gd name="adj1" fmla="val 11189"/>
              <a:gd name="adj2" fmla="val 5717"/>
            </a:avLst>
          </a:prstGeom>
          <a:solidFill>
            <a:srgbClr val="D6F8FA"/>
          </a:solidFill>
          <a:ln w="12700" cmpd="sng" cap="flat">
            <a:solidFill>
              <a:srgbClr val="3B63D2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"Thank you for exploring my portfolio! I'm excited to collaborate, innovative and bring new ideas to life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. Feel free to reach out to discuss potential projects or opportunities. Let's create something amazing together!"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193570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w="25400" cmpd="sng" cap="flat">
            <a:noFill/>
            <a:prstDash val="solid"/>
            <a:miter/>
          </a:ln>
        </p:spPr>
      </p:sp>
      <p:grpSp>
        <p:nvGrpSpPr>
          <p:cNvPr id="74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65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9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2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80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1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4" name="矩形"/>
          <p:cNvSpPr>
            <a:spLocks/>
          </p:cNvSpPr>
          <p:nvPr/>
        </p:nvSpPr>
        <p:spPr>
          <a:xfrm rot="0">
            <a:off x="7677033" y="15449315"/>
            <a:ext cx="3457165" cy="32956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5" name="矩形"/>
          <p:cNvSpPr>
            <a:spLocks/>
          </p:cNvSpPr>
          <p:nvPr/>
        </p:nvSpPr>
        <p:spPr>
          <a:xfrm rot="0">
            <a:off x="3286075" y="13868189"/>
            <a:ext cx="6695016" cy="15487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Personal Portfolio Website: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           Website showcasing your skills, experience and projects.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86" name="椭圆"/>
          <p:cNvSpPr>
            <a:spLocks/>
          </p:cNvSpPr>
          <p:nvPr/>
        </p:nvSpPr>
        <p:spPr>
          <a:xfrm flipH="1" rot="10815242">
            <a:off x="9405520" y="15309673"/>
            <a:ext cx="1584980" cy="3379772"/>
          </a:xfrm>
          <a:prstGeom prst="ellipse"/>
          <a:solidFill>
            <a:srgbClr val="FFFFFF"/>
          </a:solidFill>
          <a:ln w="12700" cmpd="sng" cap="flat">
            <a:solidFill>
              <a:srgbClr val="000000"/>
            </a:solidFill>
            <a:prstDash val="solid"/>
            <a:miter/>
          </a:ln>
        </p:spPr>
      </p:sp>
      <p:sp>
        <p:nvSpPr>
          <p:cNvPr id="87" name="椭圆"/>
          <p:cNvSpPr>
            <a:spLocks/>
          </p:cNvSpPr>
          <p:nvPr/>
        </p:nvSpPr>
        <p:spPr>
          <a:xfrm rot="21558182">
            <a:off x="1411550" y="2425558"/>
            <a:ext cx="7204410" cy="3235406"/>
          </a:xfrm>
          <a:prstGeom prst="ellipse"/>
          <a:solidFill>
            <a:srgbClr val="FFFFFF"/>
          </a:solidFill>
          <a:ln w="12700" cmpd="sng" cap="flat">
            <a:solidFill>
              <a:srgbClr val="000000"/>
            </a:solidFill>
            <a:prstDash val="solid"/>
            <a:miter/>
          </a:ln>
        </p:spPr>
      </p:sp>
      <p:sp>
        <p:nvSpPr>
          <p:cNvPr id="88" name="矩形"/>
          <p:cNvSpPr>
            <a:spLocks/>
          </p:cNvSpPr>
          <p:nvPr/>
        </p:nvSpPr>
        <p:spPr>
          <a:xfrm rot="21575938">
            <a:off x="2352100" y="3353203"/>
            <a:ext cx="6046740" cy="15487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Personal Portfolio Website: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           Website showcasing your skills, experience and projects.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465451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7"/>
                </a:lnTo>
                <a:lnTo>
                  <a:pt x="21599" y="21597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101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92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6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7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8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9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0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102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3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1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61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9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9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5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7" y="1739"/>
                </a:lnTo>
                <a:lnTo>
                  <a:pt x="3712" y="2648"/>
                </a:lnTo>
                <a:lnTo>
                  <a:pt x="2649" y="3713"/>
                </a:lnTo>
                <a:lnTo>
                  <a:pt x="1740" y="4917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2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7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2" y="18950"/>
                </a:lnTo>
                <a:lnTo>
                  <a:pt x="4917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3" y="21481"/>
                </a:lnTo>
                <a:lnTo>
                  <a:pt x="13916" y="21142"/>
                </a:lnTo>
                <a:lnTo>
                  <a:pt x="15350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3" y="15352"/>
                </a:lnTo>
                <a:lnTo>
                  <a:pt x="21140" y="13917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2"/>
                </a:lnTo>
                <a:lnTo>
                  <a:pt x="21140" y="7680"/>
                </a:lnTo>
                <a:lnTo>
                  <a:pt x="20593" y="6246"/>
                </a:lnTo>
                <a:lnTo>
                  <a:pt x="19858" y="4917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0" y="1003"/>
                </a:lnTo>
                <a:lnTo>
                  <a:pt x="13916" y="455"/>
                </a:lnTo>
                <a:lnTo>
                  <a:pt x="12393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9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7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8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2" name="矩形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055249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组合"/>
          <p:cNvGrpSpPr>
            <a:grpSpLocks/>
          </p:cNvGrpSpPr>
          <p:nvPr/>
        </p:nvGrpSpPr>
        <p:grpSpPr>
          <a:xfrm>
            <a:off x="8543916" y="2495556"/>
            <a:ext cx="2762247" cy="3257550"/>
            <a:chOff x="8543916" y="2495556"/>
            <a:chExt cx="2762247" cy="3257550"/>
          </a:xfrm>
        </p:grpSpPr>
        <p:sp>
          <p:nvSpPr>
            <p:cNvPr id="115" name="曲线"/>
            <p:cNvSpPr>
              <a:spLocks/>
            </p:cNvSpPr>
            <p:nvPr/>
          </p:nvSpPr>
          <p:spPr>
            <a:xfrm rot="0">
              <a:off x="9905991" y="4924432"/>
              <a:ext cx="457197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6" name="曲线"/>
            <p:cNvSpPr>
              <a:spLocks/>
            </p:cNvSpPr>
            <p:nvPr/>
          </p:nvSpPr>
          <p:spPr>
            <a:xfrm rot="0">
              <a:off x="9905991" y="5457831"/>
              <a:ext cx="180974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543916" y="2495556"/>
              <a:ext cx="2762247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3" name="竖卷形"/>
          <p:cNvSpPr>
            <a:spLocks/>
          </p:cNvSpPr>
          <p:nvPr/>
        </p:nvSpPr>
        <p:spPr>
          <a:xfrm rot="0">
            <a:off x="1992061" y="1413030"/>
            <a:ext cx="6119907" cy="5183921"/>
          </a:xfrm>
          <a:prstGeom prst="verticalScroll">
            <a:avLst>
              <a:gd name="adj" fmla="val 12500"/>
            </a:avLst>
          </a:prstGeom>
          <a:solidFill>
            <a:srgbClr val="FFE57A"/>
          </a:solidFill>
          <a:ln w="12700" cmpd="sng" cap="flat">
            <a:solidFill>
              <a:srgbClr val="EC4E42"/>
            </a:solidFill>
            <a:prstDash val="solid"/>
            <a:miter/>
          </a:ln>
        </p:spPr>
      </p:sp>
      <p:sp>
        <p:nvSpPr>
          <p:cNvPr id="124" name="矩形"/>
          <p:cNvSpPr>
            <a:spLocks/>
          </p:cNvSpPr>
          <p:nvPr/>
        </p:nvSpPr>
        <p:spPr>
          <a:xfrm rot="0">
            <a:off x="2857456" y="2209766"/>
            <a:ext cx="4677397" cy="44348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This digital portfolio aimsto effectively showcaseskills, experience, andprojects, while alsoproviding a great userexperience for visitors.</a:t>
            </a:r>
            <a:endParaRPr lang="zh-CN" altLang="en-US" sz="3600" b="0" i="0" u="none" strike="noStrike" kern="1200" cap="none" spc="0" baseline="0">
              <a:solidFill>
                <a:srgbClr val="000000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560272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1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32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33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35" name="曲线"/>
          <p:cNvSpPr>
            <a:spLocks/>
          </p:cNvSpPr>
          <p:nvPr/>
        </p:nvSpPr>
        <p:spPr>
          <a:xfrm rot="0">
            <a:off x="840080" y="1695450"/>
            <a:ext cx="7847879" cy="439750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600"/>
                </a:lnTo>
                <a:lnTo>
                  <a:pt x="21599" y="21600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6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9" name="矩形"/>
          <p:cNvSpPr>
            <a:spLocks/>
          </p:cNvSpPr>
          <p:nvPr/>
        </p:nvSpPr>
        <p:spPr>
          <a:xfrm rot="0">
            <a:off x="1201199" y="2158338"/>
            <a:ext cx="6988093" cy="4438613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0" name="矩形"/>
          <p:cNvSpPr>
            <a:spLocks/>
          </p:cNvSpPr>
          <p:nvPr/>
        </p:nvSpPr>
        <p:spPr>
          <a:xfrm rot="0">
            <a:off x="695556" y="2209765"/>
            <a:ext cx="7486461" cy="3710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. 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bout Section: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Brief introduction to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background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skills and experience.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45720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2. Project Showcase: Curated selection of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best work,with descriptions, images and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links to live projects or code repositories.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45720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3. Skills and Expertise: List of technical skills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and areas of expertise.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45720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4. Contact Information: Contact form or emailaddress for potential employers, clients or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collaborators.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098663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6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椭圆"/>
          <p:cNvSpPr>
            <a:spLocks/>
          </p:cNvSpPr>
          <p:nvPr/>
        </p:nvSpPr>
        <p:spPr>
          <a:xfrm rot="0">
            <a:off x="1776591" y="1344106"/>
            <a:ext cx="9071336" cy="5252844"/>
          </a:xfrm>
          <a:prstGeom prst="ellipse"/>
          <a:solidFill>
            <a:srgbClr val="7AE0F6"/>
          </a:solidFill>
          <a:ln w="12700" cmpd="sng" cap="flat">
            <a:solidFill>
              <a:srgbClr val="2B4C99"/>
            </a:solidFill>
            <a:prstDash val="solid"/>
            <a:miter/>
          </a:ln>
          <a:effectLst>
            <a:outerShdw sx="100000" sy="100000" algn="bl" rotWithShape="0" blurRad="50800" dist="38100" dir="1890000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pitchFamily="0" charset="0"/>
              <a:buChar char="●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Potential employers: Hiring managers,recruiters, and other stakeholders in the webdevelopment/design industry.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pitchFamily="0" charset="0"/>
              <a:buChar char="●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Clients: Businesses or individuals looking forweb development/design services.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pitchFamily="0" charset="0"/>
              <a:buChar char="●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Collaborators: Other developers, designers, orprofessionals interested in potentialcollaborations.</a:t>
            </a:r>
            <a:endParaRPr lang="zh-CN" altLang="en-US" sz="96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464303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56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5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9" name="矩形"/>
          <p:cNvSpPr>
            <a:spLocks/>
          </p:cNvSpPr>
          <p:nvPr/>
        </p:nvSpPr>
        <p:spPr>
          <a:xfrm rot="0">
            <a:off x="5653920" y="3013697"/>
            <a:ext cx="857235" cy="358138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0" name="云形标注"/>
          <p:cNvSpPr>
            <a:spLocks/>
          </p:cNvSpPr>
          <p:nvPr/>
        </p:nvSpPr>
        <p:spPr>
          <a:xfrm rot="58683">
            <a:off x="4797669" y="1415199"/>
            <a:ext cx="5975437" cy="4828213"/>
          </a:xfrm>
          <a:prstGeom prst="cloudCallout">
            <a:avLst>
              <a:gd name="adj1" fmla="val -2193768"/>
              <a:gd name="adj2" fmla="val -2057384"/>
            </a:avLst>
          </a:prstGeom>
          <a:solidFill>
            <a:srgbClr val="FFFFFF"/>
          </a:solidFill>
          <a:ln w="12700" cmpd="sng" cap="flat">
            <a:solidFill>
              <a:srgbClr val="5D89F2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HTML </a:t>
            </a:r>
            <a:endParaRPr lang="en-US" altLang="zh-CN" sz="21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1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CSS </a:t>
            </a:r>
            <a:endParaRPr lang="en-US" altLang="zh-CN" sz="21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1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JAVASCRIPT</a:t>
            </a:r>
            <a:endParaRPr lang="en-US" altLang="zh-CN" sz="21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1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CODE PEN AS CODE EDITOR </a:t>
            </a:r>
            <a:endParaRPr lang="en-US" altLang="zh-CN" sz="21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1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GITHUB AS HOSTING PLATFORM</a:t>
            </a:r>
            <a:endParaRPr lang="zh-CN" altLang="en-US" sz="21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601001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5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6" name="矩形"/>
          <p:cNvSpPr>
            <a:spLocks/>
          </p:cNvSpPr>
          <p:nvPr/>
        </p:nvSpPr>
        <p:spPr>
          <a:xfrm rot="0">
            <a:off x="263531" y="119699"/>
            <a:ext cx="8794750" cy="6134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7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8" name="矩形"/>
          <p:cNvSpPr>
            <a:spLocks/>
          </p:cNvSpPr>
          <p:nvPr/>
        </p:nvSpPr>
        <p:spPr>
          <a:xfrm rot="0">
            <a:off x="1557819" y="4362383"/>
            <a:ext cx="10223846" cy="35814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9" name="矩形"/>
          <p:cNvSpPr>
            <a:spLocks/>
          </p:cNvSpPr>
          <p:nvPr/>
        </p:nvSpPr>
        <p:spPr>
          <a:xfrm rot="0">
            <a:off x="5667288" y="3000329"/>
            <a:ext cx="857235" cy="35814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0" name="矩形"/>
          <p:cNvSpPr>
            <a:spLocks/>
          </p:cNvSpPr>
          <p:nvPr/>
        </p:nvSpPr>
        <p:spPr>
          <a:xfrm rot="0">
            <a:off x="555459" y="619115"/>
            <a:ext cx="11806395" cy="629221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Clean and Simple Design: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      Use a minimalist approach to showcase your work without distractions.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Consistent Typography: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     Choosea clear, readable font and use it consistently throughout the portfolio.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Color Scheme: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      Select a palette that reflects your personal brand and use it consistently.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White Space: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      Use ample white space to make your content stand out and improve readability.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Imagery: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      Use high-quality images and graphics to showcase your work.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Responsive Design: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      Ensure that your portfolio looks great on desktop, tablet, and mobile devices.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Navigation: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      Use a simple, intuitive navigation menu that makes it easy for visitors to find what they're looking for.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LAYOUTS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1. Grid-based layout:A clean and simple layout that showcases projects in a grid format.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2. Masonry layout: A layout that showcases projects in a grid format with varying heights and widths.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3. Single-page layout: A layout that showcases all content on a single page, withsections and scrolling.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4. Multi-page layout:A layout that separates content into multiplepages, with navigation between sections.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17275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202" name="文本框"/>
          <p:cNvSpPr txBox="1">
            <a:spLocks/>
          </p:cNvSpPr>
          <p:nvPr/>
        </p:nvSpPr>
        <p:spPr>
          <a:xfrm rot="0">
            <a:off x="5677494" y="3007132"/>
            <a:ext cx="857236" cy="3581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203" name="文本框"/>
          <p:cNvSpPr txBox="1">
            <a:spLocks/>
          </p:cNvSpPr>
          <p:nvPr/>
        </p:nvSpPr>
        <p:spPr>
          <a:xfrm rot="0">
            <a:off x="5867991" y="3197629"/>
            <a:ext cx="857236" cy="3581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206" name="流程图: 终止"/>
          <p:cNvSpPr>
            <a:spLocks/>
          </p:cNvSpPr>
          <p:nvPr/>
        </p:nvSpPr>
        <p:spPr>
          <a:xfrm rot="34667">
            <a:off x="912080" y="1275817"/>
            <a:ext cx="10079840" cy="5463314"/>
          </a:xfrm>
          <a:prstGeom prst="flowChartTerminator"/>
          <a:solidFill>
            <a:srgbClr val="E6E6E6"/>
          </a:solidFill>
          <a:ln w="12700" cmpd="sng" cap="flat">
            <a:solidFill>
              <a:srgbClr val="3B63D2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Features: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1. Project showcase: A curated selection of projects with images, descriptions,and links.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2. About page: A brief bio and introduction to background, skills, andexperience.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3. Contact form: A form for visitors to send messages or inquiries.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4. Social media integration: Links to social media profiles.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5. Responsive design: Adapts to different screen sizes and devices.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Functionality: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1. Easy navigation: Simple and intuitive menu for easy content access.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2. Fast loading times: Optimized for quick loading on various devices.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3.Interactive elements: Animations, transitions, or other interactive features.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4. Search engine optimization (SEO): Optimized for search engine visibility.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5. Regular updates: Easy to update with new projects, skills, and experiences.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303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709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22</cp:revision>
  <dcterms:created xsi:type="dcterms:W3CDTF">2024-03-29T15:07:22Z</dcterms:created>
  <dcterms:modified xsi:type="dcterms:W3CDTF">2025-09-07T07:44:54Z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