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3890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21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038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81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0333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1947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804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66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716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73308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35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65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115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898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535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1540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313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414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2508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85595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21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6251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9693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843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6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image" Target="../media/14.jpg"/><Relationship Id="rId6" Type="http://schemas.openxmlformats.org/officeDocument/2006/relationships/image" Target="../media/15.jp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712051" y="2923631"/>
            <a:ext cx="882456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ANITHA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2422k0468/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A2DDA021E77CF8DBA484679800773BA7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BACHELOR OF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THAVATHIRU SANTHALINGA ADIGALAR ARTS,SCIENCE AND TAMIL COLLEGE AFFILIATED TO 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394746">
            <a:off x="3219401" y="3571819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037317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09766" y="1267083"/>
            <a:ext cx="4869019" cy="374589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76440" y="4512884"/>
            <a:ext cx="4892569" cy="207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886470" y="552441"/>
            <a:ext cx="5085014" cy="266311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819796" y="2777110"/>
            <a:ext cx="5013015" cy="251996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7029343" y="5086272"/>
            <a:ext cx="4893243" cy="11526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25989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波形"/>
          <p:cNvSpPr>
            <a:spLocks/>
          </p:cNvSpPr>
          <p:nvPr/>
        </p:nvSpPr>
        <p:spPr>
          <a:xfrm rot="0">
            <a:off x="1268998" y="1195909"/>
            <a:ext cx="9791851" cy="5401868"/>
          </a:xfrm>
          <a:prstGeom prst="wave">
            <a:avLst>
              <a:gd name="adj1" fmla="val 11189"/>
              <a:gd name="adj2" fmla="val 5717"/>
            </a:avLst>
          </a:prstGeom>
          <a:solidFill>
            <a:srgbClr val="D6F8FA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"Thank you for exploring my portfolio! I'm excited to collaborate, innovative and bring new ideas to life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Feel free to reach out to discuss potential projects or opportunities. Let's create something amazing together!"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0272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w="25400"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677033" y="15449315"/>
            <a:ext cx="3457165" cy="32956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3286075" y="13868189"/>
            <a:ext cx="6695016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 Portfolio Website: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Website showcasing your skills, experience and projects.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6" name="椭圆"/>
          <p:cNvSpPr>
            <a:spLocks/>
          </p:cNvSpPr>
          <p:nvPr/>
        </p:nvSpPr>
        <p:spPr>
          <a:xfrm flipH="1" rot="10815242">
            <a:off x="9405520" y="15309673"/>
            <a:ext cx="1584980" cy="3379772"/>
          </a:xfrm>
          <a:prstGeom prst="ellipse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87" name="椭圆"/>
          <p:cNvSpPr>
            <a:spLocks/>
          </p:cNvSpPr>
          <p:nvPr/>
        </p:nvSpPr>
        <p:spPr>
          <a:xfrm rot="21558182">
            <a:off x="1411550" y="2425558"/>
            <a:ext cx="7204410" cy="3235406"/>
          </a:xfrm>
          <a:prstGeom prst="ellipse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88" name="矩形"/>
          <p:cNvSpPr>
            <a:spLocks/>
          </p:cNvSpPr>
          <p:nvPr/>
        </p:nvSpPr>
        <p:spPr>
          <a:xfrm rot="21575938">
            <a:off x="2352100" y="3353203"/>
            <a:ext cx="6046740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Portfolio Website: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Website showcasing your skills, experience and projects.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014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9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881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543916" y="2495556"/>
            <a:ext cx="2762247" cy="3257550"/>
            <a:chOff x="8543916" y="2495556"/>
            <a:chExt cx="2762247" cy="325755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905991" y="4924432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905991" y="545783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43916" y="2495556"/>
              <a:ext cx="2762247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竖卷形"/>
          <p:cNvSpPr>
            <a:spLocks/>
          </p:cNvSpPr>
          <p:nvPr/>
        </p:nvSpPr>
        <p:spPr>
          <a:xfrm rot="0">
            <a:off x="1992061" y="1413030"/>
            <a:ext cx="6119907" cy="5183921"/>
          </a:xfrm>
          <a:prstGeom prst="verticalScroll">
            <a:avLst>
              <a:gd name="adj" fmla="val 12500"/>
            </a:avLst>
          </a:prstGeom>
          <a:solidFill>
            <a:srgbClr val="FFE57A"/>
          </a:solidFill>
          <a:ln w="12700" cmpd="sng" cap="flat">
            <a:solidFill>
              <a:srgbClr val="EC4E42"/>
            </a:solidFill>
            <a:prstDash val="solid"/>
            <a:miter/>
          </a:ln>
        </p:spPr>
      </p:sp>
      <p:sp>
        <p:nvSpPr>
          <p:cNvPr id="124" name="矩形"/>
          <p:cNvSpPr>
            <a:spLocks/>
          </p:cNvSpPr>
          <p:nvPr/>
        </p:nvSpPr>
        <p:spPr>
          <a:xfrm rot="0">
            <a:off x="2857456" y="2209766"/>
            <a:ext cx="4677397" cy="443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digital portfolio aimsto effectively showcaseskills, experience, andprojects, while alsoproviding a great userexperience for visitors.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212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1" name="曲线"/>
          <p:cNvSpPr>
            <a:spLocks/>
          </p:cNvSpPr>
          <p:nvPr/>
        </p:nvSpPr>
        <p:spPr>
          <a:xfrm rot="0">
            <a:off x="840080" y="1695450"/>
            <a:ext cx="7847879" cy="4397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201199" y="2158338"/>
            <a:ext cx="6988093" cy="443861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695556" y="2209765"/>
            <a:ext cx="7486461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 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bout Section: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introduction to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background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and experience.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Project Showcase: Curated selection of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best work,with descriptions, images 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links to live projects or code repositories.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Skills and Expertise: List of technical skills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areas of expertise.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Contact Information: Contact form or emailaddress for potential employers, clients 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1904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椭圆"/>
          <p:cNvSpPr>
            <a:spLocks/>
          </p:cNvSpPr>
          <p:nvPr/>
        </p:nvSpPr>
        <p:spPr>
          <a:xfrm rot="0">
            <a:off x="1776591" y="1344106"/>
            <a:ext cx="9071336" cy="5252844"/>
          </a:xfrm>
          <a:prstGeom prst="ellipse"/>
          <a:solidFill>
            <a:srgbClr val="7AE0F6"/>
          </a:solidFill>
          <a:ln w="12700" cmpd="sng" cap="flat">
            <a:solidFill>
              <a:srgbClr val="2B4C99"/>
            </a:solidFill>
            <a:prstDash val="solid"/>
            <a:miter/>
          </a:ln>
          <a:effectLst>
            <a:outerShdw sx="100000" sy="100000" algn="bl" rotWithShape="0" blurRad="50800" dist="38100" dir="189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Potential employers: Hiring managers,recruiters, and other stakeholders in the webdevelopment/design industry.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Clients: Businesses or individuals looking forweb development/design services.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Collaborators: Other developers, designers, orprofessionals interested in potentialcollaborations.</a:t>
            </a:r>
            <a:endParaRPr lang="zh-CN" altLang="en-US" sz="9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9418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5653920" y="3013697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云形标注"/>
          <p:cNvSpPr>
            <a:spLocks/>
          </p:cNvSpPr>
          <p:nvPr/>
        </p:nvSpPr>
        <p:spPr>
          <a:xfrm rot="58683">
            <a:off x="4797669" y="1415199"/>
            <a:ext cx="5975437" cy="4828213"/>
          </a:xfrm>
          <a:prstGeom prst="cloudCallout">
            <a:avLst>
              <a:gd name="adj1" fmla="val -2193764"/>
              <a:gd name="adj2" fmla="val -2057379"/>
            </a:avLst>
          </a:prstGeom>
          <a:solidFill>
            <a:srgbClr val="FFFFFF"/>
          </a:solidFill>
          <a:ln w="12700" cmpd="sng" cap="flat">
            <a:solidFill>
              <a:srgbClr val="5D89F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PEN AS CODE EDITOR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GITHUB AS HOSTING PLATFORM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69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63531" y="119699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矩形"/>
          <p:cNvSpPr>
            <a:spLocks/>
          </p:cNvSpPr>
          <p:nvPr/>
        </p:nvSpPr>
        <p:spPr>
          <a:xfrm rot="0">
            <a:off x="1557819" y="4362383"/>
            <a:ext cx="1022384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矩形"/>
          <p:cNvSpPr>
            <a:spLocks/>
          </p:cNvSpPr>
          <p:nvPr/>
        </p:nvSpPr>
        <p:spPr>
          <a:xfrm rot="0">
            <a:off x="5667288" y="3000329"/>
            <a:ext cx="85723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555459" y="619115"/>
            <a:ext cx="11806395" cy="62922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 and Simple Design: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minimalist approach to showcase your work without distractions.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Consistent Typography: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Choosea clear, readable font and use it consistently throughout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Color Scheme: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Select a palette that reflects your personal brand and use it consistently.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White Space: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ample white space to make your content stand out and improve readability.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Imagery: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high-quality images and graphics to showcase your work.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Ensure that your portfolio looks great on desktop, tablet, and mobile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simple, intuitive navigation menu that makes it easy for visitors to find what they're looking for.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LAYOUTS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Grid-based layout:A clean and simple layout that showcases projects in a grid format.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Masonry layout: A layout that showcases projects in a grid format with varying heights and widths.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Single-page layout: A layout that showcases all content on a single page, withsections and scrolling.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Multi-page layout:A layout that separates content into multiplepages, with navigation between sections.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7803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5867991" y="3197629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流程图: 终止"/>
          <p:cNvSpPr>
            <a:spLocks/>
          </p:cNvSpPr>
          <p:nvPr/>
        </p:nvSpPr>
        <p:spPr>
          <a:xfrm rot="34667">
            <a:off x="912079" y="1275816"/>
            <a:ext cx="10079839" cy="5463314"/>
          </a:xfrm>
          <a:prstGeom prst="flowChartTerminator"/>
          <a:solidFill>
            <a:srgbClr val="E6E6E6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Project showcase: A curated selection of projects with images, descriptions,and links.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About page: A brief bio and introduction to background, skills, andexperience.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Contact form: A form for visitors to send messages or inquiries.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Social media integration: Links to social media profiles.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Responsive design: Adapts to different screen sizes and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Functionality: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Easy navigation: Simple and intuitive menu for easy content access.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Fast loading times: Optimized for quick loading on various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3.Interactive elements: Animations, transitions, or other interactive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Search engine optimization (SEO): Optimized for search engine visibility.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Regular updates: Easy to update with new projects, skills, and experiences.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4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2025-09-15T20:45:24Z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