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70" r:id="rId6"/>
    <p:sldId id="27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72683" y="93508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 descr="M A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27792" y="2957062"/>
            <a:ext cx="792154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NAME: </a:t>
            </a:r>
            <a:r>
              <a:rPr lang="en-IN" sz="2400" dirty="0"/>
              <a:t>                    M. </a:t>
            </a:r>
            <a:r>
              <a:rPr lang="en-IN" sz="2400" dirty="0" err="1"/>
              <a:t>Anitha</a:t>
            </a:r>
            <a:endParaRPr lang="en-IN" sz="2400" dirty="0"/>
          </a:p>
          <a:p>
            <a:r>
              <a:rPr lang="en-US" sz="2400" dirty="0"/>
              <a:t>REGISTER NO AND NMID:</a:t>
            </a:r>
            <a:r>
              <a:rPr lang="en-IN" sz="2400" dirty="0"/>
              <a:t>     2024C07  AND  1451222407460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/>
              <a:t>                         </a:t>
            </a:r>
            <a:r>
              <a:rPr lang="en-IN" sz="2400" dirty="0" err="1"/>
              <a:t>B.Sc</a:t>
            </a:r>
            <a:r>
              <a:rPr lang="en-IN" sz="2400" dirty="0"/>
              <a:t> ( Computer science) </a:t>
            </a:r>
          </a:p>
          <a:p>
            <a:r>
              <a:rPr lang="en-US" sz="2400" dirty="0"/>
              <a:t>COLLEGE: </a:t>
            </a:r>
            <a:r>
              <a:rPr lang="en-IN" sz="2400" dirty="0"/>
              <a:t>                                  </a:t>
            </a:r>
            <a:r>
              <a:rPr lang="en-IN" sz="2400" dirty="0" err="1"/>
              <a:t>Mahalashmi</a:t>
            </a:r>
            <a:r>
              <a:rPr lang="en-IN" sz="2400" dirty="0"/>
              <a:t> women’s college of arts and science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42726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A6AB59-C419-2EA1-895C-5AA5AD707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782" y="2200275"/>
            <a:ext cx="5867806" cy="393805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61375" y="673996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965B11-2E23-3C95-1BC1-EFC690244A74}"/>
              </a:ext>
            </a:extLst>
          </p:cNvPr>
          <p:cNvSpPr txBox="1"/>
          <p:nvPr/>
        </p:nvSpPr>
        <p:spPr>
          <a:xfrm>
            <a:off x="3050038" y="2557949"/>
            <a:ext cx="61000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They are </a:t>
            </a:r>
            <a:r>
              <a:rPr lang="en-US" dirty="0"/>
              <a:t>Empowering innovation, one interaction at a </a:t>
            </a:r>
            <a:r>
              <a:rPr lang="en-US" dirty="0" err="1"/>
              <a:t>time.""Where</a:t>
            </a:r>
            <a:r>
              <a:rPr lang="en-US" dirty="0"/>
              <a:t> tradition meets innovation, progress </a:t>
            </a:r>
            <a:r>
              <a:rPr lang="en-US" dirty="0" err="1"/>
              <a:t>begins.""Together</a:t>
            </a:r>
            <a:r>
              <a:rPr lang="en-US" dirty="0"/>
              <a:t>, let's shape a brighter </a:t>
            </a:r>
            <a:r>
              <a:rPr lang="en-US" dirty="0" err="1"/>
              <a:t>future."Feel</a:t>
            </a:r>
            <a:r>
              <a:rPr lang="en-US" dirty="0"/>
              <a:t> free to modify or combine them to fit your presentation's tone and style!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79422" y="1051356"/>
            <a:ext cx="1015657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dirty="0"/>
              <a:t>INTERACTIVE PUBLIC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A60526-A1F1-669B-B700-DBE8DB0966A9}"/>
              </a:ext>
            </a:extLst>
          </p:cNvPr>
          <p:cNvSpPr txBox="1"/>
          <p:nvPr/>
        </p:nvSpPr>
        <p:spPr>
          <a:xfrm>
            <a:off x="1240797" y="2749034"/>
            <a:ext cx="61000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A problem Statement is a concise description of a current issue, The desired future state, and the gap between the two, used to clarify what needs to be addressed in a project, proposal, or research. It provides context, Identifies the specific problem and it’s impact and explains why a solution or further study is necessary. </a:t>
            </a:r>
          </a:p>
          <a:p>
            <a:r>
              <a:rPr lang="en-IN" b="1" dirty="0"/>
              <a:t> 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89722" y="666492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9ABE1F-AF66-D1DF-A4B8-E80ACA5CA38F}"/>
              </a:ext>
            </a:extLst>
          </p:cNvPr>
          <p:cNvSpPr txBox="1"/>
          <p:nvPr/>
        </p:nvSpPr>
        <p:spPr>
          <a:xfrm>
            <a:off x="1402825" y="2647950"/>
            <a:ext cx="61000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 </a:t>
            </a:r>
            <a:r>
              <a:rPr lang="en-US" b="1" dirty="0"/>
              <a:t>A group engaging with a product, service, or idea through feedback, social media, forums, events, and gamification.- *Characteristics*: Active participation, two-way communication, collaboration, and dynamic engagement.- *Examples*: Online communities, social media groups, public forums, </a:t>
            </a:r>
            <a:r>
              <a:rPr lang="en-US" b="1" dirty="0" err="1"/>
              <a:t>gamified</a:t>
            </a:r>
            <a:r>
              <a:rPr lang="en-US" b="1" dirty="0"/>
              <a:t> platforms, and crowdsourcing initiatives.</a:t>
            </a:r>
            <a:endParaRPr lang="en-IN" b="1" dirty="0"/>
          </a:p>
          <a:p>
            <a:r>
              <a:rPr lang="en-IN" b="1" dirty="0"/>
              <a:t>My Portfolio contains About me and my project, Skills, Contact. </a:t>
            </a:r>
          </a:p>
        </p:txBody>
      </p:sp>
    </p:spTree>
    <p:extLst>
      <p:ext uri="{BB962C8B-B14F-4D97-AF65-F5344CB8AC3E}">
        <p14:creationId xmlns:p14="http://schemas.microsoft.com/office/powerpoint/2010/main" val="327896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8754-BDEC-FCF8-353A-ED0E7B95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980" y="630514"/>
            <a:ext cx="10681335" cy="758190"/>
          </a:xfrm>
        </p:spPr>
        <p:txBody>
          <a:bodyPr/>
          <a:lstStyle/>
          <a:p>
            <a:r>
              <a:rPr lang="en-IN" dirty="0"/>
              <a:t>END USERS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C76F3A-E320-1C8F-67FF-E18698492BE0}"/>
              </a:ext>
            </a:extLst>
          </p:cNvPr>
          <p:cNvSpPr txBox="1"/>
          <p:nvPr/>
        </p:nvSpPr>
        <p:spPr>
          <a:xfrm rot="10800000" flipV="1">
            <a:off x="2326497" y="2690336"/>
            <a:ext cx="44244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It Hi</a:t>
            </a:r>
            <a:r>
              <a:rPr lang="en-US" dirty="0" err="1"/>
              <a:t>ghlights</a:t>
            </a:r>
            <a:r>
              <a:rPr lang="en-US" dirty="0"/>
              <a:t> innovation, collaboration, and empowerment. It promotes inclusion, scalability, and sustainable growth. The platform enhances productivity, collaboration, and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2248972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1857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28837" y="411292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TEHNOLOGIES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64B870-908B-A493-A7ED-8AF3E1018243}"/>
              </a:ext>
            </a:extLst>
          </p:cNvPr>
          <p:cNvSpPr txBox="1"/>
          <p:nvPr/>
        </p:nvSpPr>
        <p:spPr>
          <a:xfrm>
            <a:off x="3671864" y="2174855"/>
            <a:ext cx="536833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HTML, CSS, and </a:t>
            </a:r>
            <a:r>
              <a:rPr lang="en-US" dirty="0" err="1"/>
              <a:t>JS:Front-end</a:t>
            </a:r>
            <a:r>
              <a:rPr lang="en-US" dirty="0"/>
              <a:t> Development </a:t>
            </a:r>
            <a:r>
              <a:rPr lang="en-US" dirty="0" err="1"/>
              <a:t>Powerhouse"Building</a:t>
            </a:r>
            <a:r>
              <a:rPr lang="en-US" dirty="0"/>
              <a:t> the Web, One Line of Code at a </a:t>
            </a:r>
            <a:r>
              <a:rPr lang="en-US" dirty="0" err="1"/>
              <a:t>Time."HTML</a:t>
            </a:r>
            <a:r>
              <a:rPr lang="en-US" dirty="0"/>
              <a:t>: Structure &amp; Semantics- Building blocks of the web- Content organization and </a:t>
            </a:r>
            <a:r>
              <a:rPr lang="en-US" dirty="0" err="1"/>
              <a:t>accessibilityCSS</a:t>
            </a:r>
            <a:r>
              <a:rPr lang="en-US" dirty="0"/>
              <a:t>: Visual Design &amp; Layout- Pixel-perfect design and layout- Responsive and adaptable </a:t>
            </a:r>
            <a:r>
              <a:rPr lang="en-US" dirty="0" err="1"/>
              <a:t>interfacesJS</a:t>
            </a:r>
            <a:r>
              <a:rPr lang="en-US" dirty="0"/>
              <a:t>: Dynamic Interactivity- Bringing the web to life- Interactive and immersive </a:t>
            </a:r>
            <a:r>
              <a:rPr lang="en-US" dirty="0" err="1"/>
              <a:t>experiencesCodePen</a:t>
            </a:r>
            <a:r>
              <a:rPr lang="en-US" dirty="0"/>
              <a:t>: Front-end Innovation Hub- Showcasing creativity and expertise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3650" y="642216"/>
            <a:ext cx="7965922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B293E9-07B9-D346-2921-F013B3334133}"/>
              </a:ext>
            </a:extLst>
          </p:cNvPr>
          <p:cNvSpPr txBox="1"/>
          <p:nvPr/>
        </p:nvSpPr>
        <p:spPr>
          <a:xfrm>
            <a:off x="1704975" y="2397221"/>
            <a:ext cx="61000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portfolio design and layout are crucial for showcasing skills and experiences. A well-structured portfolio should include:- Home/About Me: Introduction and personal statement- Projects: Showcase of relevant work and accomplishments- Skills: Technical and soft skills highlighting expertise- Contact: Call-to-action for viewers to get in </a:t>
            </a:r>
            <a:r>
              <a:rPr lang="en-US" dirty="0" err="1"/>
              <a:t>touchKey</a:t>
            </a:r>
            <a:r>
              <a:rPr lang="en-US" dirty="0"/>
              <a:t> Takeaways- Clean design and clear narrative- Visual hierarchy and intuitive flow- Responsive and mobile-friendly design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B5507-A640-988A-1208-03CD7DAFC359}"/>
              </a:ext>
            </a:extLst>
          </p:cNvPr>
          <p:cNvSpPr txBox="1"/>
          <p:nvPr/>
        </p:nvSpPr>
        <p:spPr>
          <a:xfrm>
            <a:off x="924993" y="2249965"/>
            <a:ext cx="737551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Futures1. *Responsive Design*: Adapts to various devices and screen sizes.2. *Interactive Elements*: Incorporate animations, transitions, and scrolling effects.3. *Customizable*: Allow users to personalize the layout, colors, and fonts.4. *Accessibility*: Ensure your PPD is accessible on various devices and for users with disabilities.Functionalities1. *Easy Navigation*: Simple and intuitive navigation for seamless user experience.2. *Search Function*: Enable users to quickly find specific content.3. *Filtering and Sorting*: Allow users to categorize and prioritize content.4. *Sharing and Collaboration*: Enable users to share and collaborate on </a:t>
            </a:r>
            <a:r>
              <a:rPr lang="en-IN" dirty="0"/>
              <a:t>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INTERACTIVE PUBLIC </vt:lpstr>
      <vt:lpstr>AGENDA</vt:lpstr>
      <vt:lpstr>PROBLEM STATEMENT</vt:lpstr>
      <vt:lpstr>PROJECT OVERVIEW</vt:lpstr>
      <vt:lpstr>END USERS</vt:lpstr>
      <vt:lpstr>TOOLS AND TEHNOLOGIES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Guest User</cp:lastModifiedBy>
  <cp:revision>23</cp:revision>
  <dcterms:created xsi:type="dcterms:W3CDTF">2024-03-29T15:07:22Z</dcterms:created>
  <dcterms:modified xsi:type="dcterms:W3CDTF">2025-09-06T18:17:41Z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