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3"/>
  </p:notesMasterIdLst>
  <p:sldIdLst>
    <p:sldId id="274" r:id="rId2"/>
    <p:sldId id="275" r:id="rId3"/>
    <p:sldId id="276" r:id="rId4"/>
    <p:sldId id="277" r:id="rId5"/>
    <p:sldId id="278" r:id="rId6"/>
    <p:sldId id="279" r:id="rId7"/>
    <p:sldId id="280" r:id="rId8"/>
    <p:sldId id="281" r:id="rId9"/>
    <p:sldId id="282" r:id="rId10"/>
    <p:sldId id="283" r:id="rId11"/>
    <p:sldId id="28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40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18-09-2025</a:t>
            </a:fld>
            <a:endParaRPr lang="en-IN"/>
          </a:p>
        </p:txBody>
      </p:sp>
      <p:sp>
        <p:nvSpPr>
          <p:cNvPr id="104870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430072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Slide Image Placeholder 1"/>
          <p:cNvSpPr>
            <a:spLocks noGrp="1" noRot="1" noChangeAspect="1"/>
          </p:cNvSpPr>
          <p:nvPr>
            <p:ph type="sldImg"/>
          </p:nvPr>
        </p:nvSpPr>
        <p:spPr/>
      </p:sp>
      <p:sp>
        <p:nvSpPr>
          <p:cNvPr id="1048625" name="Notes Placeholder 2"/>
          <p:cNvSpPr>
            <a:spLocks noGrp="1"/>
          </p:cNvSpPr>
          <p:nvPr>
            <p:ph type="body" idx="1"/>
          </p:nvPr>
        </p:nvSpPr>
        <p:spPr/>
        <p:txBody>
          <a:bodyPr/>
          <a:lstStyle/>
          <a:p>
            <a:endParaRPr lang="en-IN" dirty="0"/>
          </a:p>
        </p:txBody>
      </p:sp>
      <p:sp>
        <p:nvSpPr>
          <p:cNvPr id="1048626"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1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1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1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104861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0"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1" name="Holder 3"/>
          <p:cNvSpPr>
            <a:spLocks noGrp="1"/>
          </p:cNvSpPr>
          <p:nvPr>
            <p:ph type="body" idx="1"/>
          </p:nvPr>
        </p:nvSpPr>
        <p:spPr>
          <a:xfrm>
            <a:off x="609600" y="1577340"/>
            <a:ext cx="10972800" cy="266700"/>
          </a:xfrm>
        </p:spPr>
        <p:txBody>
          <a:bodyPr lIns="0" tIns="0" rIns="0" bIns="0"/>
          <a:lstStyle/>
          <a:p>
            <a:endParaRPr/>
          </a:p>
        </p:txBody>
      </p:sp>
      <p:sp>
        <p:nvSpPr>
          <p:cNvPr id="104869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104869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5"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6"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7"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104870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104870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876299" y="990600"/>
            <a:ext cx="1743075" cy="1333500"/>
            <a:chOff x="742950" y="1104900"/>
            <a:chExt cx="1743075" cy="1333500"/>
          </a:xfrm>
        </p:grpSpPr>
        <p:sp>
          <p:nvSpPr>
            <p:cNvPr id="1048617"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18"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19"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0"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1"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2"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3" name="TextBox 13"/>
          <p:cNvSpPr txBox="1"/>
          <p:nvPr/>
        </p:nvSpPr>
        <p:spPr>
          <a:xfrm>
            <a:off x="2554542" y="3314150"/>
            <a:ext cx="8610600" cy="2677656"/>
          </a:xfrm>
          <a:prstGeom prst="rect">
            <a:avLst/>
          </a:prstGeom>
          <a:noFill/>
        </p:spPr>
        <p:txBody>
          <a:bodyPr wrap="square" lIns="91440" tIns="45720" rIns="91440" bIns="45720" rtlCol="0" anchor="t">
            <a:spAutoFit/>
          </a:bodyPr>
          <a:lstStyle/>
          <a:p>
            <a:r>
              <a:rPr lang="en-US" sz="2400" dirty="0"/>
              <a:t>STUDENT NAME: </a:t>
            </a:r>
            <a:r>
              <a:rPr lang="en-US" altLang="en-IN" sz="2400" dirty="0" err="1" smtClean="0"/>
              <a:t>Anithamalar</a:t>
            </a:r>
            <a:r>
              <a:rPr lang="en-US" altLang="en-IN" sz="2400" dirty="0" smtClean="0"/>
              <a:t> </a:t>
            </a:r>
            <a:r>
              <a:rPr lang="en-US" altLang="en-IN" sz="2400" dirty="0" smtClean="0"/>
              <a:t>M</a:t>
            </a:r>
            <a:endParaRPr lang="zh-CN" altLang="en-US" dirty="0"/>
          </a:p>
          <a:p>
            <a:r>
              <a:rPr lang="en-US" sz="2400" dirty="0"/>
              <a:t>REGISTER NO AND NMID: </a:t>
            </a:r>
            <a:r>
              <a:rPr lang="en-US" altLang="en-IN" sz="2400" dirty="0" smtClean="0"/>
              <a:t>20924u09016</a:t>
            </a:r>
          </a:p>
          <a:p>
            <a:r>
              <a:rPr lang="en-US" altLang="en-IN" sz="2400"/>
              <a:t>&amp;47728BE785AB033AAB34E87E9C7122A9</a:t>
            </a:r>
            <a:endParaRPr lang="en-US" altLang="en-IN" sz="2400" dirty="0" smtClean="0"/>
          </a:p>
          <a:p>
            <a:r>
              <a:rPr lang="en-US" sz="2400" dirty="0" smtClean="0"/>
              <a:t>DEPARTMENT</a:t>
            </a:r>
            <a:r>
              <a:rPr lang="en-US" sz="2400" dirty="0"/>
              <a:t>: </a:t>
            </a:r>
            <a:r>
              <a:rPr lang="en-US" altLang="en-IN" sz="2400" dirty="0"/>
              <a:t>BCA</a:t>
            </a:r>
            <a:endParaRPr lang="zh-CN" altLang="en-US" dirty="0"/>
          </a:p>
          <a:p>
            <a:r>
              <a:rPr lang="en-US" sz="2400" dirty="0"/>
              <a:t>COLLEGE: COLLEGE/ UNIVERSITY</a:t>
            </a:r>
            <a:r>
              <a:rPr lang="en-US" altLang="en-IN" sz="2400" dirty="0"/>
              <a:t> Shanmuga industries arts and science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0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66675" y="3381373"/>
            <a:ext cx="2466975" cy="3419475"/>
          </a:xfrm>
          <a:prstGeom prst="rect">
            <a:avLst/>
          </a:prstGeom>
        </p:spPr>
      </p:pic>
      <p:sp>
        <p:nvSpPr>
          <p:cNvPr id="1048607"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0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2097154" name="Picture 2097153"/>
          <p:cNvPicPr>
            <a:picLocks/>
          </p:cNvPicPr>
          <p:nvPr/>
        </p:nvPicPr>
        <p:blipFill>
          <a:blip r:embed="rId3"/>
          <a:stretch>
            <a:fillRect/>
          </a:stretch>
        </p:blipFill>
        <p:spPr>
          <a:xfrm>
            <a:off x="2743199" y="1427787"/>
            <a:ext cx="8832737" cy="543021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1"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0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710" name="TextBox 1048709"/>
          <p:cNvSpPr txBox="1"/>
          <p:nvPr/>
        </p:nvSpPr>
        <p:spPr>
          <a:xfrm rot="21600000">
            <a:off x="1440998" y="1497329"/>
            <a:ext cx="9836220" cy="3863340"/>
          </a:xfrm>
          <a:prstGeom prst="rect">
            <a:avLst/>
          </a:prstGeom>
        </p:spPr>
        <p:txBody>
          <a:bodyPr wrap="square" rtlCol="0">
            <a:spAutoFit/>
          </a:bodyPr>
          <a:lstStyle/>
          <a:p>
            <a:r>
              <a:rPr lang="en-IN" sz="2800">
                <a:solidFill>
                  <a:srgbClr val="000000"/>
                </a:solidFill>
              </a:rPr>
              <a:t>This portfolio project demonstrates how a simple yet elegant personal website can highlight skills, showcase projects, and allow easy communication. It provides a strong online presence for developers, increasing career and collaboration opportunities. With further improvements (like adding backend for contact form, integrating GitHub/LinkedIn links, and replacing placeholders with real projects), it can become a professional showcase for the developer’s journey.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5"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9"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0"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1"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6"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3" name="TextBox 1048642"/>
          <p:cNvSpPr txBox="1"/>
          <p:nvPr/>
        </p:nvSpPr>
        <p:spPr>
          <a:xfrm>
            <a:off x="4096000" y="3219450"/>
            <a:ext cx="4000000" cy="510540"/>
          </a:xfrm>
          <a:prstGeom prst="rect">
            <a:avLst/>
          </a:prstGeom>
        </p:spPr>
        <p:txBody>
          <a:bodyPr wrap="square" rtlCol="0">
            <a:spAutoFit/>
          </a:bodyPr>
          <a:lstStyle/>
          <a:p>
            <a:r>
              <a:rPr lang="en-US" altLang="en-IN" sz="2800">
                <a:solidFill>
                  <a:srgbClr val="000000"/>
                </a:solidFill>
              </a:rPr>
              <a:t>My portfolio </a:t>
            </a:r>
            <a:endParaRPr lang="en-IN" sz="2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4"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8" name="object 3"/>
          <p:cNvGrpSpPr/>
          <p:nvPr/>
        </p:nvGrpSpPr>
        <p:grpSpPr>
          <a:xfrm>
            <a:off x="7443849" y="0"/>
            <a:ext cx="4752975" cy="6863080"/>
            <a:chOff x="7443849" y="0"/>
            <a:chExt cx="4752975" cy="6863080"/>
          </a:xfrm>
        </p:grpSpPr>
        <p:sp>
          <p:nvSpPr>
            <p:cNvPr id="1048645"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6"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47"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8"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9"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0"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1"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2"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3"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5"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6"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57"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9"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58"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59"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0" name="TextBox 22"/>
          <p:cNvSpPr txBox="1"/>
          <p:nvPr/>
        </p:nvSpPr>
        <p:spPr>
          <a:xfrm>
            <a:off x="2333624" y="1175955"/>
            <a:ext cx="5029200" cy="47015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object 2"/>
          <p:cNvGrpSpPr/>
          <p:nvPr/>
        </p:nvGrpSpPr>
        <p:grpSpPr>
          <a:xfrm>
            <a:off x="7991475" y="2933700"/>
            <a:ext cx="2762250" cy="3257550"/>
            <a:chOff x="7991475" y="2933700"/>
            <a:chExt cx="2762250" cy="3257550"/>
          </a:xfrm>
        </p:grpSpPr>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4"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6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6" name="TextBox 1048665"/>
          <p:cNvSpPr txBox="1"/>
          <p:nvPr/>
        </p:nvSpPr>
        <p:spPr>
          <a:xfrm>
            <a:off x="676275" y="1964055"/>
            <a:ext cx="8115235" cy="3863340"/>
          </a:xfrm>
          <a:prstGeom prst="rect">
            <a:avLst/>
          </a:prstGeom>
        </p:spPr>
        <p:txBody>
          <a:bodyPr wrap="square" rtlCol="0">
            <a:spAutoFit/>
          </a:bodyPr>
          <a:lstStyle/>
          <a:p>
            <a:r>
              <a:rPr lang="en-IN" sz="2800">
                <a:solidFill>
                  <a:srgbClr val="000000"/>
                </a:solidFill>
              </a:rPr>
              <a:t>Many developers and designers struggle to showcase their skills, experience, and projects in an attractive and professional way. Without a personal portfolio website, it becomes harder to highlight abilities to recruiters, clients, or collaborators. The problem is to create a simple, responsive, and visually appealing portfolio that effectively represents an individual’s work and skills.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object 2"/>
          <p:cNvGrpSpPr/>
          <p:nvPr/>
        </p:nvGrpSpPr>
        <p:grpSpPr>
          <a:xfrm>
            <a:off x="8658225" y="2647950"/>
            <a:ext cx="3533775" cy="3810000"/>
            <a:chOff x="8658225" y="2647950"/>
            <a:chExt cx="3533775" cy="381000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2" name="TextBox 1048671"/>
          <p:cNvSpPr txBox="1"/>
          <p:nvPr/>
        </p:nvSpPr>
        <p:spPr>
          <a:xfrm>
            <a:off x="676275" y="2036284"/>
            <a:ext cx="7579668" cy="3863341"/>
          </a:xfrm>
          <a:prstGeom prst="rect">
            <a:avLst/>
          </a:prstGeom>
        </p:spPr>
        <p:txBody>
          <a:bodyPr wrap="square" rtlCol="0">
            <a:spAutoFit/>
          </a:bodyPr>
          <a:lstStyle/>
          <a:p>
            <a:r>
              <a:rPr lang="en-IN" sz="2800">
                <a:solidFill>
                  <a:srgbClr val="000000"/>
                </a:solidFill>
              </a:rPr>
              <a:t>This project is a personal portfolio website built using HTML, CSS, and JavaScript. It includes sections like About Me, Projects, and Contact. The goal is to provide an online platform where visitors can learn about the developer, view sample projects, and connect easily. The website is responsive, user-friendly, and designed with modern aesthetics.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6"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77"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78" name="TextBox 1048677"/>
          <p:cNvSpPr txBox="1"/>
          <p:nvPr/>
        </p:nvSpPr>
        <p:spPr>
          <a:xfrm rot="50421">
            <a:off x="757913" y="1472772"/>
            <a:ext cx="8601154" cy="4701540"/>
          </a:xfrm>
          <a:prstGeom prst="rect">
            <a:avLst/>
          </a:prstGeom>
        </p:spPr>
        <p:txBody>
          <a:bodyPr wrap="square" rtlCol="0">
            <a:spAutoFit/>
          </a:bodyPr>
          <a:lstStyle/>
          <a:p>
            <a:r>
              <a:rPr lang="en-IN" sz="2800">
                <a:solidFill>
                  <a:srgbClr val="000000"/>
                </a:solidFill>
              </a:rPr>
              <a:t>Recruiters/Employers → To evaluate the developer’s skills and projects.
Clients → To view past work and contact for freelance opportunities.
Peers/Collaborators → To explore work and connect for potential collaborations.
General Visitors → To learn more about the developer’s background and abilities.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3"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4" name="TextBox 1048683"/>
          <p:cNvSpPr txBox="1"/>
          <p:nvPr/>
        </p:nvSpPr>
        <p:spPr>
          <a:xfrm>
            <a:off x="2637910" y="1476375"/>
            <a:ext cx="7683380" cy="4701540"/>
          </a:xfrm>
          <a:prstGeom prst="rect">
            <a:avLst/>
          </a:prstGeom>
        </p:spPr>
        <p:txBody>
          <a:bodyPr wrap="square" rtlCol="0">
            <a:spAutoFit/>
          </a:bodyPr>
          <a:lstStyle/>
          <a:p>
            <a:r>
              <a:rPr lang="en-IN" sz="2800">
                <a:solidFill>
                  <a:srgbClr val="000000"/>
                </a:solidFill>
              </a:rPr>
              <a:t>HTML5 → Structure and content of the website.
CSS3 → Styling, layout, responsiveness, and design aesthetics.
JavaScript (Vanilla JS) → Smooth scrolling, form handling, and interactive features.
Placeholder Images → Used for sample projects (can be replaced with real images).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8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48687"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88"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9" name="TextBox 1048688"/>
          <p:cNvSpPr txBox="1"/>
          <p:nvPr/>
        </p:nvSpPr>
        <p:spPr>
          <a:xfrm>
            <a:off x="203104" y="753741"/>
            <a:ext cx="11088355" cy="6797039"/>
          </a:xfrm>
          <a:prstGeom prst="rect">
            <a:avLst/>
          </a:prstGeom>
        </p:spPr>
        <p:txBody>
          <a:bodyPr wrap="square" rtlCol="0">
            <a:spAutoFit/>
          </a:bodyPr>
          <a:lstStyle/>
          <a:p>
            <a:r>
              <a:rPr lang="en-IN" sz="2800">
                <a:solidFill>
                  <a:srgbClr val="000000"/>
                </a:solidFill>
              </a:rPr>
              <a:t>Navbar/Header → Sticky navigation with logo and section links.
Hero Section → Full-screen intro with name, role, and call-to-action button.
About Section → Brief introduction about the developer.
Projects Section → Card-style layout to showcase sample projects with images, titles, and descriptions.
Contact Section → Simple form for visitors to send messages.
Footer → Copyright notice.
Design Style → Clean, modern, with gradients and shadows, ensuring readability and professionalism.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755332" y="385444"/>
            <a:ext cx="10681335" cy="723901"/>
          </a:xfrm>
        </p:spPr>
        <p:txBody>
          <a:bodyPr/>
          <a:lstStyle/>
          <a:p>
            <a:r>
              <a:rPr lang="en-IN" dirty="0"/>
              <a:t>FEATURES AND FUNCTIONALITY</a:t>
            </a:r>
          </a:p>
        </p:txBody>
      </p:sp>
      <p:sp>
        <p:nvSpPr>
          <p:cNvPr id="1048611" name="TextBox 1048610"/>
          <p:cNvSpPr txBox="1"/>
          <p:nvPr/>
        </p:nvSpPr>
        <p:spPr>
          <a:xfrm>
            <a:off x="502717" y="1109345"/>
            <a:ext cx="9942012" cy="6797039"/>
          </a:xfrm>
          <a:prstGeom prst="rect">
            <a:avLst/>
          </a:prstGeom>
        </p:spPr>
        <p:txBody>
          <a:bodyPr wrap="square" rtlCol="0">
            <a:spAutoFit/>
          </a:bodyPr>
          <a:lstStyle/>
          <a:p>
            <a:r>
              <a:rPr lang="en-IN" sz="2800">
                <a:solidFill>
                  <a:srgbClr val="000000"/>
                </a:solidFill>
              </a:rPr>
              <a:t>Responsive Design → Works across desktops, tablets, and mobile devices.
Smooth Scrolling → Clicking navbar links or button scrolls smoothly to sections.
Interactive Navbar → Highlight and hover effects.
Project Showcase → Display of multiple projects with descriptions.
Contact Form → Input fields for name, email, and message, with a JavaScript alert on submission.
Sticky Header → Keeps navigation visible when scrolling.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338</Words>
  <Application>Microsoft Office PowerPoint</Application>
  <PresentationFormat>Custom</PresentationFormat>
  <Paragraphs>48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Infinity</cp:lastModifiedBy>
  <cp:revision>3</cp:revision>
  <dcterms:created xsi:type="dcterms:W3CDTF">2024-03-28T06:07:22Z</dcterms:created>
  <dcterms:modified xsi:type="dcterms:W3CDTF">2025-09-18T14:47:12Z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14919200dec640b5b09bc4b91de6cee8</vt:lpwstr>
  </property>
</Properties>
</file>