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CB2B-AC6D-4589-B820-98AE7025B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4765" y="861392"/>
            <a:ext cx="6839847" cy="2398643"/>
          </a:xfrm>
        </p:spPr>
        <p:txBody>
          <a:bodyPr/>
          <a:lstStyle/>
          <a:p>
            <a:r>
              <a:rPr lang="en-US" dirty="0"/>
              <a:t>Android Testing</a:t>
            </a:r>
          </a:p>
        </p:txBody>
      </p:sp>
    </p:spTree>
    <p:extLst>
      <p:ext uri="{BB962C8B-B14F-4D97-AF65-F5344CB8AC3E}">
        <p14:creationId xmlns:p14="http://schemas.microsoft.com/office/powerpoint/2010/main" val="93857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48B53A-CCFD-4DB4-B402-6BD83A082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3522" y="252413"/>
            <a:ext cx="3843307" cy="5659437"/>
          </a:xfrm>
        </p:spPr>
      </p:pic>
    </p:spTree>
    <p:extLst>
      <p:ext uri="{BB962C8B-B14F-4D97-AF65-F5344CB8AC3E}">
        <p14:creationId xmlns:p14="http://schemas.microsoft.com/office/powerpoint/2010/main" val="376062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ACD0-BE70-4915-B865-B58478AD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D9F3-8CCD-4A4F-A6FA-17860247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Short dev cycle, rapid changes, multiple form factors.</a:t>
            </a:r>
          </a:p>
          <a:p>
            <a:r>
              <a:rPr lang="en-US" dirty="0"/>
              <a:t>Native, Web and Hybrid apps. </a:t>
            </a:r>
          </a:p>
          <a:p>
            <a:r>
              <a:rPr lang="en-US" dirty="0"/>
              <a:t>Multiple devices and OS.</a:t>
            </a:r>
          </a:p>
          <a:p>
            <a:r>
              <a:rPr lang="en-US" dirty="0"/>
              <a:t>Non functional – Security and performance. </a:t>
            </a:r>
          </a:p>
          <a:p>
            <a:r>
              <a:rPr lang="en-US" dirty="0"/>
              <a:t>Backward compatibility. </a:t>
            </a:r>
          </a:p>
          <a:p>
            <a:r>
              <a:rPr lang="en-US" dirty="0"/>
              <a:t>Popular mobile web browsers.</a:t>
            </a:r>
          </a:p>
          <a:p>
            <a:r>
              <a:rPr lang="en-US" dirty="0"/>
              <a:t>Network. </a:t>
            </a:r>
          </a:p>
          <a:p>
            <a:r>
              <a:rPr lang="en-US" dirty="0"/>
              <a:t>Graphics, Video, Audio. </a:t>
            </a:r>
          </a:p>
          <a:p>
            <a:r>
              <a:rPr lang="en-US" dirty="0"/>
              <a:t>Memory usage. </a:t>
            </a:r>
          </a:p>
          <a:p>
            <a:r>
              <a:rPr lang="en-US" dirty="0"/>
              <a:t>Usability </a:t>
            </a:r>
          </a:p>
        </p:txBody>
      </p:sp>
    </p:spTree>
    <p:extLst>
      <p:ext uri="{BB962C8B-B14F-4D97-AF65-F5344CB8AC3E}">
        <p14:creationId xmlns:p14="http://schemas.microsoft.com/office/powerpoint/2010/main" val="204425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C2BA-8907-4C26-B42C-273DA683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Mobile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4CCB4-1C82-438F-8E25-A66FAE41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app                                                                                                                                               • Runs on device OS and firmware • Android, IOS </a:t>
            </a:r>
          </a:p>
          <a:p>
            <a:r>
              <a:rPr lang="en-US" dirty="0"/>
              <a:t> Web app                                                                                                                                     • Browser app, web capable mobile devices                                                                     • HTML,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Hybrid app                                                                                                                                 • Combination of Native and Web apps                                                                             • Has cross platform compatibility </a:t>
            </a:r>
          </a:p>
        </p:txBody>
      </p:sp>
    </p:spTree>
    <p:extLst>
      <p:ext uri="{BB962C8B-B14F-4D97-AF65-F5344CB8AC3E}">
        <p14:creationId xmlns:p14="http://schemas.microsoft.com/office/powerpoint/2010/main" val="113510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3C64-3440-4539-935F-DE94AEE4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devices and OS Multiple Handsets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16C2-CF60-4F91-AB7A-9D498A6C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835965"/>
          </a:xfrm>
        </p:spPr>
        <p:txBody>
          <a:bodyPr/>
          <a:lstStyle/>
          <a:p>
            <a:r>
              <a:rPr lang="en-US" dirty="0"/>
              <a:t>Multiple Handsets                                                                                                             iPhone, Android Mobiles, Blackberry, Nokia, Windows Mobile </a:t>
            </a:r>
          </a:p>
          <a:p>
            <a:r>
              <a:rPr lang="en-US" dirty="0"/>
              <a:t>Multiple Platforms                                                                                                           Android, IOS, Brew, J2ME, Windows Mobile and Symbian</a:t>
            </a:r>
          </a:p>
        </p:txBody>
      </p:sp>
    </p:spTree>
    <p:extLst>
      <p:ext uri="{BB962C8B-B14F-4D97-AF65-F5344CB8AC3E}">
        <p14:creationId xmlns:p14="http://schemas.microsoft.com/office/powerpoint/2010/main" val="305217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8A12-477C-48FD-B5A9-B22C312C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441E-78BF-4F76-8CF4-14252932B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Installation/uninstallation </a:t>
            </a:r>
          </a:p>
          <a:p>
            <a:r>
              <a:rPr lang="en-US" dirty="0"/>
              <a:t> download and delete </a:t>
            </a:r>
          </a:p>
          <a:p>
            <a:r>
              <a:rPr lang="en-US" dirty="0"/>
              <a:t> Workflows and feature testing </a:t>
            </a:r>
          </a:p>
          <a:p>
            <a:r>
              <a:rPr lang="en-US" dirty="0"/>
              <a:t> Functional – specs and requirements </a:t>
            </a:r>
          </a:p>
          <a:p>
            <a:r>
              <a:rPr lang="en-US" dirty="0"/>
              <a:t> Data – different types of data •</a:t>
            </a:r>
          </a:p>
          <a:p>
            <a:r>
              <a:rPr lang="en-US" dirty="0"/>
              <a:t> Regression </a:t>
            </a:r>
          </a:p>
          <a:p>
            <a:r>
              <a:rPr lang="en-US" dirty="0"/>
              <a:t> Performance – quick and responsive</a:t>
            </a:r>
          </a:p>
          <a:p>
            <a:r>
              <a:rPr lang="en-US" dirty="0"/>
              <a:t> Localization – handle 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403039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A22D-A0C5-4A54-80AF-3847735B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A680-FE49-46FC-A8C8-DBC57781E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the Activity lifecycle                                                                                          • Start activity                                                                                                                                  • Pause and resume activity                                                                                                                         • Stopping and restarting                                                                                                          • Recreating                                                                                                                                                              • Fragments                                                                                                                                • Nested activity                                                                                                                                      • Layouts</a:t>
            </a:r>
          </a:p>
        </p:txBody>
      </p:sp>
    </p:spTree>
    <p:extLst>
      <p:ext uri="{BB962C8B-B14F-4D97-AF65-F5344CB8AC3E}">
        <p14:creationId xmlns:p14="http://schemas.microsoft.com/office/powerpoint/2010/main" val="249348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7832-8419-4140-B4DE-21B87707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App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D23F-9054-40D0-AAC6-E292F9765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UI Testing – Color, menu, style</a:t>
            </a:r>
          </a:p>
          <a:p>
            <a:r>
              <a:rPr lang="en-US" dirty="0"/>
              <a:t> Performance and stress – under low resources </a:t>
            </a:r>
          </a:p>
          <a:p>
            <a:r>
              <a:rPr lang="en-US" dirty="0"/>
              <a:t>Usability testing </a:t>
            </a:r>
          </a:p>
          <a:p>
            <a:r>
              <a:rPr lang="en-US" dirty="0"/>
              <a:t>Certification compliance testing </a:t>
            </a:r>
          </a:p>
          <a:p>
            <a:r>
              <a:rPr lang="en-US" dirty="0"/>
              <a:t>Submission guidelines compliance testing </a:t>
            </a:r>
          </a:p>
          <a:p>
            <a:r>
              <a:rPr lang="en-US" dirty="0"/>
              <a:t>Interruption testing – voice calls, </a:t>
            </a:r>
            <a:r>
              <a:rPr lang="en-US" dirty="0" err="1"/>
              <a:t>sms</a:t>
            </a:r>
            <a:r>
              <a:rPr lang="en-US" dirty="0"/>
              <a:t>, low memory notification </a:t>
            </a:r>
          </a:p>
          <a:p>
            <a:r>
              <a:rPr lang="en-US" dirty="0"/>
              <a:t>Monkey testing </a:t>
            </a:r>
          </a:p>
          <a:p>
            <a:r>
              <a:rPr lang="en-US" dirty="0"/>
              <a:t>Low network/no network</a:t>
            </a:r>
          </a:p>
        </p:txBody>
      </p:sp>
    </p:spTree>
    <p:extLst>
      <p:ext uri="{BB962C8B-B14F-4D97-AF65-F5344CB8AC3E}">
        <p14:creationId xmlns:p14="http://schemas.microsoft.com/office/powerpoint/2010/main" val="387905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1539-6067-46B2-B675-D5E007A6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tools for Android based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9032-129C-465C-8DAC-46F17E2D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- Android driver </a:t>
            </a:r>
          </a:p>
          <a:p>
            <a:r>
              <a:rPr lang="en-US" dirty="0"/>
              <a:t>Appium</a:t>
            </a:r>
          </a:p>
          <a:p>
            <a:r>
              <a:rPr lang="en-US" dirty="0"/>
              <a:t> UI Automator</a:t>
            </a:r>
          </a:p>
          <a:p>
            <a:r>
              <a:rPr lang="en-US" dirty="0"/>
              <a:t> Monkey Runner</a:t>
            </a:r>
          </a:p>
          <a:p>
            <a:r>
              <a:rPr lang="en-US" dirty="0" err="1"/>
              <a:t>Robotium</a:t>
            </a:r>
            <a:endParaRPr lang="en-US" dirty="0"/>
          </a:p>
          <a:p>
            <a:r>
              <a:rPr lang="en-US" dirty="0"/>
              <a:t>Junit</a:t>
            </a:r>
          </a:p>
        </p:txBody>
      </p:sp>
    </p:spTree>
    <p:extLst>
      <p:ext uri="{BB962C8B-B14F-4D97-AF65-F5344CB8AC3E}">
        <p14:creationId xmlns:p14="http://schemas.microsoft.com/office/powerpoint/2010/main" val="4688178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230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Android Testing</vt:lpstr>
      <vt:lpstr>PowerPoint Presentation</vt:lpstr>
      <vt:lpstr>Mobile App Challenges</vt:lpstr>
      <vt:lpstr>Type of Mobile applications</vt:lpstr>
      <vt:lpstr>Multiple devices and OS Multiple Handsets</vt:lpstr>
      <vt:lpstr>Testing Approach</vt:lpstr>
      <vt:lpstr>Android Apps</vt:lpstr>
      <vt:lpstr>Type of App testing</vt:lpstr>
      <vt:lpstr>Automation tools for Android based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Reddy Kallam</dc:creator>
  <cp:lastModifiedBy>Srikanth Reddy Kallam</cp:lastModifiedBy>
  <cp:revision>4</cp:revision>
  <dcterms:created xsi:type="dcterms:W3CDTF">2018-02-27T06:37:15Z</dcterms:created>
  <dcterms:modified xsi:type="dcterms:W3CDTF">2018-02-27T07:26:26Z</dcterms:modified>
</cp:coreProperties>
</file>