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Qualcomm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Qualcomm uses GIT for the Android based source code and Perforce for the proprietary source code like modem firmware or audio firmware</a:t>
            </a:r>
          </a:p>
          <a:p>
            <a:r>
              <a:rPr lang="en-US" dirty="0" smtClean="0"/>
              <a:t>Qualcomm maintains different teams to support various layers of the software like Core BSP, DSP Team, Multimedia teams , Linux teams and many other like integration ,testing and customer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Qualcomm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Qualcomm is an American company which designs and develops Wireless telecommunication chip sets which are used in Mobiles, Tablets, wearable devices (like smart watches),GPS devices and IOT related applications.</a:t>
            </a:r>
          </a:p>
          <a:p>
            <a:r>
              <a:rPr lang="en-US" dirty="0" smtClean="0"/>
              <a:t>The latest radio technologies like LTE(4G) and other wireless technologies used in their chipsets.</a:t>
            </a:r>
          </a:p>
        </p:txBody>
      </p:sp>
    </p:spTree>
    <p:extLst>
      <p:ext uri="{BB962C8B-B14F-4D97-AF65-F5344CB8AC3E}">
        <p14:creationId xmlns:p14="http://schemas.microsoft.com/office/powerpoint/2010/main" val="27951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Qualcomm products are used in Automotive, Health care, IOT, Networking and Mobile computing</a:t>
            </a:r>
          </a:p>
          <a:p>
            <a:r>
              <a:rPr lang="en-US" dirty="0" smtClean="0"/>
              <a:t>Qualcomm Modems are used on USB dongles </a:t>
            </a:r>
          </a:p>
          <a:p>
            <a:r>
              <a:rPr lang="en-US" dirty="0" smtClean="0"/>
              <a:t>Its Application processors used in connected camera and surveillance Camera.</a:t>
            </a:r>
          </a:p>
          <a:p>
            <a:r>
              <a:rPr lang="en-US" dirty="0" smtClean="0"/>
              <a:t>Qualcomm also provides reference designs for the customers can commercialize the products at earliest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Qualcomm </a:t>
            </a:r>
            <a:r>
              <a:rPr lang="en-US" dirty="0" smtClean="0"/>
              <a:t>uses </a:t>
            </a:r>
            <a:r>
              <a:rPr lang="en-US" dirty="0" err="1" smtClean="0"/>
              <a:t>Kryo</a:t>
            </a:r>
            <a:r>
              <a:rPr lang="en-US" dirty="0" smtClean="0"/>
              <a:t> processor which is </a:t>
            </a:r>
            <a:r>
              <a:rPr lang="en-US" dirty="0"/>
              <a:t>the brand name of a series of custom or semi-custom </a:t>
            </a:r>
            <a:r>
              <a:rPr lang="en-US" dirty="0" smtClean="0"/>
              <a:t>ARM-based </a:t>
            </a:r>
            <a:r>
              <a:rPr lang="en-US" dirty="0"/>
              <a:t>CPUs. These CPUs implement the </a:t>
            </a:r>
            <a:r>
              <a:rPr lang="en-US" dirty="0" smtClean="0"/>
              <a:t>ARMv8-A</a:t>
            </a:r>
            <a:r>
              <a:rPr lang="en-US" dirty="0"/>
              <a:t> </a:t>
            </a:r>
            <a:r>
              <a:rPr lang="en-US" dirty="0" smtClean="0"/>
              <a:t>64-bit </a:t>
            </a:r>
            <a:r>
              <a:rPr lang="en-US" dirty="0"/>
              <a:t>instruction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And it uses multiple cores to meet seamless mobile experience </a:t>
            </a:r>
          </a:p>
          <a:p>
            <a:r>
              <a:rPr lang="en-US" dirty="0" smtClean="0"/>
              <a:t>Its Chipsets support </a:t>
            </a:r>
            <a:r>
              <a:rPr lang="en-US" dirty="0"/>
              <a:t>a 32MP single camera, 4K video and gigabit LTE speeds</a:t>
            </a:r>
          </a:p>
        </p:txBody>
      </p:sp>
    </p:spTree>
    <p:extLst>
      <p:ext uri="{BB962C8B-B14F-4D97-AF65-F5344CB8AC3E}">
        <p14:creationId xmlns:p14="http://schemas.microsoft.com/office/powerpoint/2010/main" val="34900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customers are mostly all the mobile phone makers in current market like Apple(uses LTE modem), Samsung, Huawei, LG, Motorola, One Plus, </a:t>
            </a:r>
            <a:r>
              <a:rPr lang="en-US" dirty="0" err="1" smtClean="0"/>
              <a:t>Redmi</a:t>
            </a:r>
            <a:r>
              <a:rPr lang="en-US" dirty="0" smtClean="0"/>
              <a:t> and many other.</a:t>
            </a:r>
          </a:p>
          <a:p>
            <a:r>
              <a:rPr lang="en-US" dirty="0" smtClean="0"/>
              <a:t>Qualcomm provides mobile processors along with source code to its customers and they can add their own functionality on top of it to commercialize the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Qualcomm has its development centers across the globe and its Head quarters is in San Diego, USA.</a:t>
            </a:r>
          </a:p>
          <a:p>
            <a:pPr marL="0" indent="0">
              <a:buNone/>
            </a:pPr>
            <a:r>
              <a:rPr lang="en-US" dirty="0" smtClean="0"/>
              <a:t>Qualcomm Hyderabad Centre works in the area of software development, Integration testing and customer support areas.</a:t>
            </a:r>
          </a:p>
          <a:p>
            <a:pPr marL="0" indent="0">
              <a:buNone/>
            </a:pPr>
            <a:r>
              <a:rPr lang="en-US" dirty="0" smtClean="0"/>
              <a:t>Qualcomm </a:t>
            </a:r>
            <a:r>
              <a:rPr lang="en-US" dirty="0" err="1" smtClean="0"/>
              <a:t>Blore</a:t>
            </a:r>
            <a:r>
              <a:rPr lang="en-US" dirty="0" smtClean="0"/>
              <a:t> Centre mostly works in the are of Hardware.</a:t>
            </a:r>
          </a:p>
          <a:p>
            <a:pPr marL="0" indent="0">
              <a:buNone/>
            </a:pPr>
            <a:r>
              <a:rPr lang="en-US" dirty="0" smtClean="0"/>
              <a:t>It also has </a:t>
            </a:r>
            <a:r>
              <a:rPr lang="en-US" dirty="0" err="1" smtClean="0"/>
              <a:t>centres</a:t>
            </a:r>
            <a:r>
              <a:rPr lang="en-US" dirty="0" smtClean="0"/>
              <a:t> in </a:t>
            </a:r>
            <a:r>
              <a:rPr lang="en-US" dirty="0" err="1" smtClean="0"/>
              <a:t>China,Taiwan,Japan</a:t>
            </a:r>
            <a:r>
              <a:rPr lang="en-US" dirty="0" smtClean="0"/>
              <a:t> and south </a:t>
            </a:r>
            <a:r>
              <a:rPr lang="en-US" dirty="0" err="1" smtClean="0"/>
              <a:t>korea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Android is the major platform for its development</a:t>
            </a:r>
          </a:p>
          <a:p>
            <a:r>
              <a:rPr lang="en-US" dirty="0" smtClean="0"/>
              <a:t>Its chipsets also support Windows, </a:t>
            </a:r>
            <a:r>
              <a:rPr lang="en-US" dirty="0" err="1" smtClean="0"/>
              <a:t>qnx</a:t>
            </a:r>
            <a:r>
              <a:rPr lang="en-US" dirty="0" smtClean="0"/>
              <a:t> and Linux based platforms.</a:t>
            </a:r>
          </a:p>
          <a:p>
            <a:r>
              <a:rPr lang="en-US" dirty="0" smtClean="0"/>
              <a:t>Qualcomm provides </a:t>
            </a:r>
            <a:r>
              <a:rPr lang="en-US" dirty="0"/>
              <a:t>latest Android version </a:t>
            </a:r>
            <a:r>
              <a:rPr lang="en-US" dirty="0" smtClean="0"/>
              <a:t>support to mobile OEMs with all the testing done on reference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Qualcomm uses Product Lines for each chipset that it supports</a:t>
            </a:r>
          </a:p>
          <a:p>
            <a:r>
              <a:rPr lang="en-US" dirty="0" smtClean="0"/>
              <a:t> The initial PL starts with something like 5.0/6.0 which supports the current android version released by Google</a:t>
            </a:r>
          </a:p>
          <a:p>
            <a:r>
              <a:rPr lang="en-US" dirty="0" smtClean="0"/>
              <a:t>Later the PLs expanded as 5.1/5.2/6.1/6.2 as android version upgrades</a:t>
            </a:r>
          </a:p>
          <a:p>
            <a:r>
              <a:rPr lang="en-US" dirty="0" smtClean="0"/>
              <a:t>They also have a product line derived from main PL for a customer specific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Qualcomm uses many internal tools in the development cycle. Below are few of them</a:t>
            </a:r>
          </a:p>
          <a:p>
            <a:r>
              <a:rPr lang="en-US" dirty="0" smtClean="0"/>
              <a:t>QPST which dumps memory when device panics</a:t>
            </a:r>
          </a:p>
          <a:p>
            <a:r>
              <a:rPr lang="en-US" dirty="0" smtClean="0"/>
              <a:t>QXDM logger which provides its proprietary logs to analyze the code flow and any issues</a:t>
            </a:r>
          </a:p>
          <a:p>
            <a:r>
              <a:rPr lang="en-US" dirty="0" smtClean="0"/>
              <a:t>Also uses internal scripts to flash the binaries using JTAG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of Qualcomm </vt:lpstr>
      <vt:lpstr>What Qualcomm does</vt:lpstr>
      <vt:lpstr>PowerPoint Presentation</vt:lpstr>
      <vt:lpstr>Processors</vt:lpstr>
      <vt:lpstr>Customers</vt:lpstr>
      <vt:lpstr>PowerPoint Presentation</vt:lpstr>
      <vt:lpstr>PowerPoint Presentation</vt:lpstr>
      <vt:lpstr>Product Line</vt:lpstr>
      <vt:lpstr>Tools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Qualcomm </dc:title>
  <dc:creator>dell</dc:creator>
  <cp:lastModifiedBy>dell</cp:lastModifiedBy>
  <cp:revision>47</cp:revision>
  <dcterms:created xsi:type="dcterms:W3CDTF">2006-08-16T00:00:00Z</dcterms:created>
  <dcterms:modified xsi:type="dcterms:W3CDTF">2018-02-20T18:05:14Z</dcterms:modified>
</cp:coreProperties>
</file>