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6" r:id="rId3"/>
    <p:sldId id="262" r:id="rId4"/>
    <p:sldId id="263" r:id="rId5"/>
    <p:sldId id="264" r:id="rId6"/>
    <p:sldId id="311" r:id="rId7"/>
    <p:sldId id="307" r:id="rId8"/>
    <p:sldId id="312" r:id="rId9"/>
    <p:sldId id="309" r:id="rId10"/>
    <p:sldId id="310" r:id="rId11"/>
    <p:sldId id="306" r:id="rId12"/>
    <p:sldId id="265" r:id="rId13"/>
    <p:sldId id="31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305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7" r:id="rId42"/>
    <p:sldId id="300" r:id="rId43"/>
    <p:sldId id="301" r:id="rId44"/>
    <p:sldId id="292" r:id="rId45"/>
    <p:sldId id="302" r:id="rId46"/>
    <p:sldId id="293" r:id="rId47"/>
    <p:sldId id="294" r:id="rId48"/>
    <p:sldId id="295" r:id="rId49"/>
    <p:sldId id="29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4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-37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9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43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85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6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Photo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265245" y="1724298"/>
            <a:ext cx="7939371" cy="1377300"/>
          </a:xfrm>
        </p:spPr>
        <p:txBody>
          <a:bodyPr/>
          <a:lstStyle>
            <a:lvl1pPr marL="0"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900" kern="1200" dirty="0">
                <a:solidFill>
                  <a:srgbClr val="FFFFFF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here to edit master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83349" y="1475515"/>
            <a:ext cx="7821267" cy="1831712"/>
            <a:chOff x="383249" y="1567586"/>
            <a:chExt cx="6803935" cy="1831712"/>
          </a:xfrm>
        </p:grpSpPr>
        <p:cxnSp>
          <p:nvCxnSpPr>
            <p:cNvPr id="61" name="Straight Connector 60"/>
            <p:cNvCxnSpPr/>
            <p:nvPr userDrawn="1"/>
          </p:nvCxnSpPr>
          <p:spPr>
            <a:xfrm>
              <a:off x="383249" y="1567586"/>
              <a:ext cx="6803136" cy="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384048" y="3399298"/>
              <a:ext cx="68031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65245" y="596621"/>
            <a:ext cx="7939371" cy="8125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kern="1200" dirty="0">
                <a:solidFill>
                  <a:srgbClr val="FFFFFF"/>
                </a:solidFill>
                <a:latin typeface="Qualcomm Office Regular" pitchFamily="34" charset="0"/>
                <a:ea typeface="+mj-ea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 name </a:t>
            </a:r>
            <a:br>
              <a:rPr lang="en-US" dirty="0" smtClean="0"/>
            </a:br>
            <a:r>
              <a:rPr lang="en-US" dirty="0" smtClean="0"/>
              <a:t>and title</a:t>
            </a:r>
            <a:endParaRPr lang="en-US" dirty="0"/>
          </a:p>
        </p:txBody>
      </p:sp>
      <p:grpSp>
        <p:nvGrpSpPr>
          <p:cNvPr id="54" name="Group 53"/>
          <p:cNvGrpSpPr>
            <a:grpSpLocks noChangeAspect="1"/>
          </p:cNvGrpSpPr>
          <p:nvPr userDrawn="1"/>
        </p:nvGrpSpPr>
        <p:grpSpPr>
          <a:xfrm>
            <a:off x="391788" y="3614954"/>
            <a:ext cx="2795277" cy="457200"/>
            <a:chOff x="187326" y="5085556"/>
            <a:chExt cx="8393112" cy="1830388"/>
          </a:xfrm>
          <a:solidFill>
            <a:schemeClr val="bg1"/>
          </a:solidFill>
        </p:grpSpPr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3603626" y="5388769"/>
              <a:ext cx="585787" cy="892175"/>
            </a:xfrm>
            <a:custGeom>
              <a:avLst/>
              <a:gdLst>
                <a:gd name="T0" fmla="*/ 0 w 156"/>
                <a:gd name="T1" fmla="*/ 218 h 238"/>
                <a:gd name="T2" fmla="*/ 20 w 156"/>
                <a:gd name="T3" fmla="*/ 238 h 238"/>
                <a:gd name="T4" fmla="*/ 156 w 156"/>
                <a:gd name="T5" fmla="*/ 238 h 238"/>
                <a:gd name="T6" fmla="*/ 126 w 156"/>
                <a:gd name="T7" fmla="*/ 189 h 238"/>
                <a:gd name="T8" fmla="*/ 47 w 156"/>
                <a:gd name="T9" fmla="*/ 189 h 238"/>
                <a:gd name="T10" fmla="*/ 47 w 156"/>
                <a:gd name="T11" fmla="*/ 0 h 238"/>
                <a:gd name="T12" fmla="*/ 0 w 156"/>
                <a:gd name="T13" fmla="*/ 0 h 238"/>
                <a:gd name="T14" fmla="*/ 0 w 156"/>
                <a:gd name="T15" fmla="*/ 21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8">
                  <a:moveTo>
                    <a:pt x="0" y="218"/>
                  </a:moveTo>
                  <a:cubicBezTo>
                    <a:pt x="0" y="227"/>
                    <a:pt x="11" y="238"/>
                    <a:pt x="20" y="238"/>
                  </a:cubicBezTo>
                  <a:cubicBezTo>
                    <a:pt x="156" y="238"/>
                    <a:pt x="156" y="238"/>
                    <a:pt x="156" y="238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187326" y="5085556"/>
              <a:ext cx="1541462" cy="1830388"/>
            </a:xfrm>
            <a:custGeom>
              <a:avLst/>
              <a:gdLst>
                <a:gd name="T0" fmla="*/ 411 w 411"/>
                <a:gd name="T1" fmla="*/ 206 h 488"/>
                <a:gd name="T2" fmla="*/ 206 w 411"/>
                <a:gd name="T3" fmla="*/ 0 h 488"/>
                <a:gd name="T4" fmla="*/ 0 w 411"/>
                <a:gd name="T5" fmla="*/ 206 h 488"/>
                <a:gd name="T6" fmla="*/ 206 w 411"/>
                <a:gd name="T7" fmla="*/ 412 h 488"/>
                <a:gd name="T8" fmla="*/ 241 w 411"/>
                <a:gd name="T9" fmla="*/ 408 h 488"/>
                <a:gd name="T10" fmla="*/ 240 w 411"/>
                <a:gd name="T11" fmla="*/ 488 h 488"/>
                <a:gd name="T12" fmla="*/ 298 w 411"/>
                <a:gd name="T13" fmla="*/ 488 h 488"/>
                <a:gd name="T14" fmla="*/ 298 w 411"/>
                <a:gd name="T15" fmla="*/ 389 h 488"/>
                <a:gd name="T16" fmla="*/ 411 w 411"/>
                <a:gd name="T17" fmla="*/ 206 h 488"/>
                <a:gd name="T18" fmla="*/ 298 w 411"/>
                <a:gd name="T19" fmla="*/ 302 h 488"/>
                <a:gd name="T20" fmla="*/ 298 w 411"/>
                <a:gd name="T21" fmla="*/ 236 h 488"/>
                <a:gd name="T22" fmla="*/ 240 w 411"/>
                <a:gd name="T23" fmla="*/ 252 h 488"/>
                <a:gd name="T24" fmla="*/ 241 w 411"/>
                <a:gd name="T25" fmla="*/ 334 h 488"/>
                <a:gd name="T26" fmla="*/ 206 w 411"/>
                <a:gd name="T27" fmla="*/ 339 h 488"/>
                <a:gd name="T28" fmla="*/ 73 w 411"/>
                <a:gd name="T29" fmla="*/ 206 h 488"/>
                <a:gd name="T30" fmla="*/ 206 w 411"/>
                <a:gd name="T31" fmla="*/ 73 h 488"/>
                <a:gd name="T32" fmla="*/ 339 w 411"/>
                <a:gd name="T33" fmla="*/ 206 h 488"/>
                <a:gd name="T34" fmla="*/ 298 w 411"/>
                <a:gd name="T35" fmla="*/ 30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1" h="488">
                  <a:moveTo>
                    <a:pt x="411" y="206"/>
                  </a:moveTo>
                  <a:cubicBezTo>
                    <a:pt x="411" y="92"/>
                    <a:pt x="319" y="0"/>
                    <a:pt x="206" y="0"/>
                  </a:cubicBezTo>
                  <a:cubicBezTo>
                    <a:pt x="92" y="0"/>
                    <a:pt x="0" y="92"/>
                    <a:pt x="0" y="206"/>
                  </a:cubicBezTo>
                  <a:cubicBezTo>
                    <a:pt x="0" y="319"/>
                    <a:pt x="92" y="412"/>
                    <a:pt x="206" y="412"/>
                  </a:cubicBezTo>
                  <a:cubicBezTo>
                    <a:pt x="218" y="412"/>
                    <a:pt x="229" y="410"/>
                    <a:pt x="241" y="408"/>
                  </a:cubicBezTo>
                  <a:cubicBezTo>
                    <a:pt x="240" y="488"/>
                    <a:pt x="240" y="488"/>
                    <a:pt x="240" y="488"/>
                  </a:cubicBezTo>
                  <a:cubicBezTo>
                    <a:pt x="298" y="488"/>
                    <a:pt x="298" y="488"/>
                    <a:pt x="298" y="488"/>
                  </a:cubicBezTo>
                  <a:cubicBezTo>
                    <a:pt x="298" y="389"/>
                    <a:pt x="298" y="389"/>
                    <a:pt x="298" y="389"/>
                  </a:cubicBezTo>
                  <a:cubicBezTo>
                    <a:pt x="365" y="355"/>
                    <a:pt x="411" y="286"/>
                    <a:pt x="411" y="206"/>
                  </a:cubicBezTo>
                  <a:close/>
                  <a:moveTo>
                    <a:pt x="298" y="302"/>
                  </a:moveTo>
                  <a:cubicBezTo>
                    <a:pt x="298" y="236"/>
                    <a:pt x="298" y="236"/>
                    <a:pt x="298" y="236"/>
                  </a:cubicBezTo>
                  <a:cubicBezTo>
                    <a:pt x="240" y="252"/>
                    <a:pt x="240" y="252"/>
                    <a:pt x="240" y="252"/>
                  </a:cubicBezTo>
                  <a:cubicBezTo>
                    <a:pt x="241" y="334"/>
                    <a:pt x="241" y="334"/>
                    <a:pt x="241" y="334"/>
                  </a:cubicBezTo>
                  <a:cubicBezTo>
                    <a:pt x="229" y="337"/>
                    <a:pt x="218" y="339"/>
                    <a:pt x="206" y="339"/>
                  </a:cubicBezTo>
                  <a:cubicBezTo>
                    <a:pt x="132" y="339"/>
                    <a:pt x="73" y="279"/>
                    <a:pt x="73" y="206"/>
                  </a:cubicBezTo>
                  <a:cubicBezTo>
                    <a:pt x="73" y="132"/>
                    <a:pt x="132" y="73"/>
                    <a:pt x="206" y="73"/>
                  </a:cubicBezTo>
                  <a:cubicBezTo>
                    <a:pt x="279" y="73"/>
                    <a:pt x="339" y="132"/>
                    <a:pt x="339" y="206"/>
                  </a:cubicBezTo>
                  <a:cubicBezTo>
                    <a:pt x="339" y="244"/>
                    <a:pt x="323" y="278"/>
                    <a:pt x="298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863726" y="5388769"/>
              <a:ext cx="652462" cy="892175"/>
            </a:xfrm>
            <a:custGeom>
              <a:avLst/>
              <a:gdLst>
                <a:gd name="T0" fmla="*/ 154 w 174"/>
                <a:gd name="T1" fmla="*/ 238 h 238"/>
                <a:gd name="T2" fmla="*/ 20 w 174"/>
                <a:gd name="T3" fmla="*/ 238 h 238"/>
                <a:gd name="T4" fmla="*/ 0 w 174"/>
                <a:gd name="T5" fmla="*/ 218 h 238"/>
                <a:gd name="T6" fmla="*/ 0 w 174"/>
                <a:gd name="T7" fmla="*/ 0 h 238"/>
                <a:gd name="T8" fmla="*/ 46 w 174"/>
                <a:gd name="T9" fmla="*/ 0 h 238"/>
                <a:gd name="T10" fmla="*/ 46 w 174"/>
                <a:gd name="T11" fmla="*/ 189 h 238"/>
                <a:gd name="T12" fmla="*/ 127 w 174"/>
                <a:gd name="T13" fmla="*/ 189 h 238"/>
                <a:gd name="T14" fmla="*/ 127 w 174"/>
                <a:gd name="T15" fmla="*/ 0 h 238"/>
                <a:gd name="T16" fmla="*/ 174 w 174"/>
                <a:gd name="T17" fmla="*/ 0 h 238"/>
                <a:gd name="T18" fmla="*/ 174 w 174"/>
                <a:gd name="T19" fmla="*/ 218 h 238"/>
                <a:gd name="T20" fmla="*/ 154 w 174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238">
                  <a:moveTo>
                    <a:pt x="154" y="238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11" y="238"/>
                    <a:pt x="0" y="228"/>
                    <a:pt x="0" y="2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89"/>
                    <a:pt x="46" y="189"/>
                    <a:pt x="46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218"/>
                    <a:pt x="174" y="218"/>
                    <a:pt x="174" y="218"/>
                  </a:cubicBezTo>
                  <a:cubicBezTo>
                    <a:pt x="174" y="228"/>
                    <a:pt x="163" y="238"/>
                    <a:pt x="15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4079876" y="5358606"/>
              <a:ext cx="712787" cy="946150"/>
            </a:xfrm>
            <a:custGeom>
              <a:avLst/>
              <a:gdLst>
                <a:gd name="T0" fmla="*/ 190 w 190"/>
                <a:gd name="T1" fmla="*/ 17 h 252"/>
                <a:gd name="T2" fmla="*/ 126 w 190"/>
                <a:gd name="T3" fmla="*/ 0 h 252"/>
                <a:gd name="T4" fmla="*/ 0 w 190"/>
                <a:gd name="T5" fmla="*/ 126 h 252"/>
                <a:gd name="T6" fmla="*/ 126 w 190"/>
                <a:gd name="T7" fmla="*/ 252 h 252"/>
                <a:gd name="T8" fmla="*/ 187 w 190"/>
                <a:gd name="T9" fmla="*/ 237 h 252"/>
                <a:gd name="T10" fmla="*/ 164 w 190"/>
                <a:gd name="T11" fmla="*/ 196 h 252"/>
                <a:gd name="T12" fmla="*/ 126 w 190"/>
                <a:gd name="T13" fmla="*/ 205 h 252"/>
                <a:gd name="T14" fmla="*/ 47 w 190"/>
                <a:gd name="T15" fmla="*/ 126 h 252"/>
                <a:gd name="T16" fmla="*/ 126 w 190"/>
                <a:gd name="T17" fmla="*/ 46 h 252"/>
                <a:gd name="T18" fmla="*/ 167 w 190"/>
                <a:gd name="T19" fmla="*/ 58 h 252"/>
                <a:gd name="T20" fmla="*/ 190 w 190"/>
                <a:gd name="T21" fmla="*/ 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252">
                  <a:moveTo>
                    <a:pt x="190" y="17"/>
                  </a:moveTo>
                  <a:cubicBezTo>
                    <a:pt x="171" y="6"/>
                    <a:pt x="149" y="0"/>
                    <a:pt x="126" y="0"/>
                  </a:cubicBezTo>
                  <a:cubicBezTo>
                    <a:pt x="57" y="0"/>
                    <a:pt x="0" y="56"/>
                    <a:pt x="0" y="126"/>
                  </a:cubicBezTo>
                  <a:cubicBezTo>
                    <a:pt x="0" y="196"/>
                    <a:pt x="57" y="252"/>
                    <a:pt x="126" y="252"/>
                  </a:cubicBezTo>
                  <a:cubicBezTo>
                    <a:pt x="148" y="252"/>
                    <a:pt x="169" y="246"/>
                    <a:pt x="187" y="237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53" y="202"/>
                    <a:pt x="140" y="205"/>
                    <a:pt x="126" y="205"/>
                  </a:cubicBezTo>
                  <a:cubicBezTo>
                    <a:pt x="82" y="205"/>
                    <a:pt x="47" y="170"/>
                    <a:pt x="47" y="126"/>
                  </a:cubicBezTo>
                  <a:cubicBezTo>
                    <a:pt x="47" y="82"/>
                    <a:pt x="82" y="46"/>
                    <a:pt x="126" y="46"/>
                  </a:cubicBezTo>
                  <a:cubicBezTo>
                    <a:pt x="141" y="46"/>
                    <a:pt x="155" y="51"/>
                    <a:pt x="167" y="58"/>
                  </a:cubicBezTo>
                  <a:lnTo>
                    <a:pt x="19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4725988" y="5358606"/>
              <a:ext cx="944562" cy="949325"/>
            </a:xfrm>
            <a:custGeom>
              <a:avLst/>
              <a:gdLst>
                <a:gd name="T0" fmla="*/ 126 w 252"/>
                <a:gd name="T1" fmla="*/ 0 h 253"/>
                <a:gd name="T2" fmla="*/ 0 w 252"/>
                <a:gd name="T3" fmla="*/ 127 h 253"/>
                <a:gd name="T4" fmla="*/ 126 w 252"/>
                <a:gd name="T5" fmla="*/ 253 h 253"/>
                <a:gd name="T6" fmla="*/ 252 w 252"/>
                <a:gd name="T7" fmla="*/ 127 h 253"/>
                <a:gd name="T8" fmla="*/ 126 w 252"/>
                <a:gd name="T9" fmla="*/ 0 h 253"/>
                <a:gd name="T10" fmla="*/ 126 w 252"/>
                <a:gd name="T11" fmla="*/ 206 h 253"/>
                <a:gd name="T12" fmla="*/ 47 w 252"/>
                <a:gd name="T13" fmla="*/ 127 h 253"/>
                <a:gd name="T14" fmla="*/ 126 w 252"/>
                <a:gd name="T15" fmla="*/ 47 h 253"/>
                <a:gd name="T16" fmla="*/ 206 w 252"/>
                <a:gd name="T17" fmla="*/ 127 h 253"/>
                <a:gd name="T18" fmla="*/ 126 w 252"/>
                <a:gd name="T19" fmla="*/ 20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3">
                  <a:moveTo>
                    <a:pt x="126" y="0"/>
                  </a:moveTo>
                  <a:cubicBezTo>
                    <a:pt x="56" y="0"/>
                    <a:pt x="0" y="57"/>
                    <a:pt x="0" y="127"/>
                  </a:cubicBezTo>
                  <a:cubicBezTo>
                    <a:pt x="0" y="197"/>
                    <a:pt x="56" y="253"/>
                    <a:pt x="126" y="253"/>
                  </a:cubicBezTo>
                  <a:cubicBezTo>
                    <a:pt x="196" y="253"/>
                    <a:pt x="252" y="196"/>
                    <a:pt x="252" y="127"/>
                  </a:cubicBezTo>
                  <a:cubicBezTo>
                    <a:pt x="252" y="57"/>
                    <a:pt x="196" y="0"/>
                    <a:pt x="126" y="0"/>
                  </a:cubicBezTo>
                  <a:close/>
                  <a:moveTo>
                    <a:pt x="126" y="206"/>
                  </a:moveTo>
                  <a:cubicBezTo>
                    <a:pt x="82" y="206"/>
                    <a:pt x="47" y="171"/>
                    <a:pt x="47" y="127"/>
                  </a:cubicBezTo>
                  <a:cubicBezTo>
                    <a:pt x="47" y="83"/>
                    <a:pt x="82" y="47"/>
                    <a:pt x="126" y="47"/>
                  </a:cubicBezTo>
                  <a:cubicBezTo>
                    <a:pt x="170" y="47"/>
                    <a:pt x="206" y="83"/>
                    <a:pt x="206" y="127"/>
                  </a:cubicBezTo>
                  <a:cubicBezTo>
                    <a:pt x="206" y="170"/>
                    <a:pt x="170" y="206"/>
                    <a:pt x="126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12"/>
            <p:cNvSpPr>
              <a:spLocks noEditPoints="1"/>
            </p:cNvSpPr>
            <p:nvPr userDrawn="1"/>
          </p:nvSpPr>
          <p:spPr bwMode="auto">
            <a:xfrm>
              <a:off x="2584451" y="5393531"/>
              <a:ext cx="952500" cy="884238"/>
            </a:xfrm>
            <a:custGeom>
              <a:avLst/>
              <a:gdLst>
                <a:gd name="T0" fmla="*/ 354 w 600"/>
                <a:gd name="T1" fmla="*/ 0 h 557"/>
                <a:gd name="T2" fmla="*/ 245 w 600"/>
                <a:gd name="T3" fmla="*/ 0 h 557"/>
                <a:gd name="T4" fmla="*/ 0 w 600"/>
                <a:gd name="T5" fmla="*/ 557 h 557"/>
                <a:gd name="T6" fmla="*/ 115 w 600"/>
                <a:gd name="T7" fmla="*/ 557 h 557"/>
                <a:gd name="T8" fmla="*/ 174 w 600"/>
                <a:gd name="T9" fmla="*/ 434 h 557"/>
                <a:gd name="T10" fmla="*/ 430 w 600"/>
                <a:gd name="T11" fmla="*/ 434 h 557"/>
                <a:gd name="T12" fmla="*/ 434 w 600"/>
                <a:gd name="T13" fmla="*/ 446 h 557"/>
                <a:gd name="T14" fmla="*/ 484 w 600"/>
                <a:gd name="T15" fmla="*/ 557 h 557"/>
                <a:gd name="T16" fmla="*/ 600 w 600"/>
                <a:gd name="T17" fmla="*/ 557 h 557"/>
                <a:gd name="T18" fmla="*/ 354 w 600"/>
                <a:gd name="T19" fmla="*/ 0 h 557"/>
                <a:gd name="T20" fmla="*/ 210 w 600"/>
                <a:gd name="T21" fmla="*/ 342 h 557"/>
                <a:gd name="T22" fmla="*/ 300 w 600"/>
                <a:gd name="T23" fmla="*/ 141 h 557"/>
                <a:gd name="T24" fmla="*/ 389 w 600"/>
                <a:gd name="T25" fmla="*/ 342 h 557"/>
                <a:gd name="T26" fmla="*/ 210 w 600"/>
                <a:gd name="T27" fmla="*/ 342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0" h="557">
                  <a:moveTo>
                    <a:pt x="354" y="0"/>
                  </a:moveTo>
                  <a:lnTo>
                    <a:pt x="245" y="0"/>
                  </a:lnTo>
                  <a:lnTo>
                    <a:pt x="0" y="557"/>
                  </a:lnTo>
                  <a:lnTo>
                    <a:pt x="115" y="557"/>
                  </a:lnTo>
                  <a:lnTo>
                    <a:pt x="174" y="434"/>
                  </a:lnTo>
                  <a:lnTo>
                    <a:pt x="430" y="434"/>
                  </a:lnTo>
                  <a:lnTo>
                    <a:pt x="434" y="446"/>
                  </a:lnTo>
                  <a:lnTo>
                    <a:pt x="484" y="557"/>
                  </a:lnTo>
                  <a:lnTo>
                    <a:pt x="600" y="557"/>
                  </a:lnTo>
                  <a:lnTo>
                    <a:pt x="354" y="0"/>
                  </a:lnTo>
                  <a:close/>
                  <a:moveTo>
                    <a:pt x="210" y="342"/>
                  </a:moveTo>
                  <a:lnTo>
                    <a:pt x="300" y="141"/>
                  </a:lnTo>
                  <a:lnTo>
                    <a:pt x="389" y="342"/>
                  </a:lnTo>
                  <a:lnTo>
                    <a:pt x="210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5599113" y="5382419"/>
              <a:ext cx="2932112" cy="966788"/>
            </a:xfrm>
            <a:custGeom>
              <a:avLst/>
              <a:gdLst>
                <a:gd name="T0" fmla="*/ 770 w 782"/>
                <a:gd name="T1" fmla="*/ 211 h 258"/>
                <a:gd name="T2" fmla="*/ 685 w 782"/>
                <a:gd name="T3" fmla="*/ 14 h 258"/>
                <a:gd name="T4" fmla="*/ 658 w 782"/>
                <a:gd name="T5" fmla="*/ 0 h 258"/>
                <a:gd name="T6" fmla="*/ 632 w 782"/>
                <a:gd name="T7" fmla="*/ 14 h 258"/>
                <a:gd name="T8" fmla="*/ 569 w 782"/>
                <a:gd name="T9" fmla="*/ 158 h 258"/>
                <a:gd name="T10" fmla="*/ 506 w 782"/>
                <a:gd name="T11" fmla="*/ 14 h 258"/>
                <a:gd name="T12" fmla="*/ 480 w 782"/>
                <a:gd name="T13" fmla="*/ 0 h 258"/>
                <a:gd name="T14" fmla="*/ 454 w 782"/>
                <a:gd name="T15" fmla="*/ 14 h 258"/>
                <a:gd name="T16" fmla="*/ 391 w 782"/>
                <a:gd name="T17" fmla="*/ 159 h 258"/>
                <a:gd name="T18" fmla="*/ 328 w 782"/>
                <a:gd name="T19" fmla="*/ 14 h 258"/>
                <a:gd name="T20" fmla="*/ 302 w 782"/>
                <a:gd name="T21" fmla="*/ 0 h 258"/>
                <a:gd name="T22" fmla="*/ 276 w 782"/>
                <a:gd name="T23" fmla="*/ 14 h 258"/>
                <a:gd name="T24" fmla="*/ 213 w 782"/>
                <a:gd name="T25" fmla="*/ 158 h 258"/>
                <a:gd name="T26" fmla="*/ 150 w 782"/>
                <a:gd name="T27" fmla="*/ 14 h 258"/>
                <a:gd name="T28" fmla="*/ 124 w 782"/>
                <a:gd name="T29" fmla="*/ 0 h 258"/>
                <a:gd name="T30" fmla="*/ 97 w 782"/>
                <a:gd name="T31" fmla="*/ 14 h 258"/>
                <a:gd name="T32" fmla="*/ 12 w 782"/>
                <a:gd name="T33" fmla="*/ 211 h 258"/>
                <a:gd name="T34" fmla="*/ 56 w 782"/>
                <a:gd name="T35" fmla="*/ 233 h 258"/>
                <a:gd name="T36" fmla="*/ 124 w 782"/>
                <a:gd name="T37" fmla="*/ 76 h 258"/>
                <a:gd name="T38" fmla="*/ 191 w 782"/>
                <a:gd name="T39" fmla="*/ 233 h 258"/>
                <a:gd name="T40" fmla="*/ 235 w 782"/>
                <a:gd name="T41" fmla="*/ 233 h 258"/>
                <a:gd name="T42" fmla="*/ 302 w 782"/>
                <a:gd name="T43" fmla="*/ 76 h 258"/>
                <a:gd name="T44" fmla="*/ 369 w 782"/>
                <a:gd name="T45" fmla="*/ 233 h 258"/>
                <a:gd name="T46" fmla="*/ 388 w 782"/>
                <a:gd name="T47" fmla="*/ 245 h 258"/>
                <a:gd name="T48" fmla="*/ 391 w 782"/>
                <a:gd name="T49" fmla="*/ 245 h 258"/>
                <a:gd name="T50" fmla="*/ 394 w 782"/>
                <a:gd name="T51" fmla="*/ 245 h 258"/>
                <a:gd name="T52" fmla="*/ 413 w 782"/>
                <a:gd name="T53" fmla="*/ 233 h 258"/>
                <a:gd name="T54" fmla="*/ 480 w 782"/>
                <a:gd name="T55" fmla="*/ 76 h 258"/>
                <a:gd name="T56" fmla="*/ 547 w 782"/>
                <a:gd name="T57" fmla="*/ 233 h 258"/>
                <a:gd name="T58" fmla="*/ 591 w 782"/>
                <a:gd name="T59" fmla="*/ 233 h 258"/>
                <a:gd name="T60" fmla="*/ 658 w 782"/>
                <a:gd name="T61" fmla="*/ 76 h 258"/>
                <a:gd name="T62" fmla="*/ 726 w 782"/>
                <a:gd name="T63" fmla="*/ 233 h 258"/>
                <a:gd name="T64" fmla="*/ 770 w 782"/>
                <a:gd name="T65" fmla="*/ 2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2" h="258">
                  <a:moveTo>
                    <a:pt x="770" y="211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0" y="4"/>
                    <a:pt x="671" y="0"/>
                    <a:pt x="658" y="0"/>
                  </a:cubicBezTo>
                  <a:cubicBezTo>
                    <a:pt x="646" y="0"/>
                    <a:pt x="637" y="4"/>
                    <a:pt x="632" y="14"/>
                  </a:cubicBezTo>
                  <a:cubicBezTo>
                    <a:pt x="569" y="158"/>
                    <a:pt x="569" y="158"/>
                    <a:pt x="569" y="158"/>
                  </a:cubicBezTo>
                  <a:cubicBezTo>
                    <a:pt x="506" y="14"/>
                    <a:pt x="506" y="14"/>
                    <a:pt x="506" y="14"/>
                  </a:cubicBezTo>
                  <a:cubicBezTo>
                    <a:pt x="501" y="4"/>
                    <a:pt x="493" y="0"/>
                    <a:pt x="480" y="0"/>
                  </a:cubicBezTo>
                  <a:cubicBezTo>
                    <a:pt x="468" y="0"/>
                    <a:pt x="459" y="4"/>
                    <a:pt x="454" y="14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328" y="14"/>
                    <a:pt x="328" y="14"/>
                    <a:pt x="328" y="14"/>
                  </a:cubicBezTo>
                  <a:cubicBezTo>
                    <a:pt x="323" y="4"/>
                    <a:pt x="314" y="0"/>
                    <a:pt x="302" y="0"/>
                  </a:cubicBezTo>
                  <a:cubicBezTo>
                    <a:pt x="289" y="0"/>
                    <a:pt x="281" y="4"/>
                    <a:pt x="276" y="14"/>
                  </a:cubicBezTo>
                  <a:cubicBezTo>
                    <a:pt x="213" y="158"/>
                    <a:pt x="213" y="158"/>
                    <a:pt x="213" y="158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45" y="4"/>
                    <a:pt x="136" y="0"/>
                    <a:pt x="124" y="0"/>
                  </a:cubicBezTo>
                  <a:cubicBezTo>
                    <a:pt x="111" y="0"/>
                    <a:pt x="102" y="4"/>
                    <a:pt x="97" y="14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0" y="242"/>
                    <a:pt x="42" y="258"/>
                    <a:pt x="56" y="23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200" y="249"/>
                    <a:pt x="227" y="248"/>
                    <a:pt x="235" y="233"/>
                  </a:cubicBezTo>
                  <a:cubicBezTo>
                    <a:pt x="302" y="76"/>
                    <a:pt x="302" y="76"/>
                    <a:pt x="302" y="76"/>
                  </a:cubicBezTo>
                  <a:cubicBezTo>
                    <a:pt x="369" y="233"/>
                    <a:pt x="369" y="233"/>
                    <a:pt x="369" y="233"/>
                  </a:cubicBezTo>
                  <a:cubicBezTo>
                    <a:pt x="373" y="241"/>
                    <a:pt x="381" y="244"/>
                    <a:pt x="388" y="245"/>
                  </a:cubicBezTo>
                  <a:cubicBezTo>
                    <a:pt x="389" y="245"/>
                    <a:pt x="390" y="245"/>
                    <a:pt x="391" y="245"/>
                  </a:cubicBezTo>
                  <a:cubicBezTo>
                    <a:pt x="392" y="245"/>
                    <a:pt x="393" y="245"/>
                    <a:pt x="394" y="245"/>
                  </a:cubicBezTo>
                  <a:cubicBezTo>
                    <a:pt x="401" y="244"/>
                    <a:pt x="409" y="241"/>
                    <a:pt x="413" y="233"/>
                  </a:cubicBezTo>
                  <a:cubicBezTo>
                    <a:pt x="480" y="76"/>
                    <a:pt x="480" y="76"/>
                    <a:pt x="480" y="76"/>
                  </a:cubicBezTo>
                  <a:cubicBezTo>
                    <a:pt x="547" y="233"/>
                    <a:pt x="547" y="233"/>
                    <a:pt x="547" y="233"/>
                  </a:cubicBezTo>
                  <a:cubicBezTo>
                    <a:pt x="555" y="248"/>
                    <a:pt x="582" y="249"/>
                    <a:pt x="591" y="233"/>
                  </a:cubicBezTo>
                  <a:cubicBezTo>
                    <a:pt x="658" y="76"/>
                    <a:pt x="658" y="76"/>
                    <a:pt x="658" y="76"/>
                  </a:cubicBezTo>
                  <a:cubicBezTo>
                    <a:pt x="726" y="233"/>
                    <a:pt x="726" y="233"/>
                    <a:pt x="726" y="233"/>
                  </a:cubicBezTo>
                  <a:cubicBezTo>
                    <a:pt x="740" y="258"/>
                    <a:pt x="782" y="242"/>
                    <a:pt x="770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14"/>
            <p:cNvSpPr>
              <a:spLocks noEditPoints="1"/>
            </p:cNvSpPr>
            <p:nvPr userDrawn="1"/>
          </p:nvSpPr>
          <p:spPr bwMode="auto">
            <a:xfrm>
              <a:off x="8370888" y="5396706"/>
              <a:ext cx="209550" cy="206375"/>
            </a:xfrm>
            <a:custGeom>
              <a:avLst/>
              <a:gdLst>
                <a:gd name="T0" fmla="*/ 29 w 56"/>
                <a:gd name="T1" fmla="*/ 0 h 55"/>
                <a:gd name="T2" fmla="*/ 0 w 56"/>
                <a:gd name="T3" fmla="*/ 28 h 55"/>
                <a:gd name="T4" fmla="*/ 29 w 56"/>
                <a:gd name="T5" fmla="*/ 55 h 55"/>
                <a:gd name="T6" fmla="*/ 56 w 56"/>
                <a:gd name="T7" fmla="*/ 28 h 55"/>
                <a:gd name="T8" fmla="*/ 29 w 56"/>
                <a:gd name="T9" fmla="*/ 0 h 55"/>
                <a:gd name="T10" fmla="*/ 29 w 56"/>
                <a:gd name="T11" fmla="*/ 51 h 55"/>
                <a:gd name="T12" fmla="*/ 6 w 56"/>
                <a:gd name="T13" fmla="*/ 28 h 55"/>
                <a:gd name="T14" fmla="*/ 29 w 56"/>
                <a:gd name="T15" fmla="*/ 5 h 55"/>
                <a:gd name="T16" fmla="*/ 51 w 56"/>
                <a:gd name="T17" fmla="*/ 28 h 55"/>
                <a:gd name="T18" fmla="*/ 29 w 56"/>
                <a:gd name="T19" fmla="*/ 51 h 55"/>
                <a:gd name="T20" fmla="*/ 41 w 56"/>
                <a:gd name="T21" fmla="*/ 21 h 55"/>
                <a:gd name="T22" fmla="*/ 30 w 56"/>
                <a:gd name="T23" fmla="*/ 12 h 55"/>
                <a:gd name="T24" fmla="*/ 18 w 56"/>
                <a:gd name="T25" fmla="*/ 12 h 55"/>
                <a:gd name="T26" fmla="*/ 18 w 56"/>
                <a:gd name="T27" fmla="*/ 44 h 55"/>
                <a:gd name="T28" fmla="*/ 23 w 56"/>
                <a:gd name="T29" fmla="*/ 44 h 55"/>
                <a:gd name="T30" fmla="*/ 23 w 56"/>
                <a:gd name="T31" fmla="*/ 30 h 55"/>
                <a:gd name="T32" fmla="*/ 28 w 56"/>
                <a:gd name="T33" fmla="*/ 30 h 55"/>
                <a:gd name="T34" fmla="*/ 37 w 56"/>
                <a:gd name="T35" fmla="*/ 44 h 55"/>
                <a:gd name="T36" fmla="*/ 42 w 56"/>
                <a:gd name="T37" fmla="*/ 44 h 55"/>
                <a:gd name="T38" fmla="*/ 33 w 56"/>
                <a:gd name="T39" fmla="*/ 30 h 55"/>
                <a:gd name="T40" fmla="*/ 41 w 56"/>
                <a:gd name="T41" fmla="*/ 21 h 55"/>
                <a:gd name="T42" fmla="*/ 23 w 56"/>
                <a:gd name="T43" fmla="*/ 26 h 55"/>
                <a:gd name="T44" fmla="*/ 23 w 56"/>
                <a:gd name="T45" fmla="*/ 16 h 55"/>
                <a:gd name="T46" fmla="*/ 29 w 56"/>
                <a:gd name="T47" fmla="*/ 16 h 55"/>
                <a:gd name="T48" fmla="*/ 36 w 56"/>
                <a:gd name="T49" fmla="*/ 21 h 55"/>
                <a:gd name="T50" fmla="*/ 28 w 56"/>
                <a:gd name="T51" fmla="*/ 26 h 55"/>
                <a:gd name="T52" fmla="*/ 23 w 56"/>
                <a:gd name="T53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55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5"/>
                    <a:pt x="29" y="55"/>
                  </a:cubicBezTo>
                  <a:cubicBezTo>
                    <a:pt x="44" y="55"/>
                    <a:pt x="56" y="44"/>
                    <a:pt x="56" y="28"/>
                  </a:cubicBezTo>
                  <a:cubicBezTo>
                    <a:pt x="56" y="12"/>
                    <a:pt x="44" y="0"/>
                    <a:pt x="29" y="0"/>
                  </a:cubicBezTo>
                  <a:close/>
                  <a:moveTo>
                    <a:pt x="29" y="51"/>
                  </a:moveTo>
                  <a:cubicBezTo>
                    <a:pt x="16" y="51"/>
                    <a:pt x="6" y="41"/>
                    <a:pt x="6" y="28"/>
                  </a:cubicBezTo>
                  <a:cubicBezTo>
                    <a:pt x="6" y="15"/>
                    <a:pt x="16" y="5"/>
                    <a:pt x="29" y="5"/>
                  </a:cubicBezTo>
                  <a:cubicBezTo>
                    <a:pt x="41" y="5"/>
                    <a:pt x="51" y="15"/>
                    <a:pt x="51" y="28"/>
                  </a:cubicBezTo>
                  <a:cubicBezTo>
                    <a:pt x="51" y="41"/>
                    <a:pt x="41" y="51"/>
                    <a:pt x="29" y="51"/>
                  </a:cubicBezTo>
                  <a:close/>
                  <a:moveTo>
                    <a:pt x="41" y="21"/>
                  </a:moveTo>
                  <a:cubicBezTo>
                    <a:pt x="41" y="15"/>
                    <a:pt x="38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8" y="29"/>
                    <a:pt x="41" y="27"/>
                    <a:pt x="41" y="21"/>
                  </a:cubicBezTo>
                  <a:close/>
                  <a:moveTo>
                    <a:pt x="23" y="2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6" y="17"/>
                    <a:pt x="36" y="21"/>
                  </a:cubicBezTo>
                  <a:cubicBezTo>
                    <a:pt x="36" y="26"/>
                    <a:pt x="33" y="26"/>
                    <a:pt x="28" y="26"/>
                  </a:cubicBezTo>
                  <a:lnTo>
                    <a:pt x="2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5474097" y="4564076"/>
            <a:ext cx="1469335" cy="1605174"/>
            <a:chOff x="4921606" y="4143170"/>
            <a:chExt cx="1102001" cy="1605174"/>
          </a:xfrm>
        </p:grpSpPr>
        <p:sp>
          <p:nvSpPr>
            <p:cNvPr id="68" name="Freeform 6"/>
            <p:cNvSpPr>
              <a:spLocks noEditPoints="1"/>
            </p:cNvSpPr>
            <p:nvPr userDrawn="1"/>
          </p:nvSpPr>
          <p:spPr bwMode="auto">
            <a:xfrm>
              <a:off x="4977950" y="5297585"/>
              <a:ext cx="85173" cy="94345"/>
            </a:xfrm>
            <a:custGeom>
              <a:avLst/>
              <a:gdLst>
                <a:gd name="T0" fmla="*/ 65 w 65"/>
                <a:gd name="T1" fmla="*/ 72 h 72"/>
                <a:gd name="T2" fmla="*/ 0 w 65"/>
                <a:gd name="T3" fmla="*/ 39 h 72"/>
                <a:gd name="T4" fmla="*/ 61 w 65"/>
                <a:gd name="T5" fmla="*/ 0 h 72"/>
                <a:gd name="T6" fmla="*/ 65 w 65"/>
                <a:gd name="T7" fmla="*/ 72 h 72"/>
                <a:gd name="T8" fmla="*/ 18 w 65"/>
                <a:gd name="T9" fmla="*/ 38 h 72"/>
                <a:gd name="T10" fmla="*/ 55 w 65"/>
                <a:gd name="T11" fmla="*/ 57 h 72"/>
                <a:gd name="T12" fmla="*/ 53 w 65"/>
                <a:gd name="T13" fmla="*/ 15 h 72"/>
                <a:gd name="T14" fmla="*/ 18 w 65"/>
                <a:gd name="T1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72">
                  <a:moveTo>
                    <a:pt x="65" y="72"/>
                  </a:moveTo>
                  <a:lnTo>
                    <a:pt x="0" y="39"/>
                  </a:lnTo>
                  <a:lnTo>
                    <a:pt x="61" y="0"/>
                  </a:lnTo>
                  <a:lnTo>
                    <a:pt x="65" y="72"/>
                  </a:lnTo>
                  <a:close/>
                  <a:moveTo>
                    <a:pt x="18" y="38"/>
                  </a:moveTo>
                  <a:lnTo>
                    <a:pt x="55" y="57"/>
                  </a:lnTo>
                  <a:lnTo>
                    <a:pt x="53" y="15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sp>
          <p:nvSpPr>
            <p:cNvPr id="69" name="Curved Line"/>
            <p:cNvSpPr>
              <a:spLocks noEditPoints="1"/>
            </p:cNvSpPr>
            <p:nvPr userDrawn="1"/>
          </p:nvSpPr>
          <p:spPr bwMode="auto">
            <a:xfrm>
              <a:off x="4921606" y="4143170"/>
              <a:ext cx="1102001" cy="1605174"/>
            </a:xfrm>
            <a:custGeom>
              <a:avLst/>
              <a:gdLst>
                <a:gd name="T0" fmla="*/ 139 w 489"/>
                <a:gd name="T1" fmla="*/ 711 h 712"/>
                <a:gd name="T2" fmla="*/ 196 w 489"/>
                <a:gd name="T3" fmla="*/ 706 h 712"/>
                <a:gd name="T4" fmla="*/ 111 w 489"/>
                <a:gd name="T5" fmla="*/ 703 h 712"/>
                <a:gd name="T6" fmla="*/ 212 w 489"/>
                <a:gd name="T7" fmla="*/ 692 h 712"/>
                <a:gd name="T8" fmla="*/ 92 w 489"/>
                <a:gd name="T9" fmla="*/ 694 h 712"/>
                <a:gd name="T10" fmla="*/ 222 w 489"/>
                <a:gd name="T11" fmla="*/ 694 h 712"/>
                <a:gd name="T12" fmla="*/ 234 w 489"/>
                <a:gd name="T13" fmla="*/ 676 h 712"/>
                <a:gd name="T14" fmla="*/ 57 w 489"/>
                <a:gd name="T15" fmla="*/ 650 h 712"/>
                <a:gd name="T16" fmla="*/ 261 w 489"/>
                <a:gd name="T17" fmla="*/ 653 h 712"/>
                <a:gd name="T18" fmla="*/ 265 w 489"/>
                <a:gd name="T19" fmla="*/ 646 h 712"/>
                <a:gd name="T20" fmla="*/ 41 w 489"/>
                <a:gd name="T21" fmla="*/ 613 h 712"/>
                <a:gd name="T22" fmla="*/ 272 w 489"/>
                <a:gd name="T23" fmla="*/ 626 h 712"/>
                <a:gd name="T24" fmla="*/ 269 w 489"/>
                <a:gd name="T25" fmla="*/ 604 h 712"/>
                <a:gd name="T26" fmla="*/ 33 w 489"/>
                <a:gd name="T27" fmla="*/ 585 h 712"/>
                <a:gd name="T28" fmla="*/ 274 w 489"/>
                <a:gd name="T29" fmla="*/ 583 h 712"/>
                <a:gd name="T30" fmla="*/ 264 w 489"/>
                <a:gd name="T31" fmla="*/ 564 h 712"/>
                <a:gd name="T32" fmla="*/ 257 w 489"/>
                <a:gd name="T33" fmla="*/ 529 h 712"/>
                <a:gd name="T34" fmla="*/ 248 w 489"/>
                <a:gd name="T35" fmla="*/ 526 h 712"/>
                <a:gd name="T36" fmla="*/ 218 w 489"/>
                <a:gd name="T37" fmla="*/ 479 h 712"/>
                <a:gd name="T38" fmla="*/ 219 w 489"/>
                <a:gd name="T39" fmla="*/ 469 h 712"/>
                <a:gd name="T40" fmla="*/ 188 w 489"/>
                <a:gd name="T41" fmla="*/ 440 h 712"/>
                <a:gd name="T42" fmla="*/ 170 w 489"/>
                <a:gd name="T43" fmla="*/ 410 h 712"/>
                <a:gd name="T44" fmla="*/ 161 w 489"/>
                <a:gd name="T45" fmla="*/ 409 h 712"/>
                <a:gd name="T46" fmla="*/ 123 w 489"/>
                <a:gd name="T47" fmla="*/ 367 h 712"/>
                <a:gd name="T48" fmla="*/ 123 w 489"/>
                <a:gd name="T49" fmla="*/ 358 h 712"/>
                <a:gd name="T50" fmla="*/ 90 w 489"/>
                <a:gd name="T51" fmla="*/ 331 h 712"/>
                <a:gd name="T52" fmla="*/ 72 w 489"/>
                <a:gd name="T53" fmla="*/ 300 h 712"/>
                <a:gd name="T54" fmla="*/ 63 w 489"/>
                <a:gd name="T55" fmla="*/ 299 h 712"/>
                <a:gd name="T56" fmla="*/ 31 w 489"/>
                <a:gd name="T57" fmla="*/ 253 h 712"/>
                <a:gd name="T58" fmla="*/ 32 w 489"/>
                <a:gd name="T59" fmla="*/ 244 h 712"/>
                <a:gd name="T60" fmla="*/ 9 w 489"/>
                <a:gd name="T61" fmla="*/ 208 h 712"/>
                <a:gd name="T62" fmla="*/ 485 w 489"/>
                <a:gd name="T63" fmla="*/ 188 h 712"/>
                <a:gd name="T64" fmla="*/ 4 w 489"/>
                <a:gd name="T65" fmla="*/ 188 h 712"/>
                <a:gd name="T66" fmla="*/ 0 w 489"/>
                <a:gd name="T67" fmla="*/ 152 h 712"/>
                <a:gd name="T68" fmla="*/ 473 w 489"/>
                <a:gd name="T69" fmla="*/ 162 h 712"/>
                <a:gd name="T70" fmla="*/ 6 w 489"/>
                <a:gd name="T71" fmla="*/ 145 h 712"/>
                <a:gd name="T72" fmla="*/ 444 w 489"/>
                <a:gd name="T73" fmla="*/ 131 h 712"/>
                <a:gd name="T74" fmla="*/ 4 w 489"/>
                <a:gd name="T75" fmla="*/ 110 h 712"/>
                <a:gd name="T76" fmla="*/ 431 w 489"/>
                <a:gd name="T77" fmla="*/ 115 h 712"/>
                <a:gd name="T78" fmla="*/ 406 w 489"/>
                <a:gd name="T79" fmla="*/ 90 h 712"/>
                <a:gd name="T80" fmla="*/ 405 w 489"/>
                <a:gd name="T81" fmla="*/ 81 h 712"/>
                <a:gd name="T82" fmla="*/ 384 w 489"/>
                <a:gd name="T83" fmla="*/ 73 h 712"/>
                <a:gd name="T84" fmla="*/ 34 w 489"/>
                <a:gd name="T85" fmla="*/ 53 h 712"/>
                <a:gd name="T86" fmla="*/ 367 w 489"/>
                <a:gd name="T87" fmla="*/ 61 h 712"/>
                <a:gd name="T88" fmla="*/ 337 w 489"/>
                <a:gd name="T89" fmla="*/ 44 h 712"/>
                <a:gd name="T90" fmla="*/ 334 w 489"/>
                <a:gd name="T91" fmla="*/ 35 h 712"/>
                <a:gd name="T92" fmla="*/ 312 w 489"/>
                <a:gd name="T93" fmla="*/ 32 h 712"/>
                <a:gd name="T94" fmla="*/ 86 w 489"/>
                <a:gd name="T95" fmla="*/ 17 h 712"/>
                <a:gd name="T96" fmla="*/ 292 w 489"/>
                <a:gd name="T97" fmla="*/ 25 h 712"/>
                <a:gd name="T98" fmla="*/ 259 w 489"/>
                <a:gd name="T99" fmla="*/ 16 h 712"/>
                <a:gd name="T100" fmla="*/ 254 w 489"/>
                <a:gd name="T101" fmla="*/ 8 h 712"/>
                <a:gd name="T102" fmla="*/ 232 w 489"/>
                <a:gd name="T103" fmla="*/ 10 h 712"/>
                <a:gd name="T104" fmla="*/ 146 w 489"/>
                <a:gd name="T105" fmla="*/ 1 h 712"/>
                <a:gd name="T106" fmla="*/ 198 w 489"/>
                <a:gd name="T107" fmla="*/ 1 h 712"/>
                <a:gd name="T108" fmla="*/ 156 w 489"/>
                <a:gd name="T109" fmla="*/ 7 h 712"/>
                <a:gd name="T110" fmla="*/ 190 w 489"/>
                <a:gd name="T111" fmla="*/ 7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9" h="712">
                  <a:moveTo>
                    <a:pt x="160" y="712"/>
                  </a:moveTo>
                  <a:cubicBezTo>
                    <a:pt x="160" y="706"/>
                    <a:pt x="160" y="706"/>
                    <a:pt x="160" y="706"/>
                  </a:cubicBezTo>
                  <a:cubicBezTo>
                    <a:pt x="165" y="706"/>
                    <a:pt x="169" y="705"/>
                    <a:pt x="174" y="705"/>
                  </a:cubicBezTo>
                  <a:cubicBezTo>
                    <a:pt x="175" y="711"/>
                    <a:pt x="175" y="711"/>
                    <a:pt x="175" y="711"/>
                  </a:cubicBezTo>
                  <a:cubicBezTo>
                    <a:pt x="170" y="711"/>
                    <a:pt x="165" y="712"/>
                    <a:pt x="160" y="712"/>
                  </a:cubicBezTo>
                  <a:close/>
                  <a:moveTo>
                    <a:pt x="153" y="712"/>
                  </a:moveTo>
                  <a:cubicBezTo>
                    <a:pt x="148" y="712"/>
                    <a:pt x="144" y="711"/>
                    <a:pt x="139" y="711"/>
                  </a:cubicBezTo>
                  <a:cubicBezTo>
                    <a:pt x="140" y="705"/>
                    <a:pt x="140" y="705"/>
                    <a:pt x="140" y="705"/>
                  </a:cubicBezTo>
                  <a:cubicBezTo>
                    <a:pt x="144" y="705"/>
                    <a:pt x="149" y="706"/>
                    <a:pt x="153" y="706"/>
                  </a:cubicBezTo>
                  <a:lnTo>
                    <a:pt x="153" y="712"/>
                  </a:lnTo>
                  <a:close/>
                  <a:moveTo>
                    <a:pt x="182" y="710"/>
                  </a:moveTo>
                  <a:cubicBezTo>
                    <a:pt x="180" y="703"/>
                    <a:pt x="180" y="703"/>
                    <a:pt x="180" y="703"/>
                  </a:cubicBezTo>
                  <a:cubicBezTo>
                    <a:pt x="185" y="702"/>
                    <a:pt x="189" y="701"/>
                    <a:pt x="194" y="700"/>
                  </a:cubicBezTo>
                  <a:cubicBezTo>
                    <a:pt x="196" y="706"/>
                    <a:pt x="196" y="706"/>
                    <a:pt x="196" y="706"/>
                  </a:cubicBezTo>
                  <a:cubicBezTo>
                    <a:pt x="191" y="707"/>
                    <a:pt x="186" y="709"/>
                    <a:pt x="182" y="710"/>
                  </a:cubicBezTo>
                  <a:close/>
                  <a:moveTo>
                    <a:pt x="132" y="710"/>
                  </a:moveTo>
                  <a:cubicBezTo>
                    <a:pt x="127" y="709"/>
                    <a:pt x="122" y="707"/>
                    <a:pt x="118" y="706"/>
                  </a:cubicBezTo>
                  <a:cubicBezTo>
                    <a:pt x="120" y="700"/>
                    <a:pt x="120" y="700"/>
                    <a:pt x="120" y="700"/>
                  </a:cubicBezTo>
                  <a:cubicBezTo>
                    <a:pt x="124" y="701"/>
                    <a:pt x="129" y="702"/>
                    <a:pt x="133" y="703"/>
                  </a:cubicBezTo>
                  <a:lnTo>
                    <a:pt x="132" y="710"/>
                  </a:lnTo>
                  <a:close/>
                  <a:moveTo>
                    <a:pt x="111" y="703"/>
                  </a:moveTo>
                  <a:cubicBezTo>
                    <a:pt x="107" y="702"/>
                    <a:pt x="102" y="700"/>
                    <a:pt x="98" y="697"/>
                  </a:cubicBezTo>
                  <a:cubicBezTo>
                    <a:pt x="101" y="692"/>
                    <a:pt x="101" y="692"/>
                    <a:pt x="101" y="692"/>
                  </a:cubicBezTo>
                  <a:cubicBezTo>
                    <a:pt x="105" y="694"/>
                    <a:pt x="109" y="696"/>
                    <a:pt x="113" y="698"/>
                  </a:cubicBezTo>
                  <a:lnTo>
                    <a:pt x="111" y="703"/>
                  </a:lnTo>
                  <a:close/>
                  <a:moveTo>
                    <a:pt x="202" y="703"/>
                  </a:moveTo>
                  <a:cubicBezTo>
                    <a:pt x="200" y="698"/>
                    <a:pt x="200" y="698"/>
                    <a:pt x="200" y="698"/>
                  </a:cubicBezTo>
                  <a:cubicBezTo>
                    <a:pt x="204" y="696"/>
                    <a:pt x="208" y="694"/>
                    <a:pt x="212" y="692"/>
                  </a:cubicBezTo>
                  <a:cubicBezTo>
                    <a:pt x="215" y="697"/>
                    <a:pt x="215" y="697"/>
                    <a:pt x="215" y="697"/>
                  </a:cubicBezTo>
                  <a:cubicBezTo>
                    <a:pt x="211" y="700"/>
                    <a:pt x="207" y="702"/>
                    <a:pt x="202" y="703"/>
                  </a:cubicBezTo>
                  <a:close/>
                  <a:moveTo>
                    <a:pt x="92" y="694"/>
                  </a:moveTo>
                  <a:cubicBezTo>
                    <a:pt x="88" y="691"/>
                    <a:pt x="84" y="689"/>
                    <a:pt x="80" y="686"/>
                  </a:cubicBezTo>
                  <a:cubicBezTo>
                    <a:pt x="84" y="681"/>
                    <a:pt x="84" y="681"/>
                    <a:pt x="84" y="681"/>
                  </a:cubicBezTo>
                  <a:cubicBezTo>
                    <a:pt x="88" y="683"/>
                    <a:pt x="91" y="686"/>
                    <a:pt x="95" y="688"/>
                  </a:cubicBezTo>
                  <a:lnTo>
                    <a:pt x="92" y="694"/>
                  </a:lnTo>
                  <a:close/>
                  <a:moveTo>
                    <a:pt x="222" y="694"/>
                  </a:moveTo>
                  <a:cubicBezTo>
                    <a:pt x="218" y="688"/>
                    <a:pt x="218" y="688"/>
                    <a:pt x="218" y="688"/>
                  </a:cubicBezTo>
                  <a:cubicBezTo>
                    <a:pt x="221" y="687"/>
                    <a:pt x="224" y="685"/>
                    <a:pt x="227" y="683"/>
                  </a:cubicBezTo>
                  <a:cubicBezTo>
                    <a:pt x="229" y="680"/>
                    <a:pt x="229" y="680"/>
                    <a:pt x="229" y="680"/>
                  </a:cubicBezTo>
                  <a:cubicBezTo>
                    <a:pt x="233" y="685"/>
                    <a:pt x="233" y="685"/>
                    <a:pt x="233" y="685"/>
                  </a:cubicBezTo>
                  <a:cubicBezTo>
                    <a:pt x="231" y="688"/>
                    <a:pt x="231" y="688"/>
                    <a:pt x="231" y="688"/>
                  </a:cubicBezTo>
                  <a:cubicBezTo>
                    <a:pt x="228" y="690"/>
                    <a:pt x="225" y="692"/>
                    <a:pt x="222" y="694"/>
                  </a:cubicBezTo>
                  <a:close/>
                  <a:moveTo>
                    <a:pt x="75" y="681"/>
                  </a:moveTo>
                  <a:cubicBezTo>
                    <a:pt x="71" y="678"/>
                    <a:pt x="68" y="674"/>
                    <a:pt x="64" y="671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72" y="670"/>
                    <a:pt x="75" y="673"/>
                    <a:pt x="79" y="676"/>
                  </a:cubicBezTo>
                  <a:lnTo>
                    <a:pt x="75" y="681"/>
                  </a:lnTo>
                  <a:close/>
                  <a:moveTo>
                    <a:pt x="239" y="681"/>
                  </a:moveTo>
                  <a:cubicBezTo>
                    <a:pt x="234" y="676"/>
                    <a:pt x="234" y="676"/>
                    <a:pt x="234" y="676"/>
                  </a:cubicBezTo>
                  <a:cubicBezTo>
                    <a:pt x="238" y="673"/>
                    <a:pt x="241" y="669"/>
                    <a:pt x="244" y="666"/>
                  </a:cubicBezTo>
                  <a:cubicBezTo>
                    <a:pt x="249" y="670"/>
                    <a:pt x="249" y="670"/>
                    <a:pt x="249" y="670"/>
                  </a:cubicBezTo>
                  <a:cubicBezTo>
                    <a:pt x="246" y="674"/>
                    <a:pt x="242" y="677"/>
                    <a:pt x="239" y="681"/>
                  </a:cubicBezTo>
                  <a:close/>
                  <a:moveTo>
                    <a:pt x="60" y="665"/>
                  </a:moveTo>
                  <a:cubicBezTo>
                    <a:pt x="59" y="664"/>
                    <a:pt x="58" y="663"/>
                    <a:pt x="57" y="662"/>
                  </a:cubicBezTo>
                  <a:cubicBezTo>
                    <a:pt x="55" y="659"/>
                    <a:pt x="53" y="657"/>
                    <a:pt x="51" y="654"/>
                  </a:cubicBezTo>
                  <a:cubicBezTo>
                    <a:pt x="57" y="650"/>
                    <a:pt x="57" y="650"/>
                    <a:pt x="57" y="650"/>
                  </a:cubicBezTo>
                  <a:cubicBezTo>
                    <a:pt x="59" y="653"/>
                    <a:pt x="60" y="656"/>
                    <a:pt x="62" y="658"/>
                  </a:cubicBezTo>
                  <a:cubicBezTo>
                    <a:pt x="63" y="659"/>
                    <a:pt x="64" y="660"/>
                    <a:pt x="65" y="661"/>
                  </a:cubicBezTo>
                  <a:lnTo>
                    <a:pt x="60" y="665"/>
                  </a:lnTo>
                  <a:close/>
                  <a:moveTo>
                    <a:pt x="253" y="665"/>
                  </a:moveTo>
                  <a:cubicBezTo>
                    <a:pt x="248" y="661"/>
                    <a:pt x="248" y="661"/>
                    <a:pt x="248" y="661"/>
                  </a:cubicBezTo>
                  <a:cubicBezTo>
                    <a:pt x="251" y="657"/>
                    <a:pt x="253" y="653"/>
                    <a:pt x="256" y="649"/>
                  </a:cubicBezTo>
                  <a:cubicBezTo>
                    <a:pt x="261" y="653"/>
                    <a:pt x="261" y="653"/>
                    <a:pt x="261" y="653"/>
                  </a:cubicBezTo>
                  <a:cubicBezTo>
                    <a:pt x="259" y="657"/>
                    <a:pt x="256" y="661"/>
                    <a:pt x="253" y="665"/>
                  </a:cubicBezTo>
                  <a:close/>
                  <a:moveTo>
                    <a:pt x="48" y="648"/>
                  </a:moveTo>
                  <a:cubicBezTo>
                    <a:pt x="45" y="643"/>
                    <a:pt x="43" y="639"/>
                    <a:pt x="42" y="635"/>
                  </a:cubicBezTo>
                  <a:cubicBezTo>
                    <a:pt x="47" y="632"/>
                    <a:pt x="47" y="632"/>
                    <a:pt x="47" y="632"/>
                  </a:cubicBezTo>
                  <a:cubicBezTo>
                    <a:pt x="49" y="636"/>
                    <a:pt x="51" y="640"/>
                    <a:pt x="53" y="644"/>
                  </a:cubicBezTo>
                  <a:lnTo>
                    <a:pt x="48" y="648"/>
                  </a:lnTo>
                  <a:close/>
                  <a:moveTo>
                    <a:pt x="265" y="646"/>
                  </a:moveTo>
                  <a:cubicBezTo>
                    <a:pt x="259" y="644"/>
                    <a:pt x="259" y="644"/>
                    <a:pt x="259" y="644"/>
                  </a:cubicBezTo>
                  <a:cubicBezTo>
                    <a:pt x="261" y="639"/>
                    <a:pt x="263" y="635"/>
                    <a:pt x="264" y="631"/>
                  </a:cubicBezTo>
                  <a:cubicBezTo>
                    <a:pt x="270" y="633"/>
                    <a:pt x="270" y="633"/>
                    <a:pt x="270" y="633"/>
                  </a:cubicBezTo>
                  <a:cubicBezTo>
                    <a:pt x="269" y="637"/>
                    <a:pt x="267" y="642"/>
                    <a:pt x="265" y="646"/>
                  </a:cubicBezTo>
                  <a:close/>
                  <a:moveTo>
                    <a:pt x="39" y="628"/>
                  </a:moveTo>
                  <a:cubicBezTo>
                    <a:pt x="37" y="623"/>
                    <a:pt x="36" y="619"/>
                    <a:pt x="35" y="614"/>
                  </a:cubicBezTo>
                  <a:cubicBezTo>
                    <a:pt x="41" y="613"/>
                    <a:pt x="41" y="613"/>
                    <a:pt x="41" y="613"/>
                  </a:cubicBezTo>
                  <a:cubicBezTo>
                    <a:pt x="42" y="617"/>
                    <a:pt x="44" y="622"/>
                    <a:pt x="45" y="626"/>
                  </a:cubicBezTo>
                  <a:lnTo>
                    <a:pt x="39" y="628"/>
                  </a:lnTo>
                  <a:close/>
                  <a:moveTo>
                    <a:pt x="272" y="626"/>
                  </a:moveTo>
                  <a:cubicBezTo>
                    <a:pt x="266" y="624"/>
                    <a:pt x="266" y="624"/>
                    <a:pt x="266" y="624"/>
                  </a:cubicBezTo>
                  <a:cubicBezTo>
                    <a:pt x="267" y="620"/>
                    <a:pt x="268" y="616"/>
                    <a:pt x="268" y="611"/>
                  </a:cubicBezTo>
                  <a:cubicBezTo>
                    <a:pt x="275" y="612"/>
                    <a:pt x="275" y="612"/>
                    <a:pt x="275" y="612"/>
                  </a:cubicBezTo>
                  <a:cubicBezTo>
                    <a:pt x="274" y="617"/>
                    <a:pt x="273" y="621"/>
                    <a:pt x="272" y="626"/>
                  </a:cubicBezTo>
                  <a:close/>
                  <a:moveTo>
                    <a:pt x="34" y="607"/>
                  </a:moveTo>
                  <a:cubicBezTo>
                    <a:pt x="33" y="602"/>
                    <a:pt x="33" y="597"/>
                    <a:pt x="33" y="593"/>
                  </a:cubicBezTo>
                  <a:cubicBezTo>
                    <a:pt x="39" y="592"/>
                    <a:pt x="39" y="592"/>
                    <a:pt x="39" y="592"/>
                  </a:cubicBezTo>
                  <a:cubicBezTo>
                    <a:pt x="39" y="597"/>
                    <a:pt x="39" y="602"/>
                    <a:pt x="40" y="606"/>
                  </a:cubicBezTo>
                  <a:lnTo>
                    <a:pt x="34" y="607"/>
                  </a:lnTo>
                  <a:close/>
                  <a:moveTo>
                    <a:pt x="275" y="605"/>
                  </a:moveTo>
                  <a:cubicBezTo>
                    <a:pt x="269" y="604"/>
                    <a:pt x="269" y="604"/>
                    <a:pt x="269" y="604"/>
                  </a:cubicBezTo>
                  <a:cubicBezTo>
                    <a:pt x="269" y="603"/>
                    <a:pt x="269" y="601"/>
                    <a:pt x="269" y="599"/>
                  </a:cubicBezTo>
                  <a:cubicBezTo>
                    <a:pt x="269" y="597"/>
                    <a:pt x="269" y="594"/>
                    <a:pt x="269" y="591"/>
                  </a:cubicBezTo>
                  <a:cubicBezTo>
                    <a:pt x="275" y="590"/>
                    <a:pt x="275" y="590"/>
                    <a:pt x="275" y="590"/>
                  </a:cubicBezTo>
                  <a:cubicBezTo>
                    <a:pt x="275" y="593"/>
                    <a:pt x="275" y="596"/>
                    <a:pt x="275" y="599"/>
                  </a:cubicBezTo>
                  <a:cubicBezTo>
                    <a:pt x="275" y="601"/>
                    <a:pt x="275" y="603"/>
                    <a:pt x="275" y="605"/>
                  </a:cubicBezTo>
                  <a:close/>
                  <a:moveTo>
                    <a:pt x="39" y="586"/>
                  </a:moveTo>
                  <a:cubicBezTo>
                    <a:pt x="33" y="585"/>
                    <a:pt x="33" y="585"/>
                    <a:pt x="33" y="585"/>
                  </a:cubicBezTo>
                  <a:cubicBezTo>
                    <a:pt x="33" y="581"/>
                    <a:pt x="33" y="576"/>
                    <a:pt x="34" y="571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7"/>
                    <a:pt x="39" y="581"/>
                    <a:pt x="39" y="586"/>
                  </a:cubicBezTo>
                  <a:close/>
                  <a:moveTo>
                    <a:pt x="268" y="584"/>
                  </a:moveTo>
                  <a:cubicBezTo>
                    <a:pt x="267" y="580"/>
                    <a:pt x="266" y="575"/>
                    <a:pt x="265" y="570"/>
                  </a:cubicBezTo>
                  <a:cubicBezTo>
                    <a:pt x="272" y="569"/>
                    <a:pt x="272" y="569"/>
                    <a:pt x="272" y="569"/>
                  </a:cubicBezTo>
                  <a:cubicBezTo>
                    <a:pt x="273" y="574"/>
                    <a:pt x="274" y="579"/>
                    <a:pt x="274" y="583"/>
                  </a:cubicBezTo>
                  <a:lnTo>
                    <a:pt x="268" y="584"/>
                  </a:lnTo>
                  <a:close/>
                  <a:moveTo>
                    <a:pt x="41" y="565"/>
                  </a:moveTo>
                  <a:cubicBezTo>
                    <a:pt x="35" y="564"/>
                    <a:pt x="35" y="564"/>
                    <a:pt x="35" y="564"/>
                  </a:cubicBezTo>
                  <a:cubicBezTo>
                    <a:pt x="36" y="559"/>
                    <a:pt x="38" y="555"/>
                    <a:pt x="39" y="550"/>
                  </a:cubicBezTo>
                  <a:cubicBezTo>
                    <a:pt x="45" y="552"/>
                    <a:pt x="45" y="552"/>
                    <a:pt x="45" y="552"/>
                  </a:cubicBezTo>
                  <a:cubicBezTo>
                    <a:pt x="44" y="557"/>
                    <a:pt x="42" y="561"/>
                    <a:pt x="41" y="565"/>
                  </a:cubicBezTo>
                  <a:close/>
                  <a:moveTo>
                    <a:pt x="264" y="564"/>
                  </a:moveTo>
                  <a:cubicBezTo>
                    <a:pt x="263" y="560"/>
                    <a:pt x="261" y="555"/>
                    <a:pt x="260" y="551"/>
                  </a:cubicBezTo>
                  <a:cubicBezTo>
                    <a:pt x="265" y="549"/>
                    <a:pt x="265" y="549"/>
                    <a:pt x="265" y="549"/>
                  </a:cubicBezTo>
                  <a:cubicBezTo>
                    <a:pt x="267" y="553"/>
                    <a:pt x="269" y="558"/>
                    <a:pt x="270" y="562"/>
                  </a:cubicBezTo>
                  <a:lnTo>
                    <a:pt x="264" y="564"/>
                  </a:lnTo>
                  <a:close/>
                  <a:moveTo>
                    <a:pt x="257" y="544"/>
                  </a:moveTo>
                  <a:cubicBezTo>
                    <a:pt x="255" y="540"/>
                    <a:pt x="254" y="536"/>
                    <a:pt x="251" y="532"/>
                  </a:cubicBezTo>
                  <a:cubicBezTo>
                    <a:pt x="257" y="529"/>
                    <a:pt x="257" y="529"/>
                    <a:pt x="257" y="529"/>
                  </a:cubicBezTo>
                  <a:cubicBezTo>
                    <a:pt x="259" y="533"/>
                    <a:pt x="261" y="538"/>
                    <a:pt x="263" y="542"/>
                  </a:cubicBezTo>
                  <a:lnTo>
                    <a:pt x="257" y="544"/>
                  </a:lnTo>
                  <a:close/>
                  <a:moveTo>
                    <a:pt x="248" y="526"/>
                  </a:moveTo>
                  <a:cubicBezTo>
                    <a:pt x="246" y="522"/>
                    <a:pt x="244" y="517"/>
                    <a:pt x="242" y="513"/>
                  </a:cubicBezTo>
                  <a:cubicBezTo>
                    <a:pt x="247" y="510"/>
                    <a:pt x="247" y="510"/>
                    <a:pt x="247" y="510"/>
                  </a:cubicBezTo>
                  <a:cubicBezTo>
                    <a:pt x="250" y="514"/>
                    <a:pt x="252" y="518"/>
                    <a:pt x="254" y="523"/>
                  </a:cubicBezTo>
                  <a:lnTo>
                    <a:pt x="248" y="526"/>
                  </a:lnTo>
                  <a:close/>
                  <a:moveTo>
                    <a:pt x="238" y="507"/>
                  </a:moveTo>
                  <a:cubicBezTo>
                    <a:pt x="236" y="504"/>
                    <a:pt x="233" y="500"/>
                    <a:pt x="231" y="496"/>
                  </a:cubicBezTo>
                  <a:cubicBezTo>
                    <a:pt x="236" y="492"/>
                    <a:pt x="236" y="492"/>
                    <a:pt x="236" y="492"/>
                  </a:cubicBezTo>
                  <a:cubicBezTo>
                    <a:pt x="239" y="496"/>
                    <a:pt x="241" y="500"/>
                    <a:pt x="244" y="504"/>
                  </a:cubicBezTo>
                  <a:lnTo>
                    <a:pt x="238" y="507"/>
                  </a:lnTo>
                  <a:close/>
                  <a:moveTo>
                    <a:pt x="227" y="490"/>
                  </a:moveTo>
                  <a:cubicBezTo>
                    <a:pt x="224" y="486"/>
                    <a:pt x="221" y="483"/>
                    <a:pt x="218" y="479"/>
                  </a:cubicBezTo>
                  <a:cubicBezTo>
                    <a:pt x="224" y="475"/>
                    <a:pt x="224" y="475"/>
                    <a:pt x="224" y="475"/>
                  </a:cubicBezTo>
                  <a:cubicBezTo>
                    <a:pt x="226" y="479"/>
                    <a:pt x="229" y="483"/>
                    <a:pt x="232" y="486"/>
                  </a:cubicBezTo>
                  <a:lnTo>
                    <a:pt x="227" y="490"/>
                  </a:lnTo>
                  <a:close/>
                  <a:moveTo>
                    <a:pt x="214" y="473"/>
                  </a:moveTo>
                  <a:cubicBezTo>
                    <a:pt x="211" y="470"/>
                    <a:pt x="209" y="466"/>
                    <a:pt x="206" y="462"/>
                  </a:cubicBezTo>
                  <a:cubicBezTo>
                    <a:pt x="211" y="458"/>
                    <a:pt x="211" y="458"/>
                    <a:pt x="211" y="458"/>
                  </a:cubicBezTo>
                  <a:cubicBezTo>
                    <a:pt x="214" y="462"/>
                    <a:pt x="217" y="466"/>
                    <a:pt x="219" y="469"/>
                  </a:cubicBezTo>
                  <a:lnTo>
                    <a:pt x="214" y="473"/>
                  </a:lnTo>
                  <a:close/>
                  <a:moveTo>
                    <a:pt x="201" y="457"/>
                  </a:moveTo>
                  <a:cubicBezTo>
                    <a:pt x="199" y="453"/>
                    <a:pt x="196" y="449"/>
                    <a:pt x="193" y="446"/>
                  </a:cubicBezTo>
                  <a:cubicBezTo>
                    <a:pt x="198" y="442"/>
                    <a:pt x="198" y="442"/>
                    <a:pt x="198" y="442"/>
                  </a:cubicBezTo>
                  <a:cubicBezTo>
                    <a:pt x="201" y="445"/>
                    <a:pt x="204" y="449"/>
                    <a:pt x="206" y="453"/>
                  </a:cubicBezTo>
                  <a:lnTo>
                    <a:pt x="201" y="457"/>
                  </a:lnTo>
                  <a:close/>
                  <a:moveTo>
                    <a:pt x="188" y="440"/>
                  </a:moveTo>
                  <a:cubicBezTo>
                    <a:pt x="185" y="437"/>
                    <a:pt x="182" y="433"/>
                    <a:pt x="179" y="430"/>
                  </a:cubicBezTo>
                  <a:cubicBezTo>
                    <a:pt x="184" y="426"/>
                    <a:pt x="184" y="426"/>
                    <a:pt x="184" y="426"/>
                  </a:cubicBezTo>
                  <a:cubicBezTo>
                    <a:pt x="187" y="429"/>
                    <a:pt x="190" y="433"/>
                    <a:pt x="193" y="436"/>
                  </a:cubicBezTo>
                  <a:lnTo>
                    <a:pt x="188" y="440"/>
                  </a:lnTo>
                  <a:close/>
                  <a:moveTo>
                    <a:pt x="175" y="425"/>
                  </a:moveTo>
                  <a:cubicBezTo>
                    <a:pt x="172" y="421"/>
                    <a:pt x="169" y="417"/>
                    <a:pt x="166" y="414"/>
                  </a:cubicBezTo>
                  <a:cubicBezTo>
                    <a:pt x="170" y="410"/>
                    <a:pt x="170" y="410"/>
                    <a:pt x="170" y="410"/>
                  </a:cubicBezTo>
                  <a:cubicBezTo>
                    <a:pt x="173" y="413"/>
                    <a:pt x="176" y="417"/>
                    <a:pt x="180" y="420"/>
                  </a:cubicBezTo>
                  <a:lnTo>
                    <a:pt x="175" y="425"/>
                  </a:lnTo>
                  <a:close/>
                  <a:moveTo>
                    <a:pt x="161" y="409"/>
                  </a:moveTo>
                  <a:cubicBezTo>
                    <a:pt x="158" y="405"/>
                    <a:pt x="155" y="402"/>
                    <a:pt x="152" y="398"/>
                  </a:cubicBezTo>
                  <a:cubicBezTo>
                    <a:pt x="156" y="394"/>
                    <a:pt x="156" y="394"/>
                    <a:pt x="156" y="394"/>
                  </a:cubicBezTo>
                  <a:cubicBezTo>
                    <a:pt x="159" y="398"/>
                    <a:pt x="163" y="401"/>
                    <a:pt x="166" y="405"/>
                  </a:cubicBezTo>
                  <a:lnTo>
                    <a:pt x="161" y="409"/>
                  </a:lnTo>
                  <a:close/>
                  <a:moveTo>
                    <a:pt x="147" y="393"/>
                  </a:moveTo>
                  <a:cubicBezTo>
                    <a:pt x="144" y="390"/>
                    <a:pt x="141" y="386"/>
                    <a:pt x="138" y="383"/>
                  </a:cubicBezTo>
                  <a:cubicBezTo>
                    <a:pt x="142" y="379"/>
                    <a:pt x="142" y="379"/>
                    <a:pt x="142" y="379"/>
                  </a:cubicBezTo>
                  <a:cubicBezTo>
                    <a:pt x="145" y="382"/>
                    <a:pt x="148" y="385"/>
                    <a:pt x="152" y="389"/>
                  </a:cubicBezTo>
                  <a:lnTo>
                    <a:pt x="147" y="393"/>
                  </a:lnTo>
                  <a:close/>
                  <a:moveTo>
                    <a:pt x="133" y="378"/>
                  </a:moveTo>
                  <a:cubicBezTo>
                    <a:pt x="123" y="367"/>
                    <a:pt x="123" y="367"/>
                    <a:pt x="123" y="367"/>
                  </a:cubicBezTo>
                  <a:cubicBezTo>
                    <a:pt x="128" y="363"/>
                    <a:pt x="128" y="363"/>
                    <a:pt x="128" y="363"/>
                  </a:cubicBezTo>
                  <a:cubicBezTo>
                    <a:pt x="137" y="373"/>
                    <a:pt x="137" y="373"/>
                    <a:pt x="137" y="373"/>
                  </a:cubicBezTo>
                  <a:lnTo>
                    <a:pt x="133" y="378"/>
                  </a:lnTo>
                  <a:close/>
                  <a:moveTo>
                    <a:pt x="119" y="362"/>
                  </a:moveTo>
                  <a:cubicBezTo>
                    <a:pt x="109" y="352"/>
                    <a:pt x="109" y="352"/>
                    <a:pt x="109" y="352"/>
                  </a:cubicBezTo>
                  <a:cubicBezTo>
                    <a:pt x="114" y="348"/>
                    <a:pt x="114" y="348"/>
                    <a:pt x="114" y="348"/>
                  </a:cubicBezTo>
                  <a:cubicBezTo>
                    <a:pt x="123" y="358"/>
                    <a:pt x="123" y="358"/>
                    <a:pt x="123" y="358"/>
                  </a:cubicBezTo>
                  <a:lnTo>
                    <a:pt x="119" y="362"/>
                  </a:lnTo>
                  <a:close/>
                  <a:moveTo>
                    <a:pt x="104" y="347"/>
                  </a:moveTo>
                  <a:cubicBezTo>
                    <a:pt x="101" y="343"/>
                    <a:pt x="98" y="340"/>
                    <a:pt x="95" y="336"/>
                  </a:cubicBezTo>
                  <a:cubicBezTo>
                    <a:pt x="100" y="332"/>
                    <a:pt x="100" y="332"/>
                    <a:pt x="100" y="332"/>
                  </a:cubicBezTo>
                  <a:cubicBezTo>
                    <a:pt x="103" y="335"/>
                    <a:pt x="106" y="339"/>
                    <a:pt x="109" y="342"/>
                  </a:cubicBezTo>
                  <a:lnTo>
                    <a:pt x="104" y="347"/>
                  </a:lnTo>
                  <a:close/>
                  <a:moveTo>
                    <a:pt x="90" y="331"/>
                  </a:moveTo>
                  <a:cubicBezTo>
                    <a:pt x="87" y="328"/>
                    <a:pt x="84" y="324"/>
                    <a:pt x="81" y="320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9" y="320"/>
                    <a:pt x="92" y="323"/>
                    <a:pt x="95" y="327"/>
                  </a:cubicBezTo>
                  <a:lnTo>
                    <a:pt x="90" y="331"/>
                  </a:lnTo>
                  <a:close/>
                  <a:moveTo>
                    <a:pt x="76" y="315"/>
                  </a:moveTo>
                  <a:cubicBezTo>
                    <a:pt x="73" y="312"/>
                    <a:pt x="70" y="308"/>
                    <a:pt x="67" y="304"/>
                  </a:cubicBezTo>
                  <a:cubicBezTo>
                    <a:pt x="72" y="300"/>
                    <a:pt x="72" y="300"/>
                    <a:pt x="72" y="300"/>
                  </a:cubicBezTo>
                  <a:cubicBezTo>
                    <a:pt x="75" y="304"/>
                    <a:pt x="78" y="307"/>
                    <a:pt x="81" y="311"/>
                  </a:cubicBezTo>
                  <a:lnTo>
                    <a:pt x="76" y="315"/>
                  </a:lnTo>
                  <a:close/>
                  <a:moveTo>
                    <a:pt x="63" y="299"/>
                  </a:moveTo>
                  <a:cubicBezTo>
                    <a:pt x="60" y="295"/>
                    <a:pt x="57" y="292"/>
                    <a:pt x="54" y="288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2" y="288"/>
                    <a:pt x="65" y="291"/>
                    <a:pt x="68" y="295"/>
                  </a:cubicBezTo>
                  <a:lnTo>
                    <a:pt x="63" y="299"/>
                  </a:lnTo>
                  <a:close/>
                  <a:moveTo>
                    <a:pt x="50" y="282"/>
                  </a:moveTo>
                  <a:cubicBezTo>
                    <a:pt x="47" y="278"/>
                    <a:pt x="45" y="275"/>
                    <a:pt x="42" y="271"/>
                  </a:cubicBezTo>
                  <a:cubicBezTo>
                    <a:pt x="47" y="267"/>
                    <a:pt x="47" y="267"/>
                    <a:pt x="47" y="267"/>
                  </a:cubicBezTo>
                  <a:cubicBezTo>
                    <a:pt x="50" y="271"/>
                    <a:pt x="52" y="275"/>
                    <a:pt x="55" y="278"/>
                  </a:cubicBezTo>
                  <a:lnTo>
                    <a:pt x="50" y="282"/>
                  </a:lnTo>
                  <a:close/>
                  <a:moveTo>
                    <a:pt x="38" y="265"/>
                  </a:moveTo>
                  <a:cubicBezTo>
                    <a:pt x="35" y="261"/>
                    <a:pt x="33" y="257"/>
                    <a:pt x="31" y="253"/>
                  </a:cubicBezTo>
                  <a:cubicBezTo>
                    <a:pt x="36" y="250"/>
                    <a:pt x="36" y="250"/>
                    <a:pt x="36" y="250"/>
                  </a:cubicBezTo>
                  <a:cubicBezTo>
                    <a:pt x="38" y="253"/>
                    <a:pt x="41" y="257"/>
                    <a:pt x="43" y="261"/>
                  </a:cubicBezTo>
                  <a:lnTo>
                    <a:pt x="38" y="265"/>
                  </a:lnTo>
                  <a:close/>
                  <a:moveTo>
                    <a:pt x="27" y="247"/>
                  </a:moveTo>
                  <a:cubicBezTo>
                    <a:pt x="25" y="243"/>
                    <a:pt x="22" y="238"/>
                    <a:pt x="20" y="234"/>
                  </a:cubicBezTo>
                  <a:cubicBezTo>
                    <a:pt x="26" y="231"/>
                    <a:pt x="26" y="231"/>
                    <a:pt x="26" y="231"/>
                  </a:cubicBezTo>
                  <a:cubicBezTo>
                    <a:pt x="28" y="235"/>
                    <a:pt x="30" y="240"/>
                    <a:pt x="32" y="244"/>
                  </a:cubicBezTo>
                  <a:lnTo>
                    <a:pt x="27" y="247"/>
                  </a:lnTo>
                  <a:close/>
                  <a:moveTo>
                    <a:pt x="17" y="228"/>
                  </a:moveTo>
                  <a:cubicBezTo>
                    <a:pt x="15" y="223"/>
                    <a:pt x="13" y="219"/>
                    <a:pt x="12" y="215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9" y="217"/>
                    <a:pt x="21" y="221"/>
                    <a:pt x="23" y="225"/>
                  </a:cubicBezTo>
                  <a:lnTo>
                    <a:pt x="17" y="228"/>
                  </a:lnTo>
                  <a:close/>
                  <a:moveTo>
                    <a:pt x="9" y="208"/>
                  </a:moveTo>
                  <a:cubicBezTo>
                    <a:pt x="8" y="204"/>
                    <a:pt x="7" y="199"/>
                    <a:pt x="5" y="194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13" y="197"/>
                    <a:pt x="14" y="202"/>
                    <a:pt x="15" y="206"/>
                  </a:cubicBezTo>
                  <a:lnTo>
                    <a:pt x="9" y="208"/>
                  </a:lnTo>
                  <a:close/>
                  <a:moveTo>
                    <a:pt x="483" y="203"/>
                  </a:moveTo>
                  <a:cubicBezTo>
                    <a:pt x="482" y="199"/>
                    <a:pt x="480" y="194"/>
                    <a:pt x="479" y="190"/>
                  </a:cubicBezTo>
                  <a:cubicBezTo>
                    <a:pt x="485" y="188"/>
                    <a:pt x="485" y="188"/>
                    <a:pt x="485" y="188"/>
                  </a:cubicBezTo>
                  <a:cubicBezTo>
                    <a:pt x="486" y="192"/>
                    <a:pt x="488" y="197"/>
                    <a:pt x="489" y="201"/>
                  </a:cubicBezTo>
                  <a:lnTo>
                    <a:pt x="483" y="203"/>
                  </a:lnTo>
                  <a:close/>
                  <a:moveTo>
                    <a:pt x="4" y="188"/>
                  </a:moveTo>
                  <a:cubicBezTo>
                    <a:pt x="3" y="183"/>
                    <a:pt x="2" y="178"/>
                    <a:pt x="1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7"/>
                    <a:pt x="9" y="182"/>
                    <a:pt x="10" y="186"/>
                  </a:cubicBezTo>
                  <a:lnTo>
                    <a:pt x="4" y="188"/>
                  </a:lnTo>
                  <a:close/>
                  <a:moveTo>
                    <a:pt x="476" y="184"/>
                  </a:moveTo>
                  <a:cubicBezTo>
                    <a:pt x="474" y="179"/>
                    <a:pt x="472" y="175"/>
                    <a:pt x="470" y="171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8" y="172"/>
                    <a:pt x="480" y="177"/>
                    <a:pt x="482" y="181"/>
                  </a:cubicBezTo>
                  <a:lnTo>
                    <a:pt x="476" y="184"/>
                  </a:lnTo>
                  <a:close/>
                  <a:moveTo>
                    <a:pt x="0" y="166"/>
                  </a:moveTo>
                  <a:cubicBezTo>
                    <a:pt x="0" y="162"/>
                    <a:pt x="0" y="157"/>
                    <a:pt x="0" y="152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6" y="157"/>
                    <a:pt x="6" y="161"/>
                    <a:pt x="7" y="166"/>
                  </a:cubicBezTo>
                  <a:lnTo>
                    <a:pt x="0" y="166"/>
                  </a:lnTo>
                  <a:close/>
                  <a:moveTo>
                    <a:pt x="467" y="165"/>
                  </a:moveTo>
                  <a:cubicBezTo>
                    <a:pt x="465" y="161"/>
                    <a:pt x="462" y="157"/>
                    <a:pt x="460" y="153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8" y="154"/>
                    <a:pt x="470" y="158"/>
                    <a:pt x="473" y="162"/>
                  </a:cubicBezTo>
                  <a:lnTo>
                    <a:pt x="467" y="165"/>
                  </a:lnTo>
                  <a:close/>
                  <a:moveTo>
                    <a:pt x="456" y="147"/>
                  </a:moveTo>
                  <a:cubicBezTo>
                    <a:pt x="454" y="144"/>
                    <a:pt x="451" y="140"/>
                    <a:pt x="448" y="136"/>
                  </a:cubicBezTo>
                  <a:cubicBezTo>
                    <a:pt x="453" y="132"/>
                    <a:pt x="453" y="132"/>
                    <a:pt x="453" y="132"/>
                  </a:cubicBezTo>
                  <a:cubicBezTo>
                    <a:pt x="456" y="136"/>
                    <a:pt x="459" y="140"/>
                    <a:pt x="461" y="144"/>
                  </a:cubicBezTo>
                  <a:lnTo>
                    <a:pt x="456" y="147"/>
                  </a:lnTo>
                  <a:close/>
                  <a:moveTo>
                    <a:pt x="6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1"/>
                    <a:pt x="0" y="137"/>
                    <a:pt x="0" y="133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6" y="138"/>
                    <a:pt x="6" y="141"/>
                    <a:pt x="6" y="145"/>
                  </a:cubicBezTo>
                  <a:close/>
                  <a:moveTo>
                    <a:pt x="444" y="131"/>
                  </a:moveTo>
                  <a:cubicBezTo>
                    <a:pt x="441" y="127"/>
                    <a:pt x="438" y="123"/>
                    <a:pt x="435" y="120"/>
                  </a:cubicBezTo>
                  <a:cubicBezTo>
                    <a:pt x="440" y="116"/>
                    <a:pt x="440" y="116"/>
                    <a:pt x="440" y="116"/>
                  </a:cubicBezTo>
                  <a:cubicBezTo>
                    <a:pt x="443" y="119"/>
                    <a:pt x="446" y="123"/>
                    <a:pt x="449" y="127"/>
                  </a:cubicBezTo>
                  <a:lnTo>
                    <a:pt x="444" y="131"/>
                  </a:lnTo>
                  <a:close/>
                  <a:moveTo>
                    <a:pt x="8" y="125"/>
                  </a:moveTo>
                  <a:cubicBezTo>
                    <a:pt x="1" y="124"/>
                    <a:pt x="1" y="124"/>
                    <a:pt x="1" y="124"/>
                  </a:cubicBezTo>
                  <a:cubicBezTo>
                    <a:pt x="2" y="119"/>
                    <a:pt x="3" y="114"/>
                    <a:pt x="4" y="110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6"/>
                    <a:pt x="8" y="120"/>
                    <a:pt x="8" y="125"/>
                  </a:cubicBezTo>
                  <a:close/>
                  <a:moveTo>
                    <a:pt x="431" y="115"/>
                  </a:moveTo>
                  <a:cubicBezTo>
                    <a:pt x="427" y="111"/>
                    <a:pt x="424" y="108"/>
                    <a:pt x="421" y="105"/>
                  </a:cubicBezTo>
                  <a:cubicBezTo>
                    <a:pt x="425" y="100"/>
                    <a:pt x="425" y="100"/>
                    <a:pt x="425" y="100"/>
                  </a:cubicBezTo>
                  <a:cubicBezTo>
                    <a:pt x="429" y="104"/>
                    <a:pt x="432" y="107"/>
                    <a:pt x="435" y="110"/>
                  </a:cubicBezTo>
                  <a:lnTo>
                    <a:pt x="431" y="115"/>
                  </a:lnTo>
                  <a:close/>
                  <a:moveTo>
                    <a:pt x="12" y="105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8" y="98"/>
                    <a:pt x="9" y="94"/>
                    <a:pt x="11" y="89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5" y="96"/>
                    <a:pt x="14" y="100"/>
                    <a:pt x="12" y="105"/>
                  </a:cubicBezTo>
                  <a:close/>
                  <a:moveTo>
                    <a:pt x="416" y="100"/>
                  </a:moveTo>
                  <a:cubicBezTo>
                    <a:pt x="413" y="97"/>
                    <a:pt x="409" y="94"/>
                    <a:pt x="406" y="90"/>
                  </a:cubicBezTo>
                  <a:cubicBezTo>
                    <a:pt x="410" y="86"/>
                    <a:pt x="410" y="86"/>
                    <a:pt x="410" y="86"/>
                  </a:cubicBezTo>
                  <a:cubicBezTo>
                    <a:pt x="414" y="89"/>
                    <a:pt x="417" y="92"/>
                    <a:pt x="420" y="95"/>
                  </a:cubicBezTo>
                  <a:lnTo>
                    <a:pt x="416" y="100"/>
                  </a:lnTo>
                  <a:close/>
                  <a:moveTo>
                    <a:pt x="401" y="86"/>
                  </a:moveTo>
                  <a:cubicBezTo>
                    <a:pt x="397" y="83"/>
                    <a:pt x="393" y="80"/>
                    <a:pt x="390" y="77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7" y="75"/>
                    <a:pt x="401" y="78"/>
                    <a:pt x="405" y="81"/>
                  </a:cubicBezTo>
                  <a:lnTo>
                    <a:pt x="401" y="86"/>
                  </a:lnTo>
                  <a:close/>
                  <a:moveTo>
                    <a:pt x="20" y="86"/>
                  </a:moveTo>
                  <a:cubicBezTo>
                    <a:pt x="14" y="83"/>
                    <a:pt x="14" y="83"/>
                    <a:pt x="14" y="83"/>
                  </a:cubicBezTo>
                  <a:cubicBezTo>
                    <a:pt x="16" y="79"/>
                    <a:pt x="18" y="74"/>
                    <a:pt x="21" y="70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4" y="78"/>
                    <a:pt x="22" y="82"/>
                    <a:pt x="20" y="86"/>
                  </a:cubicBezTo>
                  <a:close/>
                  <a:moveTo>
                    <a:pt x="384" y="73"/>
                  </a:moveTo>
                  <a:cubicBezTo>
                    <a:pt x="381" y="70"/>
                    <a:pt x="377" y="68"/>
                    <a:pt x="373" y="65"/>
                  </a:cubicBezTo>
                  <a:cubicBezTo>
                    <a:pt x="376" y="60"/>
                    <a:pt x="376" y="60"/>
                    <a:pt x="376" y="60"/>
                  </a:cubicBezTo>
                  <a:cubicBezTo>
                    <a:pt x="380" y="63"/>
                    <a:pt x="384" y="65"/>
                    <a:pt x="388" y="68"/>
                  </a:cubicBezTo>
                  <a:lnTo>
                    <a:pt x="384" y="73"/>
                  </a:lnTo>
                  <a:close/>
                  <a:moveTo>
                    <a:pt x="30" y="68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8" y="61"/>
                    <a:pt x="31" y="57"/>
                    <a:pt x="34" y="53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6" y="61"/>
                    <a:pt x="33" y="65"/>
                    <a:pt x="30" y="68"/>
                  </a:cubicBezTo>
                  <a:close/>
                  <a:moveTo>
                    <a:pt x="367" y="61"/>
                  </a:moveTo>
                  <a:cubicBezTo>
                    <a:pt x="363" y="59"/>
                    <a:pt x="359" y="56"/>
                    <a:pt x="355" y="54"/>
                  </a:cubicBezTo>
                  <a:cubicBezTo>
                    <a:pt x="358" y="49"/>
                    <a:pt x="358" y="49"/>
                    <a:pt x="358" y="49"/>
                  </a:cubicBezTo>
                  <a:cubicBezTo>
                    <a:pt x="363" y="51"/>
                    <a:pt x="367" y="53"/>
                    <a:pt x="370" y="56"/>
                  </a:cubicBezTo>
                  <a:lnTo>
                    <a:pt x="367" y="61"/>
                  </a:lnTo>
                  <a:close/>
                  <a:moveTo>
                    <a:pt x="44" y="53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2" y="45"/>
                    <a:pt x="46" y="42"/>
                    <a:pt x="50" y="39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0" y="46"/>
                    <a:pt x="47" y="50"/>
                    <a:pt x="44" y="53"/>
                  </a:cubicBezTo>
                  <a:close/>
                  <a:moveTo>
                    <a:pt x="349" y="51"/>
                  </a:moveTo>
                  <a:cubicBezTo>
                    <a:pt x="345" y="48"/>
                    <a:pt x="341" y="46"/>
                    <a:pt x="337" y="44"/>
                  </a:cubicBezTo>
                  <a:cubicBezTo>
                    <a:pt x="340" y="38"/>
                    <a:pt x="340" y="38"/>
                    <a:pt x="340" y="38"/>
                  </a:cubicBezTo>
                  <a:cubicBezTo>
                    <a:pt x="344" y="41"/>
                    <a:pt x="348" y="43"/>
                    <a:pt x="352" y="45"/>
                  </a:cubicBezTo>
                  <a:lnTo>
                    <a:pt x="349" y="51"/>
                  </a:lnTo>
                  <a:close/>
                  <a:moveTo>
                    <a:pt x="331" y="41"/>
                  </a:moveTo>
                  <a:cubicBezTo>
                    <a:pt x="327" y="39"/>
                    <a:pt x="322" y="37"/>
                    <a:pt x="318" y="35"/>
                  </a:cubicBezTo>
                  <a:cubicBezTo>
                    <a:pt x="321" y="29"/>
                    <a:pt x="321" y="29"/>
                    <a:pt x="321" y="29"/>
                  </a:cubicBezTo>
                  <a:cubicBezTo>
                    <a:pt x="325" y="31"/>
                    <a:pt x="329" y="33"/>
                    <a:pt x="334" y="35"/>
                  </a:cubicBezTo>
                  <a:lnTo>
                    <a:pt x="331" y="41"/>
                  </a:lnTo>
                  <a:close/>
                  <a:moveTo>
                    <a:pt x="59" y="39"/>
                  </a:moveTo>
                  <a:cubicBezTo>
                    <a:pt x="55" y="34"/>
                    <a:pt x="55" y="34"/>
                    <a:pt x="55" y="34"/>
                  </a:cubicBezTo>
                  <a:cubicBezTo>
                    <a:pt x="59" y="32"/>
                    <a:pt x="63" y="29"/>
                    <a:pt x="67" y="26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67" y="34"/>
                    <a:pt x="63" y="37"/>
                    <a:pt x="59" y="39"/>
                  </a:cubicBezTo>
                  <a:close/>
                  <a:moveTo>
                    <a:pt x="312" y="32"/>
                  </a:moveTo>
                  <a:cubicBezTo>
                    <a:pt x="308" y="31"/>
                    <a:pt x="303" y="29"/>
                    <a:pt x="299" y="27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5" y="23"/>
                    <a:pt x="310" y="25"/>
                    <a:pt x="314" y="27"/>
                  </a:cubicBezTo>
                  <a:lnTo>
                    <a:pt x="312" y="32"/>
                  </a:lnTo>
                  <a:close/>
                  <a:moveTo>
                    <a:pt x="77" y="28"/>
                  </a:moveTo>
                  <a:cubicBezTo>
                    <a:pt x="74" y="23"/>
                    <a:pt x="74" y="23"/>
                    <a:pt x="74" y="23"/>
                  </a:cubicBezTo>
                  <a:cubicBezTo>
                    <a:pt x="78" y="21"/>
                    <a:pt x="82" y="19"/>
                    <a:pt x="86" y="17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5" y="24"/>
                    <a:pt x="80" y="26"/>
                    <a:pt x="77" y="28"/>
                  </a:cubicBezTo>
                  <a:close/>
                  <a:moveTo>
                    <a:pt x="292" y="25"/>
                  </a:moveTo>
                  <a:cubicBezTo>
                    <a:pt x="288" y="24"/>
                    <a:pt x="284" y="22"/>
                    <a:pt x="279" y="21"/>
                  </a:cubicBezTo>
                  <a:cubicBezTo>
                    <a:pt x="281" y="15"/>
                    <a:pt x="281" y="15"/>
                    <a:pt x="281" y="15"/>
                  </a:cubicBezTo>
                  <a:cubicBezTo>
                    <a:pt x="285" y="16"/>
                    <a:pt x="290" y="18"/>
                    <a:pt x="294" y="19"/>
                  </a:cubicBezTo>
                  <a:lnTo>
                    <a:pt x="292" y="25"/>
                  </a:lnTo>
                  <a:close/>
                  <a:moveTo>
                    <a:pt x="95" y="20"/>
                  </a:moveTo>
                  <a:cubicBezTo>
                    <a:pt x="93" y="14"/>
                    <a:pt x="93" y="14"/>
                    <a:pt x="93" y="14"/>
                  </a:cubicBezTo>
                  <a:cubicBezTo>
                    <a:pt x="97" y="12"/>
                    <a:pt x="102" y="11"/>
                    <a:pt x="106" y="9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4" y="17"/>
                    <a:pt x="99" y="18"/>
                    <a:pt x="95" y="20"/>
                  </a:cubicBezTo>
                  <a:close/>
                  <a:moveTo>
                    <a:pt x="272" y="19"/>
                  </a:moveTo>
                  <a:cubicBezTo>
                    <a:pt x="268" y="18"/>
                    <a:pt x="263" y="17"/>
                    <a:pt x="259" y="16"/>
                  </a:cubicBezTo>
                  <a:cubicBezTo>
                    <a:pt x="260" y="9"/>
                    <a:pt x="260" y="9"/>
                    <a:pt x="260" y="9"/>
                  </a:cubicBezTo>
                  <a:cubicBezTo>
                    <a:pt x="265" y="10"/>
                    <a:pt x="270" y="12"/>
                    <a:pt x="274" y="13"/>
                  </a:cubicBezTo>
                  <a:lnTo>
                    <a:pt x="272" y="19"/>
                  </a:lnTo>
                  <a:close/>
                  <a:moveTo>
                    <a:pt x="252" y="14"/>
                  </a:moveTo>
                  <a:cubicBezTo>
                    <a:pt x="248" y="13"/>
                    <a:pt x="243" y="12"/>
                    <a:pt x="239" y="11"/>
                  </a:cubicBezTo>
                  <a:cubicBezTo>
                    <a:pt x="240" y="5"/>
                    <a:pt x="240" y="5"/>
                    <a:pt x="240" y="5"/>
                  </a:cubicBezTo>
                  <a:cubicBezTo>
                    <a:pt x="244" y="6"/>
                    <a:pt x="249" y="7"/>
                    <a:pt x="254" y="8"/>
                  </a:cubicBezTo>
                  <a:lnTo>
                    <a:pt x="252" y="14"/>
                  </a:lnTo>
                  <a:close/>
                  <a:moveTo>
                    <a:pt x="115" y="13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8" y="6"/>
                    <a:pt x="122" y="5"/>
                    <a:pt x="127" y="4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4" y="11"/>
                    <a:pt x="119" y="12"/>
                    <a:pt x="115" y="13"/>
                  </a:cubicBezTo>
                  <a:close/>
                  <a:moveTo>
                    <a:pt x="232" y="10"/>
                  </a:moveTo>
                  <a:cubicBezTo>
                    <a:pt x="227" y="10"/>
                    <a:pt x="223" y="9"/>
                    <a:pt x="218" y="9"/>
                  </a:cubicBezTo>
                  <a:cubicBezTo>
                    <a:pt x="219" y="2"/>
                    <a:pt x="219" y="2"/>
                    <a:pt x="219" y="2"/>
                  </a:cubicBezTo>
                  <a:cubicBezTo>
                    <a:pt x="223" y="3"/>
                    <a:pt x="228" y="3"/>
                    <a:pt x="233" y="4"/>
                  </a:cubicBezTo>
                  <a:lnTo>
                    <a:pt x="232" y="10"/>
                  </a:lnTo>
                  <a:close/>
                  <a:moveTo>
                    <a:pt x="135" y="9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8" y="2"/>
                    <a:pt x="142" y="2"/>
                    <a:pt x="146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3" y="8"/>
                    <a:pt x="139" y="9"/>
                    <a:pt x="135" y="9"/>
                  </a:cubicBezTo>
                  <a:close/>
                  <a:moveTo>
                    <a:pt x="211" y="8"/>
                  </a:moveTo>
                  <a:cubicBezTo>
                    <a:pt x="207" y="7"/>
                    <a:pt x="202" y="7"/>
                    <a:pt x="197" y="7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202" y="1"/>
                    <a:pt x="207" y="1"/>
                    <a:pt x="212" y="2"/>
                  </a:cubicBezTo>
                  <a:lnTo>
                    <a:pt x="211" y="8"/>
                  </a:lnTo>
                  <a:close/>
                  <a:moveTo>
                    <a:pt x="156" y="7"/>
                  </a:moveTo>
                  <a:cubicBezTo>
                    <a:pt x="155" y="1"/>
                    <a:pt x="155" y="1"/>
                    <a:pt x="155" y="1"/>
                  </a:cubicBezTo>
                  <a:cubicBezTo>
                    <a:pt x="160" y="0"/>
                    <a:pt x="165" y="0"/>
                    <a:pt x="169" y="0"/>
                  </a:cubicBezTo>
                  <a:cubicBezTo>
                    <a:pt x="170" y="6"/>
                    <a:pt x="170" y="6"/>
                    <a:pt x="170" y="6"/>
                  </a:cubicBezTo>
                  <a:cubicBezTo>
                    <a:pt x="165" y="7"/>
                    <a:pt x="160" y="7"/>
                    <a:pt x="156" y="7"/>
                  </a:cubicBezTo>
                  <a:close/>
                  <a:moveTo>
                    <a:pt x="190" y="7"/>
                  </a:moveTo>
                  <a:cubicBezTo>
                    <a:pt x="186" y="6"/>
                    <a:pt x="183" y="6"/>
                    <a:pt x="179" y="6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3" y="0"/>
                    <a:pt x="187" y="0"/>
                    <a:pt x="191" y="0"/>
                  </a:cubicBezTo>
                  <a:lnTo>
                    <a:pt x="19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</p:grpSp>
      <p:grpSp>
        <p:nvGrpSpPr>
          <p:cNvPr id="70" name="bIg Eye"/>
          <p:cNvGrpSpPr/>
          <p:nvPr userDrawn="1"/>
        </p:nvGrpSpPr>
        <p:grpSpPr>
          <a:xfrm>
            <a:off x="5839245" y="4670214"/>
            <a:ext cx="1058760" cy="469104"/>
            <a:chOff x="2665413" y="2318584"/>
            <a:chExt cx="962025" cy="568325"/>
          </a:xfrm>
          <a:solidFill>
            <a:schemeClr val="tx2"/>
          </a:solidFill>
        </p:grpSpPr>
        <p:sp>
          <p:nvSpPr>
            <p:cNvPr id="71" name="Freeform 8"/>
            <p:cNvSpPr>
              <a:spLocks noEditPoints="1"/>
            </p:cNvSpPr>
            <p:nvPr userDrawn="1"/>
          </p:nvSpPr>
          <p:spPr bwMode="auto">
            <a:xfrm>
              <a:off x="3051176" y="2504321"/>
              <a:ext cx="190500" cy="188913"/>
            </a:xfrm>
            <a:custGeom>
              <a:avLst/>
              <a:gdLst>
                <a:gd name="T0" fmla="*/ 45 w 70"/>
                <a:gd name="T1" fmla="*/ 5 h 69"/>
                <a:gd name="T2" fmla="*/ 6 w 70"/>
                <a:gd name="T3" fmla="*/ 24 h 69"/>
                <a:gd name="T4" fmla="*/ 25 w 70"/>
                <a:gd name="T5" fmla="*/ 64 h 69"/>
                <a:gd name="T6" fmla="*/ 64 w 70"/>
                <a:gd name="T7" fmla="*/ 45 h 69"/>
                <a:gd name="T8" fmla="*/ 45 w 70"/>
                <a:gd name="T9" fmla="*/ 5 h 69"/>
                <a:gd name="T10" fmla="*/ 28 w 70"/>
                <a:gd name="T11" fmla="*/ 53 h 69"/>
                <a:gd name="T12" fmla="*/ 16 w 70"/>
                <a:gd name="T13" fmla="*/ 28 h 69"/>
                <a:gd name="T14" fmla="*/ 41 w 70"/>
                <a:gd name="T15" fmla="*/ 16 h 69"/>
                <a:gd name="T16" fmla="*/ 54 w 70"/>
                <a:gd name="T17" fmla="*/ 41 h 69"/>
                <a:gd name="T18" fmla="*/ 28 w 70"/>
                <a:gd name="T19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45" y="5"/>
                  </a:moveTo>
                  <a:cubicBezTo>
                    <a:pt x="29" y="0"/>
                    <a:pt x="11" y="8"/>
                    <a:pt x="6" y="24"/>
                  </a:cubicBezTo>
                  <a:cubicBezTo>
                    <a:pt x="0" y="41"/>
                    <a:pt x="9" y="58"/>
                    <a:pt x="25" y="64"/>
                  </a:cubicBezTo>
                  <a:cubicBezTo>
                    <a:pt x="41" y="69"/>
                    <a:pt x="59" y="61"/>
                    <a:pt x="64" y="45"/>
                  </a:cubicBezTo>
                  <a:cubicBezTo>
                    <a:pt x="70" y="28"/>
                    <a:pt x="61" y="11"/>
                    <a:pt x="45" y="5"/>
                  </a:cubicBezTo>
                  <a:moveTo>
                    <a:pt x="28" y="53"/>
                  </a:moveTo>
                  <a:cubicBezTo>
                    <a:pt x="18" y="50"/>
                    <a:pt x="12" y="38"/>
                    <a:pt x="16" y="28"/>
                  </a:cubicBezTo>
                  <a:cubicBezTo>
                    <a:pt x="20" y="18"/>
                    <a:pt x="31" y="12"/>
                    <a:pt x="41" y="16"/>
                  </a:cubicBezTo>
                  <a:cubicBezTo>
                    <a:pt x="52" y="19"/>
                    <a:pt x="57" y="31"/>
                    <a:pt x="54" y="41"/>
                  </a:cubicBezTo>
                  <a:cubicBezTo>
                    <a:pt x="50" y="51"/>
                    <a:pt x="39" y="57"/>
                    <a:pt x="28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sp>
          <p:nvSpPr>
            <p:cNvPr id="72" name="Freeform 9"/>
            <p:cNvSpPr>
              <a:spLocks noEditPoints="1"/>
            </p:cNvSpPr>
            <p:nvPr userDrawn="1"/>
          </p:nvSpPr>
          <p:spPr bwMode="auto">
            <a:xfrm>
              <a:off x="2665413" y="2318584"/>
              <a:ext cx="962025" cy="568325"/>
            </a:xfrm>
            <a:custGeom>
              <a:avLst/>
              <a:gdLst>
                <a:gd name="T0" fmla="*/ 199 w 352"/>
                <a:gd name="T1" fmla="*/ 31 h 208"/>
                <a:gd name="T2" fmla="*/ 0 w 352"/>
                <a:gd name="T3" fmla="*/ 42 h 208"/>
                <a:gd name="T4" fmla="*/ 155 w 352"/>
                <a:gd name="T5" fmla="*/ 174 h 208"/>
                <a:gd name="T6" fmla="*/ 352 w 352"/>
                <a:gd name="T7" fmla="*/ 163 h 208"/>
                <a:gd name="T8" fmla="*/ 199 w 352"/>
                <a:gd name="T9" fmla="*/ 31 h 208"/>
                <a:gd name="T10" fmla="*/ 157 w 352"/>
                <a:gd name="T11" fmla="*/ 156 h 208"/>
                <a:gd name="T12" fmla="*/ 122 w 352"/>
                <a:gd name="T13" fmla="*/ 84 h 208"/>
                <a:gd name="T14" fmla="*/ 195 w 352"/>
                <a:gd name="T15" fmla="*/ 49 h 208"/>
                <a:gd name="T16" fmla="*/ 230 w 352"/>
                <a:gd name="T17" fmla="*/ 121 h 208"/>
                <a:gd name="T18" fmla="*/ 157 w 352"/>
                <a:gd name="T19" fmla="*/ 15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208">
                  <a:moveTo>
                    <a:pt x="199" y="31"/>
                  </a:moveTo>
                  <a:cubicBezTo>
                    <a:pt x="107" y="0"/>
                    <a:pt x="0" y="42"/>
                    <a:pt x="0" y="42"/>
                  </a:cubicBezTo>
                  <a:cubicBezTo>
                    <a:pt x="0" y="42"/>
                    <a:pt x="55" y="140"/>
                    <a:pt x="155" y="174"/>
                  </a:cubicBezTo>
                  <a:cubicBezTo>
                    <a:pt x="254" y="208"/>
                    <a:pt x="352" y="163"/>
                    <a:pt x="352" y="163"/>
                  </a:cubicBezTo>
                  <a:cubicBezTo>
                    <a:pt x="352" y="163"/>
                    <a:pt x="290" y="63"/>
                    <a:pt x="199" y="31"/>
                  </a:cubicBezTo>
                  <a:moveTo>
                    <a:pt x="157" y="156"/>
                  </a:moveTo>
                  <a:cubicBezTo>
                    <a:pt x="128" y="146"/>
                    <a:pt x="112" y="114"/>
                    <a:pt x="122" y="84"/>
                  </a:cubicBezTo>
                  <a:cubicBezTo>
                    <a:pt x="132" y="54"/>
                    <a:pt x="165" y="39"/>
                    <a:pt x="195" y="49"/>
                  </a:cubicBezTo>
                  <a:cubicBezTo>
                    <a:pt x="224" y="59"/>
                    <a:pt x="240" y="91"/>
                    <a:pt x="230" y="121"/>
                  </a:cubicBezTo>
                  <a:cubicBezTo>
                    <a:pt x="219" y="151"/>
                    <a:pt x="187" y="166"/>
                    <a:pt x="157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</p:grpSp>
      <p:sp>
        <p:nvSpPr>
          <p:cNvPr id="73" name="Line to bugle"/>
          <p:cNvSpPr>
            <a:spLocks noChangeArrowheads="1"/>
          </p:cNvSpPr>
          <p:nvPr userDrawn="1"/>
        </p:nvSpPr>
        <p:spPr bwMode="auto">
          <a:xfrm>
            <a:off x="5302877" y="5806285"/>
            <a:ext cx="26208" cy="5254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Qualcomm Office Regular" pitchFamily="34" charset="0"/>
            </a:endParaRPr>
          </a:p>
        </p:txBody>
      </p:sp>
      <p:sp>
        <p:nvSpPr>
          <p:cNvPr id="74" name="Bugle"/>
          <p:cNvSpPr>
            <a:spLocks/>
          </p:cNvSpPr>
          <p:nvPr userDrawn="1"/>
        </p:nvSpPr>
        <p:spPr bwMode="auto">
          <a:xfrm>
            <a:off x="4949958" y="6260975"/>
            <a:ext cx="653425" cy="252897"/>
          </a:xfrm>
          <a:custGeom>
            <a:avLst/>
            <a:gdLst>
              <a:gd name="T0" fmla="*/ 374 w 374"/>
              <a:gd name="T1" fmla="*/ 97 h 193"/>
              <a:gd name="T2" fmla="*/ 348 w 374"/>
              <a:gd name="T3" fmla="*/ 76 h 193"/>
              <a:gd name="T4" fmla="*/ 348 w 374"/>
              <a:gd name="T5" fmla="*/ 93 h 193"/>
              <a:gd name="T6" fmla="*/ 269 w 374"/>
              <a:gd name="T7" fmla="*/ 93 h 193"/>
              <a:gd name="T8" fmla="*/ 200 w 374"/>
              <a:gd name="T9" fmla="*/ 42 h 193"/>
              <a:gd name="T10" fmla="*/ 200 w 374"/>
              <a:gd name="T11" fmla="*/ 93 h 193"/>
              <a:gd name="T12" fmla="*/ 124 w 374"/>
              <a:gd name="T13" fmla="*/ 93 h 193"/>
              <a:gd name="T14" fmla="*/ 0 w 374"/>
              <a:gd name="T15" fmla="*/ 0 h 193"/>
              <a:gd name="T16" fmla="*/ 0 w 374"/>
              <a:gd name="T17" fmla="*/ 193 h 193"/>
              <a:gd name="T18" fmla="*/ 124 w 374"/>
              <a:gd name="T19" fmla="*/ 100 h 193"/>
              <a:gd name="T20" fmla="*/ 200 w 374"/>
              <a:gd name="T21" fmla="*/ 100 h 193"/>
              <a:gd name="T22" fmla="*/ 200 w 374"/>
              <a:gd name="T23" fmla="*/ 152 h 193"/>
              <a:gd name="T24" fmla="*/ 269 w 374"/>
              <a:gd name="T25" fmla="*/ 100 h 193"/>
              <a:gd name="T26" fmla="*/ 348 w 374"/>
              <a:gd name="T27" fmla="*/ 100 h 193"/>
              <a:gd name="T28" fmla="*/ 348 w 374"/>
              <a:gd name="T29" fmla="*/ 116 h 193"/>
              <a:gd name="T30" fmla="*/ 374 w 374"/>
              <a:gd name="T31" fmla="*/ 9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4" h="193">
                <a:moveTo>
                  <a:pt x="374" y="97"/>
                </a:moveTo>
                <a:lnTo>
                  <a:pt x="348" y="76"/>
                </a:lnTo>
                <a:lnTo>
                  <a:pt x="348" y="93"/>
                </a:lnTo>
                <a:lnTo>
                  <a:pt x="269" y="93"/>
                </a:lnTo>
                <a:lnTo>
                  <a:pt x="200" y="42"/>
                </a:lnTo>
                <a:lnTo>
                  <a:pt x="200" y="93"/>
                </a:lnTo>
                <a:lnTo>
                  <a:pt x="124" y="93"/>
                </a:lnTo>
                <a:lnTo>
                  <a:pt x="0" y="0"/>
                </a:lnTo>
                <a:lnTo>
                  <a:pt x="0" y="193"/>
                </a:lnTo>
                <a:lnTo>
                  <a:pt x="124" y="100"/>
                </a:lnTo>
                <a:lnTo>
                  <a:pt x="200" y="100"/>
                </a:lnTo>
                <a:lnTo>
                  <a:pt x="200" y="152"/>
                </a:lnTo>
                <a:lnTo>
                  <a:pt x="269" y="100"/>
                </a:lnTo>
                <a:lnTo>
                  <a:pt x="348" y="100"/>
                </a:lnTo>
                <a:lnTo>
                  <a:pt x="348" y="116"/>
                </a:lnTo>
                <a:lnTo>
                  <a:pt x="374" y="97"/>
                </a:lnTo>
                <a:close/>
              </a:path>
            </a:pathLst>
          </a:custGeom>
          <a:solidFill>
            <a:srgbClr val="FCB53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Qualcomm Office Regular" pitchFamily="34" charset="0"/>
            </a:endParaRPr>
          </a:p>
        </p:txBody>
      </p:sp>
      <p:grpSp>
        <p:nvGrpSpPr>
          <p:cNvPr id="75" name="Arrow round wheel 2"/>
          <p:cNvGrpSpPr/>
          <p:nvPr userDrawn="1"/>
        </p:nvGrpSpPr>
        <p:grpSpPr>
          <a:xfrm>
            <a:off x="4235382" y="5405319"/>
            <a:ext cx="1081473" cy="564759"/>
            <a:chOff x="1208088" y="3209171"/>
            <a:chExt cx="982663" cy="684213"/>
          </a:xfrm>
        </p:grpSpPr>
        <p:sp>
          <p:nvSpPr>
            <p:cNvPr id="76" name="Freeform 12"/>
            <p:cNvSpPr>
              <a:spLocks noEditPoints="1"/>
            </p:cNvSpPr>
            <p:nvPr userDrawn="1"/>
          </p:nvSpPr>
          <p:spPr bwMode="auto">
            <a:xfrm>
              <a:off x="1208088" y="3220284"/>
              <a:ext cx="120650" cy="114300"/>
            </a:xfrm>
            <a:custGeom>
              <a:avLst/>
              <a:gdLst>
                <a:gd name="T0" fmla="*/ 76 w 76"/>
                <a:gd name="T1" fmla="*/ 72 h 72"/>
                <a:gd name="T2" fmla="*/ 0 w 76"/>
                <a:gd name="T3" fmla="*/ 58 h 72"/>
                <a:gd name="T4" fmla="*/ 48 w 76"/>
                <a:gd name="T5" fmla="*/ 0 h 72"/>
                <a:gd name="T6" fmla="*/ 76 w 76"/>
                <a:gd name="T7" fmla="*/ 72 h 72"/>
                <a:gd name="T8" fmla="*/ 17 w 76"/>
                <a:gd name="T9" fmla="*/ 51 h 72"/>
                <a:gd name="T10" fmla="*/ 62 w 76"/>
                <a:gd name="T11" fmla="*/ 60 h 72"/>
                <a:gd name="T12" fmla="*/ 46 w 76"/>
                <a:gd name="T13" fmla="*/ 19 h 72"/>
                <a:gd name="T14" fmla="*/ 17 w 76"/>
                <a:gd name="T1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72">
                  <a:moveTo>
                    <a:pt x="76" y="72"/>
                  </a:moveTo>
                  <a:lnTo>
                    <a:pt x="0" y="58"/>
                  </a:lnTo>
                  <a:lnTo>
                    <a:pt x="48" y="0"/>
                  </a:lnTo>
                  <a:lnTo>
                    <a:pt x="76" y="72"/>
                  </a:lnTo>
                  <a:close/>
                  <a:moveTo>
                    <a:pt x="17" y="51"/>
                  </a:moveTo>
                  <a:lnTo>
                    <a:pt x="62" y="60"/>
                  </a:lnTo>
                  <a:lnTo>
                    <a:pt x="46" y="19"/>
                  </a:lnTo>
                  <a:lnTo>
                    <a:pt x="17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sp>
          <p:nvSpPr>
            <p:cNvPr id="77" name="Freeform 13"/>
            <p:cNvSpPr>
              <a:spLocks noEditPoints="1"/>
            </p:cNvSpPr>
            <p:nvPr userDrawn="1"/>
          </p:nvSpPr>
          <p:spPr bwMode="auto">
            <a:xfrm>
              <a:off x="1249363" y="3209171"/>
              <a:ext cx="941388" cy="684213"/>
            </a:xfrm>
            <a:custGeom>
              <a:avLst/>
              <a:gdLst>
                <a:gd name="T0" fmla="*/ 170 w 345"/>
                <a:gd name="T1" fmla="*/ 245 h 251"/>
                <a:gd name="T2" fmla="*/ 173 w 345"/>
                <a:gd name="T3" fmla="*/ 251 h 251"/>
                <a:gd name="T4" fmla="*/ 149 w 345"/>
                <a:gd name="T5" fmla="*/ 243 h 251"/>
                <a:gd name="T6" fmla="*/ 191 w 345"/>
                <a:gd name="T7" fmla="*/ 251 h 251"/>
                <a:gd name="T8" fmla="*/ 205 w 345"/>
                <a:gd name="T9" fmla="*/ 248 h 251"/>
                <a:gd name="T10" fmla="*/ 127 w 345"/>
                <a:gd name="T11" fmla="*/ 245 h 251"/>
                <a:gd name="T12" fmla="*/ 141 w 345"/>
                <a:gd name="T13" fmla="*/ 249 h 251"/>
                <a:gd name="T14" fmla="*/ 224 w 345"/>
                <a:gd name="T15" fmla="*/ 237 h 251"/>
                <a:gd name="T16" fmla="*/ 121 w 345"/>
                <a:gd name="T17" fmla="*/ 243 h 251"/>
                <a:gd name="T18" fmla="*/ 123 w 345"/>
                <a:gd name="T19" fmla="*/ 237 h 251"/>
                <a:gd name="T20" fmla="*/ 230 w 345"/>
                <a:gd name="T21" fmla="*/ 235 h 251"/>
                <a:gd name="T22" fmla="*/ 233 w 345"/>
                <a:gd name="T23" fmla="*/ 241 h 251"/>
                <a:gd name="T24" fmla="*/ 91 w 345"/>
                <a:gd name="T25" fmla="*/ 224 h 251"/>
                <a:gd name="T26" fmla="*/ 252 w 345"/>
                <a:gd name="T27" fmla="*/ 232 h 251"/>
                <a:gd name="T28" fmla="*/ 265 w 345"/>
                <a:gd name="T29" fmla="*/ 225 h 251"/>
                <a:gd name="T30" fmla="*/ 81 w 345"/>
                <a:gd name="T31" fmla="*/ 225 h 251"/>
                <a:gd name="T32" fmla="*/ 85 w 345"/>
                <a:gd name="T33" fmla="*/ 220 h 251"/>
                <a:gd name="T34" fmla="*/ 271 w 345"/>
                <a:gd name="T35" fmla="*/ 222 h 251"/>
                <a:gd name="T36" fmla="*/ 282 w 345"/>
                <a:gd name="T37" fmla="*/ 213 h 251"/>
                <a:gd name="T38" fmla="*/ 54 w 345"/>
                <a:gd name="T39" fmla="*/ 204 h 251"/>
                <a:gd name="T40" fmla="*/ 64 w 345"/>
                <a:gd name="T41" fmla="*/ 213 h 251"/>
                <a:gd name="T42" fmla="*/ 293 w 345"/>
                <a:gd name="T43" fmla="*/ 194 h 251"/>
                <a:gd name="T44" fmla="*/ 49 w 345"/>
                <a:gd name="T45" fmla="*/ 199 h 251"/>
                <a:gd name="T46" fmla="*/ 53 w 345"/>
                <a:gd name="T47" fmla="*/ 194 h 251"/>
                <a:gd name="T48" fmla="*/ 298 w 345"/>
                <a:gd name="T49" fmla="*/ 189 h 251"/>
                <a:gd name="T50" fmla="*/ 303 w 345"/>
                <a:gd name="T51" fmla="*/ 193 h 251"/>
                <a:gd name="T52" fmla="*/ 32 w 345"/>
                <a:gd name="T53" fmla="*/ 167 h 251"/>
                <a:gd name="T54" fmla="*/ 316 w 345"/>
                <a:gd name="T55" fmla="*/ 177 h 251"/>
                <a:gd name="T56" fmla="*/ 318 w 345"/>
                <a:gd name="T57" fmla="*/ 161 h 251"/>
                <a:gd name="T58" fmla="*/ 316 w 345"/>
                <a:gd name="T59" fmla="*/ 177 h 251"/>
                <a:gd name="T60" fmla="*/ 22 w 345"/>
                <a:gd name="T61" fmla="*/ 149 h 251"/>
                <a:gd name="T62" fmla="*/ 327 w 345"/>
                <a:gd name="T63" fmla="*/ 158 h 251"/>
                <a:gd name="T64" fmla="*/ 333 w 345"/>
                <a:gd name="T65" fmla="*/ 145 h 251"/>
                <a:gd name="T66" fmla="*/ 8 w 345"/>
                <a:gd name="T67" fmla="*/ 132 h 251"/>
                <a:gd name="T68" fmla="*/ 13 w 345"/>
                <a:gd name="T69" fmla="*/ 146 h 251"/>
                <a:gd name="T70" fmla="*/ 333 w 345"/>
                <a:gd name="T71" fmla="*/ 123 h 251"/>
                <a:gd name="T72" fmla="*/ 6 w 345"/>
                <a:gd name="T73" fmla="*/ 125 h 251"/>
                <a:gd name="T74" fmla="*/ 12 w 345"/>
                <a:gd name="T75" fmla="*/ 124 h 251"/>
                <a:gd name="T76" fmla="*/ 335 w 345"/>
                <a:gd name="T77" fmla="*/ 117 h 251"/>
                <a:gd name="T78" fmla="*/ 341 w 345"/>
                <a:gd name="T79" fmla="*/ 118 h 251"/>
                <a:gd name="T80" fmla="*/ 6 w 345"/>
                <a:gd name="T81" fmla="*/ 90 h 251"/>
                <a:gd name="T82" fmla="*/ 344 w 345"/>
                <a:gd name="T83" fmla="*/ 97 h 251"/>
                <a:gd name="T84" fmla="*/ 345 w 345"/>
                <a:gd name="T85" fmla="*/ 83 h 251"/>
                <a:gd name="T86" fmla="*/ 0 w 345"/>
                <a:gd name="T87" fmla="*/ 78 h 251"/>
                <a:gd name="T88" fmla="*/ 6 w 345"/>
                <a:gd name="T89" fmla="*/ 78 h 251"/>
                <a:gd name="T90" fmla="*/ 339 w 345"/>
                <a:gd name="T91" fmla="*/ 76 h 251"/>
                <a:gd name="T92" fmla="*/ 345 w 345"/>
                <a:gd name="T93" fmla="*/ 76 h 251"/>
                <a:gd name="T94" fmla="*/ 0 w 345"/>
                <a:gd name="T95" fmla="*/ 62 h 251"/>
                <a:gd name="T96" fmla="*/ 7 w 345"/>
                <a:gd name="T97" fmla="*/ 63 h 251"/>
                <a:gd name="T98" fmla="*/ 342 w 345"/>
                <a:gd name="T99" fmla="*/ 40 h 251"/>
                <a:gd name="T100" fmla="*/ 334 w 345"/>
                <a:gd name="T101" fmla="*/ 35 h 251"/>
                <a:gd name="T102" fmla="*/ 340 w 345"/>
                <a:gd name="T103" fmla="*/ 33 h 251"/>
                <a:gd name="T104" fmla="*/ 323 w 345"/>
                <a:gd name="T105" fmla="*/ 3 h 251"/>
                <a:gd name="T106" fmla="*/ 328 w 345"/>
                <a:gd name="T107" fmla="*/ 1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5" h="251">
                  <a:moveTo>
                    <a:pt x="173" y="251"/>
                  </a:moveTo>
                  <a:cubicBezTo>
                    <a:pt x="172" y="251"/>
                    <a:pt x="171" y="251"/>
                    <a:pt x="170" y="251"/>
                  </a:cubicBezTo>
                  <a:cubicBezTo>
                    <a:pt x="170" y="245"/>
                    <a:pt x="170" y="245"/>
                    <a:pt x="170" y="245"/>
                  </a:cubicBezTo>
                  <a:cubicBezTo>
                    <a:pt x="174" y="245"/>
                    <a:pt x="179" y="245"/>
                    <a:pt x="184" y="245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80" y="251"/>
                    <a:pt x="177" y="251"/>
                    <a:pt x="173" y="251"/>
                  </a:cubicBezTo>
                  <a:close/>
                  <a:moveTo>
                    <a:pt x="163" y="251"/>
                  </a:moveTo>
                  <a:cubicBezTo>
                    <a:pt x="158" y="251"/>
                    <a:pt x="153" y="250"/>
                    <a:pt x="148" y="250"/>
                  </a:cubicBezTo>
                  <a:cubicBezTo>
                    <a:pt x="149" y="243"/>
                    <a:pt x="149" y="243"/>
                    <a:pt x="149" y="243"/>
                  </a:cubicBezTo>
                  <a:cubicBezTo>
                    <a:pt x="154" y="244"/>
                    <a:pt x="158" y="245"/>
                    <a:pt x="163" y="245"/>
                  </a:cubicBezTo>
                  <a:lnTo>
                    <a:pt x="163" y="251"/>
                  </a:lnTo>
                  <a:close/>
                  <a:moveTo>
                    <a:pt x="191" y="251"/>
                  </a:moveTo>
                  <a:cubicBezTo>
                    <a:pt x="190" y="244"/>
                    <a:pt x="190" y="244"/>
                    <a:pt x="190" y="244"/>
                  </a:cubicBezTo>
                  <a:cubicBezTo>
                    <a:pt x="195" y="244"/>
                    <a:pt x="199" y="243"/>
                    <a:pt x="204" y="242"/>
                  </a:cubicBezTo>
                  <a:cubicBezTo>
                    <a:pt x="205" y="248"/>
                    <a:pt x="205" y="248"/>
                    <a:pt x="205" y="248"/>
                  </a:cubicBezTo>
                  <a:cubicBezTo>
                    <a:pt x="200" y="249"/>
                    <a:pt x="196" y="250"/>
                    <a:pt x="191" y="251"/>
                  </a:cubicBezTo>
                  <a:close/>
                  <a:moveTo>
                    <a:pt x="141" y="249"/>
                  </a:moveTo>
                  <a:cubicBezTo>
                    <a:pt x="137" y="248"/>
                    <a:pt x="132" y="247"/>
                    <a:pt x="127" y="245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33" y="240"/>
                    <a:pt x="138" y="241"/>
                    <a:pt x="142" y="242"/>
                  </a:cubicBezTo>
                  <a:lnTo>
                    <a:pt x="141" y="249"/>
                  </a:lnTo>
                  <a:close/>
                  <a:moveTo>
                    <a:pt x="212" y="247"/>
                  </a:moveTo>
                  <a:cubicBezTo>
                    <a:pt x="211" y="241"/>
                    <a:pt x="211" y="241"/>
                    <a:pt x="211" y="241"/>
                  </a:cubicBezTo>
                  <a:cubicBezTo>
                    <a:pt x="215" y="240"/>
                    <a:pt x="220" y="239"/>
                    <a:pt x="224" y="237"/>
                  </a:cubicBezTo>
                  <a:cubicBezTo>
                    <a:pt x="226" y="243"/>
                    <a:pt x="226" y="243"/>
                    <a:pt x="226" y="243"/>
                  </a:cubicBezTo>
                  <a:cubicBezTo>
                    <a:pt x="221" y="245"/>
                    <a:pt x="217" y="246"/>
                    <a:pt x="212" y="247"/>
                  </a:cubicBezTo>
                  <a:close/>
                  <a:moveTo>
                    <a:pt x="121" y="243"/>
                  </a:moveTo>
                  <a:cubicBezTo>
                    <a:pt x="116" y="242"/>
                    <a:pt x="112" y="240"/>
                    <a:pt x="107" y="238"/>
                  </a:cubicBezTo>
                  <a:cubicBezTo>
                    <a:pt x="110" y="233"/>
                    <a:pt x="110" y="233"/>
                    <a:pt x="110" y="233"/>
                  </a:cubicBezTo>
                  <a:cubicBezTo>
                    <a:pt x="114" y="234"/>
                    <a:pt x="118" y="236"/>
                    <a:pt x="123" y="237"/>
                  </a:cubicBezTo>
                  <a:lnTo>
                    <a:pt x="121" y="243"/>
                  </a:lnTo>
                  <a:close/>
                  <a:moveTo>
                    <a:pt x="233" y="241"/>
                  </a:moveTo>
                  <a:cubicBezTo>
                    <a:pt x="230" y="235"/>
                    <a:pt x="230" y="235"/>
                    <a:pt x="230" y="235"/>
                  </a:cubicBezTo>
                  <a:cubicBezTo>
                    <a:pt x="235" y="233"/>
                    <a:pt x="239" y="232"/>
                    <a:pt x="243" y="230"/>
                  </a:cubicBezTo>
                  <a:cubicBezTo>
                    <a:pt x="246" y="236"/>
                    <a:pt x="246" y="236"/>
                    <a:pt x="246" y="236"/>
                  </a:cubicBezTo>
                  <a:cubicBezTo>
                    <a:pt x="241" y="238"/>
                    <a:pt x="237" y="239"/>
                    <a:pt x="233" y="241"/>
                  </a:cubicBezTo>
                  <a:close/>
                  <a:moveTo>
                    <a:pt x="101" y="236"/>
                  </a:moveTo>
                  <a:cubicBezTo>
                    <a:pt x="96" y="234"/>
                    <a:pt x="92" y="231"/>
                    <a:pt x="88" y="229"/>
                  </a:cubicBezTo>
                  <a:cubicBezTo>
                    <a:pt x="91" y="224"/>
                    <a:pt x="91" y="224"/>
                    <a:pt x="91" y="224"/>
                  </a:cubicBezTo>
                  <a:cubicBezTo>
                    <a:pt x="95" y="226"/>
                    <a:pt x="99" y="228"/>
                    <a:pt x="103" y="230"/>
                  </a:cubicBezTo>
                  <a:lnTo>
                    <a:pt x="101" y="236"/>
                  </a:lnTo>
                  <a:close/>
                  <a:moveTo>
                    <a:pt x="252" y="232"/>
                  </a:moveTo>
                  <a:cubicBezTo>
                    <a:pt x="249" y="227"/>
                    <a:pt x="249" y="227"/>
                    <a:pt x="249" y="227"/>
                  </a:cubicBezTo>
                  <a:cubicBezTo>
                    <a:pt x="253" y="225"/>
                    <a:pt x="257" y="222"/>
                    <a:pt x="261" y="220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1" y="228"/>
                    <a:pt x="256" y="230"/>
                    <a:pt x="252" y="232"/>
                  </a:cubicBezTo>
                  <a:close/>
                  <a:moveTo>
                    <a:pt x="82" y="225"/>
                  </a:moveTo>
                  <a:cubicBezTo>
                    <a:pt x="81" y="225"/>
                    <a:pt x="81" y="225"/>
                    <a:pt x="81" y="225"/>
                  </a:cubicBezTo>
                  <a:cubicBezTo>
                    <a:pt x="77" y="223"/>
                    <a:pt x="74" y="220"/>
                    <a:pt x="70" y="217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77" y="215"/>
                    <a:pt x="81" y="217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lnTo>
                    <a:pt x="82" y="225"/>
                  </a:lnTo>
                  <a:close/>
                  <a:moveTo>
                    <a:pt x="271" y="222"/>
                  </a:moveTo>
                  <a:cubicBezTo>
                    <a:pt x="267" y="216"/>
                    <a:pt x="267" y="216"/>
                    <a:pt x="267" y="216"/>
                  </a:cubicBezTo>
                  <a:cubicBezTo>
                    <a:pt x="271" y="214"/>
                    <a:pt x="275" y="211"/>
                    <a:pt x="278" y="208"/>
                  </a:cubicBezTo>
                  <a:cubicBezTo>
                    <a:pt x="282" y="213"/>
                    <a:pt x="282" y="213"/>
                    <a:pt x="282" y="213"/>
                  </a:cubicBezTo>
                  <a:cubicBezTo>
                    <a:pt x="278" y="216"/>
                    <a:pt x="274" y="219"/>
                    <a:pt x="271" y="222"/>
                  </a:cubicBezTo>
                  <a:close/>
                  <a:moveTo>
                    <a:pt x="64" y="213"/>
                  </a:moveTo>
                  <a:cubicBezTo>
                    <a:pt x="61" y="210"/>
                    <a:pt x="57" y="207"/>
                    <a:pt x="54" y="204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61" y="202"/>
                    <a:pt x="65" y="205"/>
                    <a:pt x="68" y="208"/>
                  </a:cubicBezTo>
                  <a:lnTo>
                    <a:pt x="64" y="213"/>
                  </a:lnTo>
                  <a:close/>
                  <a:moveTo>
                    <a:pt x="287" y="209"/>
                  </a:moveTo>
                  <a:cubicBezTo>
                    <a:pt x="283" y="204"/>
                    <a:pt x="283" y="204"/>
                    <a:pt x="283" y="204"/>
                  </a:cubicBezTo>
                  <a:cubicBezTo>
                    <a:pt x="287" y="201"/>
                    <a:pt x="290" y="198"/>
                    <a:pt x="293" y="194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95" y="202"/>
                    <a:pt x="291" y="205"/>
                    <a:pt x="287" y="209"/>
                  </a:cubicBezTo>
                  <a:close/>
                  <a:moveTo>
                    <a:pt x="49" y="199"/>
                  </a:moveTo>
                  <a:cubicBezTo>
                    <a:pt x="45" y="195"/>
                    <a:pt x="42" y="192"/>
                    <a:pt x="39" y="188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7" y="188"/>
                    <a:pt x="50" y="191"/>
                    <a:pt x="53" y="194"/>
                  </a:cubicBezTo>
                  <a:lnTo>
                    <a:pt x="49" y="199"/>
                  </a:lnTo>
                  <a:close/>
                  <a:moveTo>
                    <a:pt x="303" y="193"/>
                  </a:moveTo>
                  <a:cubicBezTo>
                    <a:pt x="298" y="189"/>
                    <a:pt x="298" y="189"/>
                    <a:pt x="298" y="189"/>
                  </a:cubicBezTo>
                  <a:cubicBezTo>
                    <a:pt x="301" y="186"/>
                    <a:pt x="304" y="182"/>
                    <a:pt x="307" y="179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09" y="186"/>
                    <a:pt x="306" y="190"/>
                    <a:pt x="303" y="193"/>
                  </a:cubicBezTo>
                  <a:close/>
                  <a:moveTo>
                    <a:pt x="35" y="183"/>
                  </a:moveTo>
                  <a:cubicBezTo>
                    <a:pt x="32" y="179"/>
                    <a:pt x="29" y="175"/>
                    <a:pt x="27" y="171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4" y="171"/>
                    <a:pt x="37" y="175"/>
                    <a:pt x="40" y="179"/>
                  </a:cubicBezTo>
                  <a:lnTo>
                    <a:pt x="35" y="183"/>
                  </a:lnTo>
                  <a:close/>
                  <a:moveTo>
                    <a:pt x="316" y="177"/>
                  </a:moveTo>
                  <a:cubicBezTo>
                    <a:pt x="311" y="173"/>
                    <a:pt x="311" y="173"/>
                    <a:pt x="311" y="173"/>
                  </a:cubicBezTo>
                  <a:cubicBezTo>
                    <a:pt x="312" y="171"/>
                    <a:pt x="314" y="169"/>
                    <a:pt x="315" y="166"/>
                  </a:cubicBezTo>
                  <a:cubicBezTo>
                    <a:pt x="316" y="165"/>
                    <a:pt x="317" y="163"/>
                    <a:pt x="318" y="161"/>
                  </a:cubicBezTo>
                  <a:cubicBezTo>
                    <a:pt x="323" y="165"/>
                    <a:pt x="323" y="165"/>
                    <a:pt x="323" y="165"/>
                  </a:cubicBezTo>
                  <a:cubicBezTo>
                    <a:pt x="323" y="166"/>
                    <a:pt x="321" y="168"/>
                    <a:pt x="320" y="170"/>
                  </a:cubicBezTo>
                  <a:cubicBezTo>
                    <a:pt x="319" y="172"/>
                    <a:pt x="317" y="174"/>
                    <a:pt x="316" y="177"/>
                  </a:cubicBezTo>
                  <a:close/>
                  <a:moveTo>
                    <a:pt x="23" y="165"/>
                  </a:moveTo>
                  <a:cubicBezTo>
                    <a:pt x="20" y="161"/>
                    <a:pt x="18" y="156"/>
                    <a:pt x="16" y="152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4" y="154"/>
                    <a:pt x="26" y="158"/>
                    <a:pt x="28" y="162"/>
                  </a:cubicBezTo>
                  <a:lnTo>
                    <a:pt x="23" y="165"/>
                  </a:lnTo>
                  <a:close/>
                  <a:moveTo>
                    <a:pt x="327" y="158"/>
                  </a:moveTo>
                  <a:cubicBezTo>
                    <a:pt x="321" y="155"/>
                    <a:pt x="321" y="155"/>
                    <a:pt x="321" y="155"/>
                  </a:cubicBezTo>
                  <a:cubicBezTo>
                    <a:pt x="323" y="151"/>
                    <a:pt x="325" y="147"/>
                    <a:pt x="327" y="143"/>
                  </a:cubicBezTo>
                  <a:cubicBezTo>
                    <a:pt x="333" y="145"/>
                    <a:pt x="333" y="145"/>
                    <a:pt x="333" y="145"/>
                  </a:cubicBezTo>
                  <a:cubicBezTo>
                    <a:pt x="331" y="150"/>
                    <a:pt x="329" y="154"/>
                    <a:pt x="327" y="158"/>
                  </a:cubicBezTo>
                  <a:close/>
                  <a:moveTo>
                    <a:pt x="13" y="146"/>
                  </a:moveTo>
                  <a:cubicBezTo>
                    <a:pt x="11" y="141"/>
                    <a:pt x="10" y="137"/>
                    <a:pt x="8" y="132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6" y="135"/>
                    <a:pt x="17" y="139"/>
                    <a:pt x="19" y="143"/>
                  </a:cubicBezTo>
                  <a:lnTo>
                    <a:pt x="13" y="146"/>
                  </a:lnTo>
                  <a:close/>
                  <a:moveTo>
                    <a:pt x="335" y="139"/>
                  </a:moveTo>
                  <a:cubicBezTo>
                    <a:pt x="329" y="137"/>
                    <a:pt x="329" y="137"/>
                    <a:pt x="329" y="137"/>
                  </a:cubicBezTo>
                  <a:cubicBezTo>
                    <a:pt x="331" y="132"/>
                    <a:pt x="332" y="128"/>
                    <a:pt x="333" y="123"/>
                  </a:cubicBezTo>
                  <a:cubicBezTo>
                    <a:pt x="339" y="125"/>
                    <a:pt x="339" y="125"/>
                    <a:pt x="339" y="125"/>
                  </a:cubicBezTo>
                  <a:cubicBezTo>
                    <a:pt x="338" y="130"/>
                    <a:pt x="337" y="134"/>
                    <a:pt x="335" y="139"/>
                  </a:cubicBezTo>
                  <a:close/>
                  <a:moveTo>
                    <a:pt x="6" y="125"/>
                  </a:moveTo>
                  <a:cubicBezTo>
                    <a:pt x="5" y="121"/>
                    <a:pt x="4" y="116"/>
                    <a:pt x="3" y="112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10" y="115"/>
                    <a:pt x="11" y="119"/>
                    <a:pt x="12" y="124"/>
                  </a:cubicBezTo>
                  <a:lnTo>
                    <a:pt x="6" y="125"/>
                  </a:lnTo>
                  <a:close/>
                  <a:moveTo>
                    <a:pt x="341" y="118"/>
                  </a:moveTo>
                  <a:cubicBezTo>
                    <a:pt x="335" y="117"/>
                    <a:pt x="335" y="117"/>
                    <a:pt x="335" y="117"/>
                  </a:cubicBezTo>
                  <a:cubicBezTo>
                    <a:pt x="336" y="112"/>
                    <a:pt x="337" y="108"/>
                    <a:pt x="337" y="103"/>
                  </a:cubicBezTo>
                  <a:cubicBezTo>
                    <a:pt x="344" y="104"/>
                    <a:pt x="344" y="104"/>
                    <a:pt x="344" y="104"/>
                  </a:cubicBezTo>
                  <a:cubicBezTo>
                    <a:pt x="343" y="109"/>
                    <a:pt x="342" y="113"/>
                    <a:pt x="341" y="118"/>
                  </a:cubicBezTo>
                  <a:close/>
                  <a:moveTo>
                    <a:pt x="2" y="105"/>
                  </a:moveTo>
                  <a:cubicBezTo>
                    <a:pt x="1" y="100"/>
                    <a:pt x="0" y="95"/>
                    <a:pt x="0" y="90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7" y="95"/>
                    <a:pt x="7" y="99"/>
                    <a:pt x="8" y="104"/>
                  </a:cubicBezTo>
                  <a:lnTo>
                    <a:pt x="2" y="105"/>
                  </a:lnTo>
                  <a:close/>
                  <a:moveTo>
                    <a:pt x="344" y="97"/>
                  </a:moveTo>
                  <a:cubicBezTo>
                    <a:pt x="338" y="96"/>
                    <a:pt x="338" y="96"/>
                    <a:pt x="338" y="96"/>
                  </a:cubicBezTo>
                  <a:cubicBezTo>
                    <a:pt x="339" y="92"/>
                    <a:pt x="339" y="87"/>
                    <a:pt x="339" y="83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5" y="88"/>
                    <a:pt x="345" y="92"/>
                    <a:pt x="344" y="97"/>
                  </a:cubicBezTo>
                  <a:close/>
                  <a:moveTo>
                    <a:pt x="0" y="83"/>
                  </a:moveTo>
                  <a:cubicBezTo>
                    <a:pt x="0" y="81"/>
                    <a:pt x="0" y="80"/>
                    <a:pt x="0" y="78"/>
                  </a:cubicBezTo>
                  <a:cubicBezTo>
                    <a:pt x="0" y="75"/>
                    <a:pt x="0" y="72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2"/>
                    <a:pt x="6" y="75"/>
                    <a:pt x="6" y="78"/>
                  </a:cubicBezTo>
                  <a:cubicBezTo>
                    <a:pt x="6" y="80"/>
                    <a:pt x="6" y="81"/>
                    <a:pt x="6" y="83"/>
                  </a:cubicBezTo>
                  <a:lnTo>
                    <a:pt x="0" y="83"/>
                  </a:lnTo>
                  <a:close/>
                  <a:moveTo>
                    <a:pt x="339" y="76"/>
                  </a:moveTo>
                  <a:cubicBezTo>
                    <a:pt x="339" y="71"/>
                    <a:pt x="339" y="67"/>
                    <a:pt x="338" y="62"/>
                  </a:cubicBezTo>
                  <a:cubicBezTo>
                    <a:pt x="345" y="61"/>
                    <a:pt x="345" y="61"/>
                    <a:pt x="345" y="61"/>
                  </a:cubicBezTo>
                  <a:cubicBezTo>
                    <a:pt x="345" y="66"/>
                    <a:pt x="345" y="71"/>
                    <a:pt x="345" y="76"/>
                  </a:cubicBezTo>
                  <a:lnTo>
                    <a:pt x="339" y="76"/>
                  </a:lnTo>
                  <a:close/>
                  <a:moveTo>
                    <a:pt x="7" y="63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" y="57"/>
                    <a:pt x="1" y="52"/>
                    <a:pt x="2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53"/>
                    <a:pt x="7" y="58"/>
                    <a:pt x="7" y="63"/>
                  </a:cubicBezTo>
                  <a:close/>
                  <a:moveTo>
                    <a:pt x="338" y="55"/>
                  </a:moveTo>
                  <a:cubicBezTo>
                    <a:pt x="337" y="51"/>
                    <a:pt x="336" y="46"/>
                    <a:pt x="335" y="42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3" y="45"/>
                    <a:pt x="343" y="50"/>
                    <a:pt x="344" y="54"/>
                  </a:cubicBezTo>
                  <a:lnTo>
                    <a:pt x="338" y="55"/>
                  </a:lnTo>
                  <a:close/>
                  <a:moveTo>
                    <a:pt x="334" y="35"/>
                  </a:moveTo>
                  <a:cubicBezTo>
                    <a:pt x="333" y="30"/>
                    <a:pt x="332" y="26"/>
                    <a:pt x="330" y="22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8" y="24"/>
                    <a:pt x="339" y="29"/>
                    <a:pt x="340" y="33"/>
                  </a:cubicBezTo>
                  <a:lnTo>
                    <a:pt x="334" y="35"/>
                  </a:lnTo>
                  <a:close/>
                  <a:moveTo>
                    <a:pt x="328" y="15"/>
                  </a:moveTo>
                  <a:cubicBezTo>
                    <a:pt x="327" y="11"/>
                    <a:pt x="325" y="7"/>
                    <a:pt x="323" y="3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31" y="4"/>
                    <a:pt x="332" y="9"/>
                    <a:pt x="334" y="13"/>
                  </a:cubicBezTo>
                  <a:lnTo>
                    <a:pt x="328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</p:grpSp>
      <p:grpSp>
        <p:nvGrpSpPr>
          <p:cNvPr id="78" name="Wheel connector"/>
          <p:cNvGrpSpPr/>
          <p:nvPr userDrawn="1"/>
        </p:nvGrpSpPr>
        <p:grpSpPr>
          <a:xfrm>
            <a:off x="4820669" y="5246767"/>
            <a:ext cx="1235219" cy="807173"/>
            <a:chOff x="1739901" y="3017084"/>
            <a:chExt cx="1122362" cy="977900"/>
          </a:xfrm>
        </p:grpSpPr>
        <p:sp>
          <p:nvSpPr>
            <p:cNvPr id="79" name="Freeform 14"/>
            <p:cNvSpPr>
              <a:spLocks/>
            </p:cNvSpPr>
            <p:nvPr userDrawn="1"/>
          </p:nvSpPr>
          <p:spPr bwMode="auto">
            <a:xfrm>
              <a:off x="1739901" y="3415546"/>
              <a:ext cx="925513" cy="579438"/>
            </a:xfrm>
            <a:custGeom>
              <a:avLst/>
              <a:gdLst>
                <a:gd name="T0" fmla="*/ 575 w 583"/>
                <a:gd name="T1" fmla="*/ 365 h 365"/>
                <a:gd name="T2" fmla="*/ 0 w 583"/>
                <a:gd name="T3" fmla="*/ 14 h 365"/>
                <a:gd name="T4" fmla="*/ 9 w 583"/>
                <a:gd name="T5" fmla="*/ 0 h 365"/>
                <a:gd name="T6" fmla="*/ 583 w 583"/>
                <a:gd name="T7" fmla="*/ 351 h 365"/>
                <a:gd name="T8" fmla="*/ 575 w 583"/>
                <a:gd name="T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365">
                  <a:moveTo>
                    <a:pt x="575" y="365"/>
                  </a:moveTo>
                  <a:lnTo>
                    <a:pt x="0" y="14"/>
                  </a:lnTo>
                  <a:lnTo>
                    <a:pt x="9" y="0"/>
                  </a:lnTo>
                  <a:lnTo>
                    <a:pt x="583" y="351"/>
                  </a:lnTo>
                  <a:lnTo>
                    <a:pt x="575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sp>
          <p:nvSpPr>
            <p:cNvPr id="80" name="Freeform 15"/>
            <p:cNvSpPr>
              <a:spLocks/>
            </p:cNvSpPr>
            <p:nvPr userDrawn="1"/>
          </p:nvSpPr>
          <p:spPr bwMode="auto">
            <a:xfrm>
              <a:off x="2001838" y="3017084"/>
              <a:ext cx="860425" cy="681038"/>
            </a:xfrm>
            <a:custGeom>
              <a:avLst/>
              <a:gdLst>
                <a:gd name="T0" fmla="*/ 532 w 542"/>
                <a:gd name="T1" fmla="*/ 429 h 429"/>
                <a:gd name="T2" fmla="*/ 0 w 542"/>
                <a:gd name="T3" fmla="*/ 12 h 429"/>
                <a:gd name="T4" fmla="*/ 11 w 542"/>
                <a:gd name="T5" fmla="*/ 0 h 429"/>
                <a:gd name="T6" fmla="*/ 542 w 542"/>
                <a:gd name="T7" fmla="*/ 417 h 429"/>
                <a:gd name="T8" fmla="*/ 532 w 542"/>
                <a:gd name="T9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429">
                  <a:moveTo>
                    <a:pt x="532" y="429"/>
                  </a:moveTo>
                  <a:lnTo>
                    <a:pt x="0" y="12"/>
                  </a:lnTo>
                  <a:lnTo>
                    <a:pt x="11" y="0"/>
                  </a:lnTo>
                  <a:lnTo>
                    <a:pt x="542" y="417"/>
                  </a:lnTo>
                  <a:lnTo>
                    <a:pt x="532" y="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</p:grpSp>
      <p:grpSp>
        <p:nvGrpSpPr>
          <p:cNvPr id="81" name="Arrow around wheel 1"/>
          <p:cNvGrpSpPr/>
          <p:nvPr userDrawn="1"/>
        </p:nvGrpSpPr>
        <p:grpSpPr>
          <a:xfrm>
            <a:off x="4527153" y="5077732"/>
            <a:ext cx="690116" cy="638139"/>
            <a:chOff x="1473201" y="2812296"/>
            <a:chExt cx="627063" cy="773113"/>
          </a:xfrm>
        </p:grpSpPr>
        <p:sp>
          <p:nvSpPr>
            <p:cNvPr id="82" name="Freeform 16"/>
            <p:cNvSpPr>
              <a:spLocks noEditPoints="1"/>
            </p:cNvSpPr>
            <p:nvPr userDrawn="1"/>
          </p:nvSpPr>
          <p:spPr bwMode="auto">
            <a:xfrm>
              <a:off x="1978026" y="2812296"/>
              <a:ext cx="122238" cy="115888"/>
            </a:xfrm>
            <a:custGeom>
              <a:avLst/>
              <a:gdLst>
                <a:gd name="T0" fmla="*/ 0 w 77"/>
                <a:gd name="T1" fmla="*/ 73 h 73"/>
                <a:gd name="T2" fmla="*/ 31 w 77"/>
                <a:gd name="T3" fmla="*/ 0 h 73"/>
                <a:gd name="T4" fmla="*/ 77 w 77"/>
                <a:gd name="T5" fmla="*/ 64 h 73"/>
                <a:gd name="T6" fmla="*/ 0 w 77"/>
                <a:gd name="T7" fmla="*/ 73 h 73"/>
                <a:gd name="T8" fmla="*/ 33 w 77"/>
                <a:gd name="T9" fmla="*/ 19 h 73"/>
                <a:gd name="T10" fmla="*/ 15 w 77"/>
                <a:gd name="T11" fmla="*/ 62 h 73"/>
                <a:gd name="T12" fmla="*/ 60 w 77"/>
                <a:gd name="T13" fmla="*/ 57 h 73"/>
                <a:gd name="T14" fmla="*/ 33 w 77"/>
                <a:gd name="T15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73">
                  <a:moveTo>
                    <a:pt x="0" y="73"/>
                  </a:moveTo>
                  <a:lnTo>
                    <a:pt x="31" y="0"/>
                  </a:lnTo>
                  <a:lnTo>
                    <a:pt x="77" y="64"/>
                  </a:lnTo>
                  <a:lnTo>
                    <a:pt x="0" y="73"/>
                  </a:lnTo>
                  <a:close/>
                  <a:moveTo>
                    <a:pt x="33" y="19"/>
                  </a:moveTo>
                  <a:lnTo>
                    <a:pt x="15" y="62"/>
                  </a:lnTo>
                  <a:lnTo>
                    <a:pt x="60" y="57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sp>
          <p:nvSpPr>
            <p:cNvPr id="83" name="Freeform 17"/>
            <p:cNvSpPr>
              <a:spLocks noEditPoints="1"/>
            </p:cNvSpPr>
            <p:nvPr userDrawn="1"/>
          </p:nvSpPr>
          <p:spPr bwMode="auto">
            <a:xfrm>
              <a:off x="1473201" y="2834521"/>
              <a:ext cx="509588" cy="750888"/>
            </a:xfrm>
            <a:custGeom>
              <a:avLst/>
              <a:gdLst>
                <a:gd name="T0" fmla="*/ 83 w 187"/>
                <a:gd name="T1" fmla="*/ 270 h 275"/>
                <a:gd name="T2" fmla="*/ 99 w 187"/>
                <a:gd name="T3" fmla="*/ 269 h 275"/>
                <a:gd name="T4" fmla="*/ 77 w 187"/>
                <a:gd name="T5" fmla="*/ 267 h 275"/>
                <a:gd name="T6" fmla="*/ 68 w 187"/>
                <a:gd name="T7" fmla="*/ 254 h 275"/>
                <a:gd name="T8" fmla="*/ 77 w 187"/>
                <a:gd name="T9" fmla="*/ 267 h 275"/>
                <a:gd name="T10" fmla="*/ 49 w 187"/>
                <a:gd name="T11" fmla="*/ 248 h 275"/>
                <a:gd name="T12" fmla="*/ 52 w 187"/>
                <a:gd name="T13" fmla="*/ 242 h 275"/>
                <a:gd name="T14" fmla="*/ 63 w 187"/>
                <a:gd name="T15" fmla="*/ 250 h 275"/>
                <a:gd name="T16" fmla="*/ 42 w 187"/>
                <a:gd name="T17" fmla="*/ 241 h 275"/>
                <a:gd name="T18" fmla="*/ 38 w 187"/>
                <a:gd name="T19" fmla="*/ 227 h 275"/>
                <a:gd name="T20" fmla="*/ 42 w 187"/>
                <a:gd name="T21" fmla="*/ 241 h 275"/>
                <a:gd name="T22" fmla="*/ 20 w 187"/>
                <a:gd name="T23" fmla="*/ 213 h 275"/>
                <a:gd name="T24" fmla="*/ 33 w 187"/>
                <a:gd name="T25" fmla="*/ 221 h 275"/>
                <a:gd name="T26" fmla="*/ 17 w 187"/>
                <a:gd name="T27" fmla="*/ 207 h 275"/>
                <a:gd name="T28" fmla="*/ 17 w 187"/>
                <a:gd name="T29" fmla="*/ 192 h 275"/>
                <a:gd name="T30" fmla="*/ 17 w 187"/>
                <a:gd name="T31" fmla="*/ 207 h 275"/>
                <a:gd name="T32" fmla="*/ 4 w 187"/>
                <a:gd name="T33" fmla="*/ 174 h 275"/>
                <a:gd name="T34" fmla="*/ 14 w 187"/>
                <a:gd name="T35" fmla="*/ 185 h 275"/>
                <a:gd name="T36" fmla="*/ 3 w 187"/>
                <a:gd name="T37" fmla="*/ 167 h 275"/>
                <a:gd name="T38" fmla="*/ 7 w 187"/>
                <a:gd name="T39" fmla="*/ 152 h 275"/>
                <a:gd name="T40" fmla="*/ 3 w 187"/>
                <a:gd name="T41" fmla="*/ 167 h 275"/>
                <a:gd name="T42" fmla="*/ 0 w 187"/>
                <a:gd name="T43" fmla="*/ 141 h 275"/>
                <a:gd name="T44" fmla="*/ 7 w 187"/>
                <a:gd name="T45" fmla="*/ 131 h 275"/>
                <a:gd name="T46" fmla="*/ 7 w 187"/>
                <a:gd name="T47" fmla="*/ 145 h 275"/>
                <a:gd name="T48" fmla="*/ 8 w 187"/>
                <a:gd name="T49" fmla="*/ 125 h 275"/>
                <a:gd name="T50" fmla="*/ 4 w 187"/>
                <a:gd name="T51" fmla="*/ 110 h 275"/>
                <a:gd name="T52" fmla="*/ 8 w 187"/>
                <a:gd name="T53" fmla="*/ 125 h 275"/>
                <a:gd name="T54" fmla="*/ 6 w 187"/>
                <a:gd name="T55" fmla="*/ 103 h 275"/>
                <a:gd name="T56" fmla="*/ 16 w 187"/>
                <a:gd name="T57" fmla="*/ 92 h 275"/>
                <a:gd name="T58" fmla="*/ 19 w 187"/>
                <a:gd name="T59" fmla="*/ 85 h 275"/>
                <a:gd name="T60" fmla="*/ 20 w 187"/>
                <a:gd name="T61" fmla="*/ 70 h 275"/>
                <a:gd name="T62" fmla="*/ 19 w 187"/>
                <a:gd name="T63" fmla="*/ 85 h 275"/>
                <a:gd name="T64" fmla="*/ 24 w 187"/>
                <a:gd name="T65" fmla="*/ 64 h 275"/>
                <a:gd name="T66" fmla="*/ 37 w 187"/>
                <a:gd name="T67" fmla="*/ 56 h 275"/>
                <a:gd name="T68" fmla="*/ 41 w 187"/>
                <a:gd name="T69" fmla="*/ 51 h 275"/>
                <a:gd name="T70" fmla="*/ 47 w 187"/>
                <a:gd name="T71" fmla="*/ 37 h 275"/>
                <a:gd name="T72" fmla="*/ 41 w 187"/>
                <a:gd name="T73" fmla="*/ 51 h 275"/>
                <a:gd name="T74" fmla="*/ 52 w 187"/>
                <a:gd name="T75" fmla="*/ 32 h 275"/>
                <a:gd name="T76" fmla="*/ 67 w 187"/>
                <a:gd name="T77" fmla="*/ 29 h 275"/>
                <a:gd name="T78" fmla="*/ 73 w 187"/>
                <a:gd name="T79" fmla="*/ 25 h 275"/>
                <a:gd name="T80" fmla="*/ 82 w 187"/>
                <a:gd name="T81" fmla="*/ 13 h 275"/>
                <a:gd name="T82" fmla="*/ 73 w 187"/>
                <a:gd name="T83" fmla="*/ 25 h 275"/>
                <a:gd name="T84" fmla="*/ 89 w 187"/>
                <a:gd name="T85" fmla="*/ 10 h 275"/>
                <a:gd name="T86" fmla="*/ 104 w 187"/>
                <a:gd name="T87" fmla="*/ 12 h 275"/>
                <a:gd name="T88" fmla="*/ 185 w 187"/>
                <a:gd name="T89" fmla="*/ 14 h 275"/>
                <a:gd name="T90" fmla="*/ 173 w 187"/>
                <a:gd name="T91" fmla="*/ 4 h 275"/>
                <a:gd name="T92" fmla="*/ 185 w 187"/>
                <a:gd name="T93" fmla="*/ 14 h 275"/>
                <a:gd name="T94" fmla="*/ 109 w 187"/>
                <a:gd name="T95" fmla="*/ 4 h 275"/>
                <a:gd name="T96" fmla="*/ 124 w 187"/>
                <a:gd name="T97" fmla="*/ 8 h 275"/>
                <a:gd name="T98" fmla="*/ 165 w 187"/>
                <a:gd name="T99" fmla="*/ 9 h 275"/>
                <a:gd name="T100" fmla="*/ 152 w 187"/>
                <a:gd name="T101" fmla="*/ 1 h 275"/>
                <a:gd name="T102" fmla="*/ 165 w 187"/>
                <a:gd name="T103" fmla="*/ 9 h 275"/>
                <a:gd name="T104" fmla="*/ 131 w 187"/>
                <a:gd name="T105" fmla="*/ 1 h 275"/>
                <a:gd name="T106" fmla="*/ 145 w 187"/>
                <a:gd name="T107" fmla="*/ 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7" h="275">
                  <a:moveTo>
                    <a:pt x="97" y="275"/>
                  </a:moveTo>
                  <a:cubicBezTo>
                    <a:pt x="93" y="273"/>
                    <a:pt x="88" y="272"/>
                    <a:pt x="83" y="270"/>
                  </a:cubicBezTo>
                  <a:cubicBezTo>
                    <a:pt x="86" y="264"/>
                    <a:pt x="86" y="264"/>
                    <a:pt x="86" y="264"/>
                  </a:cubicBezTo>
                  <a:cubicBezTo>
                    <a:pt x="90" y="266"/>
                    <a:pt x="95" y="267"/>
                    <a:pt x="99" y="269"/>
                  </a:cubicBezTo>
                  <a:lnTo>
                    <a:pt x="97" y="275"/>
                  </a:lnTo>
                  <a:close/>
                  <a:moveTo>
                    <a:pt x="77" y="267"/>
                  </a:moveTo>
                  <a:cubicBezTo>
                    <a:pt x="73" y="264"/>
                    <a:pt x="69" y="262"/>
                    <a:pt x="65" y="259"/>
                  </a:cubicBezTo>
                  <a:cubicBezTo>
                    <a:pt x="68" y="254"/>
                    <a:pt x="68" y="254"/>
                    <a:pt x="68" y="254"/>
                  </a:cubicBezTo>
                  <a:cubicBezTo>
                    <a:pt x="72" y="257"/>
                    <a:pt x="76" y="259"/>
                    <a:pt x="80" y="261"/>
                  </a:cubicBezTo>
                  <a:lnTo>
                    <a:pt x="77" y="267"/>
                  </a:lnTo>
                  <a:close/>
                  <a:moveTo>
                    <a:pt x="59" y="255"/>
                  </a:moveTo>
                  <a:cubicBezTo>
                    <a:pt x="55" y="253"/>
                    <a:pt x="52" y="250"/>
                    <a:pt x="49" y="248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6" y="245"/>
                    <a:pt x="59" y="248"/>
                    <a:pt x="63" y="250"/>
                  </a:cubicBezTo>
                  <a:lnTo>
                    <a:pt x="59" y="255"/>
                  </a:lnTo>
                  <a:close/>
                  <a:moveTo>
                    <a:pt x="42" y="241"/>
                  </a:moveTo>
                  <a:cubicBezTo>
                    <a:pt x="39" y="238"/>
                    <a:pt x="36" y="234"/>
                    <a:pt x="33" y="231"/>
                  </a:cubicBezTo>
                  <a:cubicBezTo>
                    <a:pt x="38" y="227"/>
                    <a:pt x="38" y="227"/>
                    <a:pt x="38" y="227"/>
                  </a:cubicBezTo>
                  <a:cubicBezTo>
                    <a:pt x="41" y="230"/>
                    <a:pt x="44" y="234"/>
                    <a:pt x="47" y="237"/>
                  </a:cubicBezTo>
                  <a:lnTo>
                    <a:pt x="42" y="241"/>
                  </a:lnTo>
                  <a:close/>
                  <a:moveTo>
                    <a:pt x="28" y="225"/>
                  </a:moveTo>
                  <a:cubicBezTo>
                    <a:pt x="25" y="221"/>
                    <a:pt x="23" y="217"/>
                    <a:pt x="20" y="213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8" y="214"/>
                    <a:pt x="31" y="218"/>
                    <a:pt x="33" y="221"/>
                  </a:cubicBezTo>
                  <a:lnTo>
                    <a:pt x="28" y="225"/>
                  </a:lnTo>
                  <a:close/>
                  <a:moveTo>
                    <a:pt x="17" y="207"/>
                  </a:moveTo>
                  <a:cubicBezTo>
                    <a:pt x="15" y="203"/>
                    <a:pt x="13" y="198"/>
                    <a:pt x="11" y="194"/>
                  </a:cubicBezTo>
                  <a:cubicBezTo>
                    <a:pt x="17" y="192"/>
                    <a:pt x="17" y="192"/>
                    <a:pt x="17" y="192"/>
                  </a:cubicBezTo>
                  <a:cubicBezTo>
                    <a:pt x="18" y="196"/>
                    <a:pt x="20" y="200"/>
                    <a:pt x="22" y="204"/>
                  </a:cubicBezTo>
                  <a:lnTo>
                    <a:pt x="17" y="207"/>
                  </a:lnTo>
                  <a:close/>
                  <a:moveTo>
                    <a:pt x="8" y="187"/>
                  </a:moveTo>
                  <a:cubicBezTo>
                    <a:pt x="7" y="183"/>
                    <a:pt x="5" y="178"/>
                    <a:pt x="4" y="174"/>
                  </a:cubicBezTo>
                  <a:cubicBezTo>
                    <a:pt x="10" y="172"/>
                    <a:pt x="10" y="172"/>
                    <a:pt x="10" y="172"/>
                  </a:cubicBezTo>
                  <a:cubicBezTo>
                    <a:pt x="12" y="177"/>
                    <a:pt x="13" y="181"/>
                    <a:pt x="14" y="185"/>
                  </a:cubicBezTo>
                  <a:lnTo>
                    <a:pt x="8" y="187"/>
                  </a:lnTo>
                  <a:close/>
                  <a:moveTo>
                    <a:pt x="3" y="167"/>
                  </a:moveTo>
                  <a:cubicBezTo>
                    <a:pt x="2" y="162"/>
                    <a:pt x="1" y="157"/>
                    <a:pt x="1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8" y="156"/>
                    <a:pt x="8" y="161"/>
                    <a:pt x="9" y="165"/>
                  </a:cubicBezTo>
                  <a:lnTo>
                    <a:pt x="3" y="167"/>
                  </a:lnTo>
                  <a:close/>
                  <a:moveTo>
                    <a:pt x="1" y="145"/>
                  </a:moveTo>
                  <a:cubicBezTo>
                    <a:pt x="1" y="144"/>
                    <a:pt x="0" y="142"/>
                    <a:pt x="0" y="141"/>
                  </a:cubicBezTo>
                  <a:cubicBezTo>
                    <a:pt x="0" y="138"/>
                    <a:pt x="1" y="134"/>
                    <a:pt x="1" y="131"/>
                  </a:cubicBezTo>
                  <a:cubicBezTo>
                    <a:pt x="7" y="131"/>
                    <a:pt x="7" y="131"/>
                    <a:pt x="7" y="131"/>
                  </a:cubicBezTo>
                  <a:cubicBezTo>
                    <a:pt x="7" y="135"/>
                    <a:pt x="7" y="138"/>
                    <a:pt x="7" y="141"/>
                  </a:cubicBezTo>
                  <a:cubicBezTo>
                    <a:pt x="7" y="142"/>
                    <a:pt x="7" y="144"/>
                    <a:pt x="7" y="145"/>
                  </a:cubicBezTo>
                  <a:lnTo>
                    <a:pt x="1" y="145"/>
                  </a:lnTo>
                  <a:close/>
                  <a:moveTo>
                    <a:pt x="8" y="125"/>
                  </a:moveTo>
                  <a:cubicBezTo>
                    <a:pt x="2" y="124"/>
                    <a:pt x="2" y="124"/>
                    <a:pt x="2" y="124"/>
                  </a:cubicBezTo>
                  <a:cubicBezTo>
                    <a:pt x="2" y="119"/>
                    <a:pt x="3" y="114"/>
                    <a:pt x="4" y="110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6"/>
                    <a:pt x="8" y="120"/>
                    <a:pt x="8" y="125"/>
                  </a:cubicBezTo>
                  <a:close/>
                  <a:moveTo>
                    <a:pt x="12" y="105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7" y="98"/>
                    <a:pt x="9" y="94"/>
                    <a:pt x="10" y="89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5" y="96"/>
                    <a:pt x="13" y="100"/>
                    <a:pt x="12" y="105"/>
                  </a:cubicBezTo>
                  <a:close/>
                  <a:moveTo>
                    <a:pt x="19" y="85"/>
                  </a:moveTo>
                  <a:cubicBezTo>
                    <a:pt x="13" y="83"/>
                    <a:pt x="13" y="83"/>
                    <a:pt x="13" y="83"/>
                  </a:cubicBezTo>
                  <a:cubicBezTo>
                    <a:pt x="15" y="78"/>
                    <a:pt x="17" y="74"/>
                    <a:pt x="20" y="70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3" y="77"/>
                    <a:pt x="21" y="81"/>
                    <a:pt x="19" y="85"/>
                  </a:cubicBezTo>
                  <a:close/>
                  <a:moveTo>
                    <a:pt x="29" y="67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6" y="60"/>
                    <a:pt x="29" y="56"/>
                    <a:pt x="32" y="52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4" y="60"/>
                    <a:pt x="31" y="64"/>
                    <a:pt x="29" y="67"/>
                  </a:cubicBezTo>
                  <a:close/>
                  <a:moveTo>
                    <a:pt x="41" y="51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40" y="43"/>
                    <a:pt x="43" y="40"/>
                    <a:pt x="47" y="3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48" y="44"/>
                    <a:pt x="44" y="48"/>
                    <a:pt x="41" y="51"/>
                  </a:cubicBezTo>
                  <a:close/>
                  <a:moveTo>
                    <a:pt x="56" y="37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6" y="29"/>
                    <a:pt x="60" y="26"/>
                    <a:pt x="64" y="24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3" y="31"/>
                    <a:pt x="60" y="34"/>
                    <a:pt x="56" y="37"/>
                  </a:cubicBezTo>
                  <a:close/>
                  <a:moveTo>
                    <a:pt x="73" y="25"/>
                  </a:moveTo>
                  <a:cubicBezTo>
                    <a:pt x="70" y="20"/>
                    <a:pt x="70" y="20"/>
                    <a:pt x="70" y="20"/>
                  </a:cubicBezTo>
                  <a:cubicBezTo>
                    <a:pt x="74" y="17"/>
                    <a:pt x="78" y="15"/>
                    <a:pt x="8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1" y="21"/>
                    <a:pt x="77" y="23"/>
                    <a:pt x="73" y="25"/>
                  </a:cubicBezTo>
                  <a:close/>
                  <a:moveTo>
                    <a:pt x="91" y="16"/>
                  </a:moveTo>
                  <a:cubicBezTo>
                    <a:pt x="89" y="10"/>
                    <a:pt x="89" y="10"/>
                    <a:pt x="89" y="10"/>
                  </a:cubicBezTo>
                  <a:cubicBezTo>
                    <a:pt x="93" y="9"/>
                    <a:pt x="98" y="7"/>
                    <a:pt x="103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0" y="13"/>
                    <a:pt x="96" y="14"/>
                    <a:pt x="91" y="16"/>
                  </a:cubicBezTo>
                  <a:close/>
                  <a:moveTo>
                    <a:pt x="185" y="14"/>
                  </a:moveTo>
                  <a:cubicBezTo>
                    <a:pt x="181" y="12"/>
                    <a:pt x="176" y="11"/>
                    <a:pt x="172" y="10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8" y="5"/>
                    <a:pt x="183" y="6"/>
                    <a:pt x="187" y="8"/>
                  </a:cubicBezTo>
                  <a:lnTo>
                    <a:pt x="185" y="14"/>
                  </a:lnTo>
                  <a:close/>
                  <a:moveTo>
                    <a:pt x="111" y="10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14" y="3"/>
                    <a:pt x="119" y="2"/>
                    <a:pt x="124" y="1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0" y="8"/>
                    <a:pt x="115" y="9"/>
                    <a:pt x="111" y="10"/>
                  </a:cubicBezTo>
                  <a:close/>
                  <a:moveTo>
                    <a:pt x="165" y="9"/>
                  </a:moveTo>
                  <a:cubicBezTo>
                    <a:pt x="161" y="8"/>
                    <a:pt x="156" y="7"/>
                    <a:pt x="152" y="7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7" y="1"/>
                    <a:pt x="162" y="2"/>
                    <a:pt x="166" y="2"/>
                  </a:cubicBezTo>
                  <a:lnTo>
                    <a:pt x="165" y="9"/>
                  </a:lnTo>
                  <a:close/>
                  <a:moveTo>
                    <a:pt x="131" y="7"/>
                  </a:moveTo>
                  <a:cubicBezTo>
                    <a:pt x="131" y="1"/>
                    <a:pt x="131" y="1"/>
                    <a:pt x="131" y="1"/>
                  </a:cubicBezTo>
                  <a:cubicBezTo>
                    <a:pt x="135" y="0"/>
                    <a:pt x="140" y="0"/>
                    <a:pt x="145" y="0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0" y="6"/>
                    <a:pt x="136" y="7"/>
                    <a:pt x="1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</p:grpSp>
      <p:grpSp>
        <p:nvGrpSpPr>
          <p:cNvPr id="84" name="Big Wheel 1"/>
          <p:cNvGrpSpPr/>
          <p:nvPr userDrawn="1"/>
        </p:nvGrpSpPr>
        <p:grpSpPr>
          <a:xfrm>
            <a:off x="4637222" y="5198284"/>
            <a:ext cx="601012" cy="418001"/>
            <a:chOff x="1573213" y="2958346"/>
            <a:chExt cx="546100" cy="506413"/>
          </a:xfrm>
          <a:solidFill>
            <a:schemeClr val="accent4"/>
          </a:solidFill>
        </p:grpSpPr>
        <p:sp>
          <p:nvSpPr>
            <p:cNvPr id="85" name="Freeform 18"/>
            <p:cNvSpPr>
              <a:spLocks noEditPoints="1"/>
            </p:cNvSpPr>
            <p:nvPr userDrawn="1"/>
          </p:nvSpPr>
          <p:spPr bwMode="auto">
            <a:xfrm>
              <a:off x="1573213" y="2958346"/>
              <a:ext cx="546100" cy="506413"/>
            </a:xfrm>
            <a:custGeom>
              <a:avLst/>
              <a:gdLst>
                <a:gd name="T0" fmla="*/ 104 w 200"/>
                <a:gd name="T1" fmla="*/ 186 h 186"/>
                <a:gd name="T2" fmla="*/ 104 w 200"/>
                <a:gd name="T3" fmla="*/ 186 h 186"/>
                <a:gd name="T4" fmla="*/ 14 w 200"/>
                <a:gd name="T5" fmla="*/ 118 h 186"/>
                <a:gd name="T6" fmla="*/ 79 w 200"/>
                <a:gd name="T7" fmla="*/ 4 h 186"/>
                <a:gd name="T8" fmla="*/ 104 w 200"/>
                <a:gd name="T9" fmla="*/ 0 h 186"/>
                <a:gd name="T10" fmla="*/ 193 w 200"/>
                <a:gd name="T11" fmla="*/ 68 h 186"/>
                <a:gd name="T12" fmla="*/ 185 w 200"/>
                <a:gd name="T13" fmla="*/ 139 h 186"/>
                <a:gd name="T14" fmla="*/ 129 w 200"/>
                <a:gd name="T15" fmla="*/ 183 h 186"/>
                <a:gd name="T16" fmla="*/ 104 w 200"/>
                <a:gd name="T17" fmla="*/ 186 h 186"/>
                <a:gd name="T18" fmla="*/ 104 w 200"/>
                <a:gd name="T19" fmla="*/ 9 h 186"/>
                <a:gd name="T20" fmla="*/ 81 w 200"/>
                <a:gd name="T21" fmla="*/ 12 h 186"/>
                <a:gd name="T22" fmla="*/ 23 w 200"/>
                <a:gd name="T23" fmla="*/ 116 h 186"/>
                <a:gd name="T24" fmla="*/ 104 w 200"/>
                <a:gd name="T25" fmla="*/ 177 h 186"/>
                <a:gd name="T26" fmla="*/ 104 w 200"/>
                <a:gd name="T27" fmla="*/ 177 h 186"/>
                <a:gd name="T28" fmla="*/ 127 w 200"/>
                <a:gd name="T29" fmla="*/ 174 h 186"/>
                <a:gd name="T30" fmla="*/ 177 w 200"/>
                <a:gd name="T31" fmla="*/ 134 h 186"/>
                <a:gd name="T32" fmla="*/ 185 w 200"/>
                <a:gd name="T33" fmla="*/ 71 h 186"/>
                <a:gd name="T34" fmla="*/ 104 w 200"/>
                <a:gd name="T35" fmla="*/ 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86">
                  <a:moveTo>
                    <a:pt x="104" y="186"/>
                  </a:moveTo>
                  <a:cubicBezTo>
                    <a:pt x="104" y="186"/>
                    <a:pt x="104" y="186"/>
                    <a:pt x="104" y="186"/>
                  </a:cubicBezTo>
                  <a:cubicBezTo>
                    <a:pt x="62" y="186"/>
                    <a:pt x="26" y="158"/>
                    <a:pt x="14" y="118"/>
                  </a:cubicBezTo>
                  <a:cubicBezTo>
                    <a:pt x="0" y="69"/>
                    <a:pt x="29" y="18"/>
                    <a:pt x="79" y="4"/>
                  </a:cubicBezTo>
                  <a:cubicBezTo>
                    <a:pt x="87" y="1"/>
                    <a:pt x="95" y="0"/>
                    <a:pt x="104" y="0"/>
                  </a:cubicBezTo>
                  <a:cubicBezTo>
                    <a:pt x="145" y="0"/>
                    <a:pt x="182" y="28"/>
                    <a:pt x="193" y="68"/>
                  </a:cubicBezTo>
                  <a:cubicBezTo>
                    <a:pt x="200" y="92"/>
                    <a:pt x="197" y="117"/>
                    <a:pt x="185" y="139"/>
                  </a:cubicBezTo>
                  <a:cubicBezTo>
                    <a:pt x="173" y="160"/>
                    <a:pt x="153" y="176"/>
                    <a:pt x="129" y="183"/>
                  </a:cubicBezTo>
                  <a:cubicBezTo>
                    <a:pt x="121" y="185"/>
                    <a:pt x="112" y="186"/>
                    <a:pt x="104" y="186"/>
                  </a:cubicBezTo>
                  <a:close/>
                  <a:moveTo>
                    <a:pt x="104" y="9"/>
                  </a:moveTo>
                  <a:cubicBezTo>
                    <a:pt x="96" y="9"/>
                    <a:pt x="88" y="10"/>
                    <a:pt x="81" y="12"/>
                  </a:cubicBezTo>
                  <a:cubicBezTo>
                    <a:pt x="36" y="25"/>
                    <a:pt x="10" y="71"/>
                    <a:pt x="23" y="116"/>
                  </a:cubicBezTo>
                  <a:cubicBezTo>
                    <a:pt x="33" y="152"/>
                    <a:pt x="66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11" y="177"/>
                    <a:pt x="119" y="176"/>
                    <a:pt x="127" y="174"/>
                  </a:cubicBezTo>
                  <a:cubicBezTo>
                    <a:pt x="148" y="168"/>
                    <a:pt x="166" y="154"/>
                    <a:pt x="177" y="134"/>
                  </a:cubicBezTo>
                  <a:cubicBezTo>
                    <a:pt x="188" y="115"/>
                    <a:pt x="191" y="92"/>
                    <a:pt x="185" y="71"/>
                  </a:cubicBezTo>
                  <a:cubicBezTo>
                    <a:pt x="174" y="34"/>
                    <a:pt x="141" y="9"/>
                    <a:pt x="10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grpSp>
          <p:nvGrpSpPr>
            <p:cNvPr id="86" name="Pin wheel 1"/>
            <p:cNvGrpSpPr/>
            <p:nvPr userDrawn="1"/>
          </p:nvGrpSpPr>
          <p:grpSpPr>
            <a:xfrm>
              <a:off x="1697038" y="3050421"/>
              <a:ext cx="322263" cy="325438"/>
              <a:chOff x="1697038" y="3050421"/>
              <a:chExt cx="322263" cy="325438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 userDrawn="1"/>
            </p:nvSpPr>
            <p:spPr bwMode="auto">
              <a:xfrm>
                <a:off x="1795463" y="3152021"/>
                <a:ext cx="122238" cy="122238"/>
              </a:xfrm>
              <a:custGeom>
                <a:avLst/>
                <a:gdLst>
                  <a:gd name="T0" fmla="*/ 23 w 45"/>
                  <a:gd name="T1" fmla="*/ 45 h 45"/>
                  <a:gd name="T2" fmla="*/ 0 w 45"/>
                  <a:gd name="T3" fmla="*/ 22 h 45"/>
                  <a:gd name="T4" fmla="*/ 7 w 45"/>
                  <a:gd name="T5" fmla="*/ 6 h 45"/>
                  <a:gd name="T6" fmla="*/ 23 w 45"/>
                  <a:gd name="T7" fmla="*/ 0 h 45"/>
                  <a:gd name="T8" fmla="*/ 45 w 45"/>
                  <a:gd name="T9" fmla="*/ 22 h 45"/>
                  <a:gd name="T10" fmla="*/ 23 w 45"/>
                  <a:gd name="T11" fmla="*/ 45 h 45"/>
                  <a:gd name="T12" fmla="*/ 23 w 45"/>
                  <a:gd name="T13" fmla="*/ 6 h 45"/>
                  <a:gd name="T14" fmla="*/ 11 w 45"/>
                  <a:gd name="T15" fmla="*/ 11 h 45"/>
                  <a:gd name="T16" fmla="*/ 7 w 45"/>
                  <a:gd name="T17" fmla="*/ 22 h 45"/>
                  <a:gd name="T18" fmla="*/ 23 w 45"/>
                  <a:gd name="T19" fmla="*/ 38 h 45"/>
                  <a:gd name="T20" fmla="*/ 23 w 45"/>
                  <a:gd name="T21" fmla="*/ 41 h 45"/>
                  <a:gd name="T22" fmla="*/ 23 w 45"/>
                  <a:gd name="T23" fmla="*/ 38 h 45"/>
                  <a:gd name="T24" fmla="*/ 39 w 45"/>
                  <a:gd name="T25" fmla="*/ 22 h 45"/>
                  <a:gd name="T26" fmla="*/ 23 w 45"/>
                  <a:gd name="T27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45">
                    <a:moveTo>
                      <a:pt x="23" y="45"/>
                    </a:moveTo>
                    <a:cubicBezTo>
                      <a:pt x="10" y="45"/>
                      <a:pt x="0" y="35"/>
                      <a:pt x="0" y="22"/>
                    </a:cubicBezTo>
                    <a:cubicBezTo>
                      <a:pt x="0" y="16"/>
                      <a:pt x="3" y="11"/>
                      <a:pt x="7" y="6"/>
                    </a:cubicBezTo>
                    <a:cubicBezTo>
                      <a:pt x="11" y="2"/>
                      <a:pt x="17" y="0"/>
                      <a:pt x="23" y="0"/>
                    </a:cubicBezTo>
                    <a:cubicBezTo>
                      <a:pt x="35" y="0"/>
                      <a:pt x="45" y="10"/>
                      <a:pt x="45" y="22"/>
                    </a:cubicBezTo>
                    <a:cubicBezTo>
                      <a:pt x="45" y="35"/>
                      <a:pt x="35" y="45"/>
                      <a:pt x="23" y="45"/>
                    </a:cubicBezTo>
                    <a:close/>
                    <a:moveTo>
                      <a:pt x="23" y="6"/>
                    </a:moveTo>
                    <a:cubicBezTo>
                      <a:pt x="18" y="6"/>
                      <a:pt x="14" y="8"/>
                      <a:pt x="11" y="11"/>
                    </a:cubicBezTo>
                    <a:cubicBezTo>
                      <a:pt x="8" y="14"/>
                      <a:pt x="7" y="18"/>
                      <a:pt x="7" y="22"/>
                    </a:cubicBezTo>
                    <a:cubicBezTo>
                      <a:pt x="7" y="31"/>
                      <a:pt x="14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32" y="38"/>
                      <a:pt x="39" y="31"/>
                      <a:pt x="39" y="22"/>
                    </a:cubicBezTo>
                    <a:cubicBezTo>
                      <a:pt x="39" y="13"/>
                      <a:pt x="32" y="6"/>
                      <a:pt x="2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88" name="Rectangle 20"/>
              <p:cNvSpPr>
                <a:spLocks noChangeArrowheads="1"/>
              </p:cNvSpPr>
              <p:nvPr userDrawn="1"/>
            </p:nvSpPr>
            <p:spPr bwMode="auto">
              <a:xfrm>
                <a:off x="1697038" y="3202821"/>
                <a:ext cx="730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89" name="Rectangle 21"/>
              <p:cNvSpPr>
                <a:spLocks noChangeArrowheads="1"/>
              </p:cNvSpPr>
              <p:nvPr userDrawn="1"/>
            </p:nvSpPr>
            <p:spPr bwMode="auto">
              <a:xfrm>
                <a:off x="1944688" y="3202821"/>
                <a:ext cx="74613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90" name="Rectangle 22"/>
              <p:cNvSpPr>
                <a:spLocks noChangeArrowheads="1"/>
              </p:cNvSpPr>
              <p:nvPr userDrawn="1"/>
            </p:nvSpPr>
            <p:spPr bwMode="auto">
              <a:xfrm>
                <a:off x="1849438" y="3299659"/>
                <a:ext cx="15875" cy="76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91" name="Rectangle 23"/>
              <p:cNvSpPr>
                <a:spLocks noChangeArrowheads="1"/>
              </p:cNvSpPr>
              <p:nvPr userDrawn="1"/>
            </p:nvSpPr>
            <p:spPr bwMode="auto">
              <a:xfrm>
                <a:off x="1849438" y="3050421"/>
                <a:ext cx="15875" cy="730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92" name="Freeform 24"/>
              <p:cNvSpPr>
                <a:spLocks/>
              </p:cNvSpPr>
              <p:nvPr userDrawn="1"/>
            </p:nvSpPr>
            <p:spPr bwMode="auto">
              <a:xfrm>
                <a:off x="1912938" y="3269496"/>
                <a:ext cx="53975" cy="50800"/>
              </a:xfrm>
              <a:custGeom>
                <a:avLst/>
                <a:gdLst>
                  <a:gd name="T0" fmla="*/ 25 w 34"/>
                  <a:gd name="T1" fmla="*/ 32 h 32"/>
                  <a:gd name="T2" fmla="*/ 0 w 34"/>
                  <a:gd name="T3" fmla="*/ 6 h 32"/>
                  <a:gd name="T4" fmla="*/ 8 w 34"/>
                  <a:gd name="T5" fmla="*/ 0 h 32"/>
                  <a:gd name="T6" fmla="*/ 34 w 34"/>
                  <a:gd name="T7" fmla="*/ 25 h 32"/>
                  <a:gd name="T8" fmla="*/ 25 w 3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25" y="32"/>
                    </a:moveTo>
                    <a:lnTo>
                      <a:pt x="0" y="6"/>
                    </a:lnTo>
                    <a:lnTo>
                      <a:pt x="8" y="0"/>
                    </a:lnTo>
                    <a:lnTo>
                      <a:pt x="34" y="25"/>
                    </a:lnTo>
                    <a:lnTo>
                      <a:pt x="2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25" name="Freeform 25"/>
              <p:cNvSpPr>
                <a:spLocks/>
              </p:cNvSpPr>
              <p:nvPr userDrawn="1"/>
            </p:nvSpPr>
            <p:spPr bwMode="auto">
              <a:xfrm>
                <a:off x="1747838" y="3102809"/>
                <a:ext cx="52388" cy="53975"/>
              </a:xfrm>
              <a:custGeom>
                <a:avLst/>
                <a:gdLst>
                  <a:gd name="T0" fmla="*/ 26 w 33"/>
                  <a:gd name="T1" fmla="*/ 34 h 34"/>
                  <a:gd name="T2" fmla="*/ 0 w 33"/>
                  <a:gd name="T3" fmla="*/ 8 h 34"/>
                  <a:gd name="T4" fmla="*/ 7 w 33"/>
                  <a:gd name="T5" fmla="*/ 0 h 34"/>
                  <a:gd name="T6" fmla="*/ 33 w 33"/>
                  <a:gd name="T7" fmla="*/ 26 h 34"/>
                  <a:gd name="T8" fmla="*/ 26 w 33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4">
                    <a:moveTo>
                      <a:pt x="26" y="34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33" y="26"/>
                    </a:lnTo>
                    <a:lnTo>
                      <a:pt x="2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26" name="Freeform 26"/>
              <p:cNvSpPr>
                <a:spLocks/>
              </p:cNvSpPr>
              <p:nvPr userDrawn="1"/>
            </p:nvSpPr>
            <p:spPr bwMode="auto">
              <a:xfrm>
                <a:off x="1912938" y="3102809"/>
                <a:ext cx="53975" cy="53975"/>
              </a:xfrm>
              <a:custGeom>
                <a:avLst/>
                <a:gdLst>
                  <a:gd name="T0" fmla="*/ 8 w 34"/>
                  <a:gd name="T1" fmla="*/ 34 h 34"/>
                  <a:gd name="T2" fmla="*/ 0 w 34"/>
                  <a:gd name="T3" fmla="*/ 26 h 34"/>
                  <a:gd name="T4" fmla="*/ 25 w 34"/>
                  <a:gd name="T5" fmla="*/ 0 h 34"/>
                  <a:gd name="T6" fmla="*/ 34 w 34"/>
                  <a:gd name="T7" fmla="*/ 8 h 34"/>
                  <a:gd name="T8" fmla="*/ 8 w 34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8" y="34"/>
                    </a:moveTo>
                    <a:lnTo>
                      <a:pt x="0" y="26"/>
                    </a:lnTo>
                    <a:lnTo>
                      <a:pt x="25" y="0"/>
                    </a:lnTo>
                    <a:lnTo>
                      <a:pt x="34" y="8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27" name="Freeform 27"/>
              <p:cNvSpPr>
                <a:spLocks/>
              </p:cNvSpPr>
              <p:nvPr userDrawn="1"/>
            </p:nvSpPr>
            <p:spPr bwMode="auto">
              <a:xfrm>
                <a:off x="1747838" y="3269496"/>
                <a:ext cx="52388" cy="50800"/>
              </a:xfrm>
              <a:custGeom>
                <a:avLst/>
                <a:gdLst>
                  <a:gd name="T0" fmla="*/ 7 w 33"/>
                  <a:gd name="T1" fmla="*/ 32 h 32"/>
                  <a:gd name="T2" fmla="*/ 0 w 33"/>
                  <a:gd name="T3" fmla="*/ 25 h 32"/>
                  <a:gd name="T4" fmla="*/ 26 w 33"/>
                  <a:gd name="T5" fmla="*/ 0 h 32"/>
                  <a:gd name="T6" fmla="*/ 33 w 33"/>
                  <a:gd name="T7" fmla="*/ 6 h 32"/>
                  <a:gd name="T8" fmla="*/ 7 w 33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2">
                    <a:moveTo>
                      <a:pt x="7" y="32"/>
                    </a:moveTo>
                    <a:lnTo>
                      <a:pt x="0" y="25"/>
                    </a:lnTo>
                    <a:lnTo>
                      <a:pt x="26" y="0"/>
                    </a:lnTo>
                    <a:lnTo>
                      <a:pt x="33" y="6"/>
                    </a:lnTo>
                    <a:lnTo>
                      <a:pt x="7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</p:grpSp>
      </p:grpSp>
      <p:grpSp>
        <p:nvGrpSpPr>
          <p:cNvPr id="128" name="Small Wheel 1"/>
          <p:cNvGrpSpPr/>
          <p:nvPr userDrawn="1"/>
        </p:nvGrpSpPr>
        <p:grpSpPr>
          <a:xfrm>
            <a:off x="5722189" y="5765664"/>
            <a:ext cx="429793" cy="313173"/>
            <a:chOff x="2559051" y="3645734"/>
            <a:chExt cx="390525" cy="379413"/>
          </a:xfrm>
          <a:solidFill>
            <a:schemeClr val="accent4"/>
          </a:solidFill>
        </p:grpSpPr>
        <p:sp>
          <p:nvSpPr>
            <p:cNvPr id="129" name="Freeform 28"/>
            <p:cNvSpPr>
              <a:spLocks noEditPoints="1"/>
            </p:cNvSpPr>
            <p:nvPr userDrawn="1"/>
          </p:nvSpPr>
          <p:spPr bwMode="auto">
            <a:xfrm>
              <a:off x="2559051" y="3645734"/>
              <a:ext cx="390525" cy="379413"/>
            </a:xfrm>
            <a:custGeom>
              <a:avLst/>
              <a:gdLst>
                <a:gd name="T0" fmla="*/ 71 w 143"/>
                <a:gd name="T1" fmla="*/ 139 h 139"/>
                <a:gd name="T2" fmla="*/ 71 w 143"/>
                <a:gd name="T3" fmla="*/ 139 h 139"/>
                <a:gd name="T4" fmla="*/ 5 w 143"/>
                <a:gd name="T5" fmla="*/ 88 h 139"/>
                <a:gd name="T6" fmla="*/ 11 w 143"/>
                <a:gd name="T7" fmla="*/ 35 h 139"/>
                <a:gd name="T8" fmla="*/ 53 w 143"/>
                <a:gd name="T9" fmla="*/ 2 h 139"/>
                <a:gd name="T10" fmla="*/ 71 w 143"/>
                <a:gd name="T11" fmla="*/ 0 h 139"/>
                <a:gd name="T12" fmla="*/ 138 w 143"/>
                <a:gd name="T13" fmla="*/ 50 h 139"/>
                <a:gd name="T14" fmla="*/ 132 w 143"/>
                <a:gd name="T15" fmla="*/ 103 h 139"/>
                <a:gd name="T16" fmla="*/ 90 w 143"/>
                <a:gd name="T17" fmla="*/ 136 h 139"/>
                <a:gd name="T18" fmla="*/ 71 w 143"/>
                <a:gd name="T19" fmla="*/ 139 h 139"/>
                <a:gd name="T20" fmla="*/ 71 w 143"/>
                <a:gd name="T21" fmla="*/ 9 h 139"/>
                <a:gd name="T22" fmla="*/ 55 w 143"/>
                <a:gd name="T23" fmla="*/ 11 h 139"/>
                <a:gd name="T24" fmla="*/ 19 w 143"/>
                <a:gd name="T25" fmla="*/ 40 h 139"/>
                <a:gd name="T26" fmla="*/ 13 w 143"/>
                <a:gd name="T27" fmla="*/ 86 h 139"/>
                <a:gd name="T28" fmla="*/ 71 w 143"/>
                <a:gd name="T29" fmla="*/ 130 h 139"/>
                <a:gd name="T30" fmla="*/ 71 w 143"/>
                <a:gd name="T31" fmla="*/ 130 h 139"/>
                <a:gd name="T32" fmla="*/ 88 w 143"/>
                <a:gd name="T33" fmla="*/ 127 h 139"/>
                <a:gd name="T34" fmla="*/ 124 w 143"/>
                <a:gd name="T35" fmla="*/ 99 h 139"/>
                <a:gd name="T36" fmla="*/ 130 w 143"/>
                <a:gd name="T37" fmla="*/ 53 h 139"/>
                <a:gd name="T38" fmla="*/ 71 w 143"/>
                <a:gd name="T39" fmla="*/ 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139">
                  <a:moveTo>
                    <a:pt x="71" y="139"/>
                  </a:moveTo>
                  <a:cubicBezTo>
                    <a:pt x="71" y="139"/>
                    <a:pt x="71" y="139"/>
                    <a:pt x="71" y="139"/>
                  </a:cubicBezTo>
                  <a:cubicBezTo>
                    <a:pt x="40" y="139"/>
                    <a:pt x="13" y="118"/>
                    <a:pt x="5" y="88"/>
                  </a:cubicBezTo>
                  <a:cubicBezTo>
                    <a:pt x="0" y="70"/>
                    <a:pt x="2" y="51"/>
                    <a:pt x="11" y="35"/>
                  </a:cubicBezTo>
                  <a:cubicBezTo>
                    <a:pt x="20" y="19"/>
                    <a:pt x="35" y="7"/>
                    <a:pt x="53" y="2"/>
                  </a:cubicBezTo>
                  <a:cubicBezTo>
                    <a:pt x="59" y="1"/>
                    <a:pt x="65" y="0"/>
                    <a:pt x="71" y="0"/>
                  </a:cubicBezTo>
                  <a:cubicBezTo>
                    <a:pt x="102" y="0"/>
                    <a:pt x="130" y="21"/>
                    <a:pt x="138" y="50"/>
                  </a:cubicBezTo>
                  <a:cubicBezTo>
                    <a:pt x="143" y="68"/>
                    <a:pt x="141" y="87"/>
                    <a:pt x="132" y="103"/>
                  </a:cubicBezTo>
                  <a:cubicBezTo>
                    <a:pt x="123" y="119"/>
                    <a:pt x="108" y="131"/>
                    <a:pt x="90" y="136"/>
                  </a:cubicBezTo>
                  <a:cubicBezTo>
                    <a:pt x="84" y="138"/>
                    <a:pt x="78" y="139"/>
                    <a:pt x="71" y="139"/>
                  </a:cubicBezTo>
                  <a:close/>
                  <a:moveTo>
                    <a:pt x="71" y="9"/>
                  </a:moveTo>
                  <a:cubicBezTo>
                    <a:pt x="66" y="9"/>
                    <a:pt x="60" y="9"/>
                    <a:pt x="55" y="11"/>
                  </a:cubicBezTo>
                  <a:cubicBezTo>
                    <a:pt x="39" y="15"/>
                    <a:pt x="27" y="26"/>
                    <a:pt x="19" y="40"/>
                  </a:cubicBezTo>
                  <a:cubicBezTo>
                    <a:pt x="11" y="54"/>
                    <a:pt x="9" y="70"/>
                    <a:pt x="13" y="86"/>
                  </a:cubicBezTo>
                  <a:cubicBezTo>
                    <a:pt x="21" y="112"/>
                    <a:pt x="44" y="130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7" y="130"/>
                    <a:pt x="82" y="129"/>
                    <a:pt x="88" y="127"/>
                  </a:cubicBezTo>
                  <a:cubicBezTo>
                    <a:pt x="103" y="123"/>
                    <a:pt x="116" y="113"/>
                    <a:pt x="124" y="99"/>
                  </a:cubicBezTo>
                  <a:cubicBezTo>
                    <a:pt x="132" y="85"/>
                    <a:pt x="134" y="68"/>
                    <a:pt x="130" y="53"/>
                  </a:cubicBezTo>
                  <a:cubicBezTo>
                    <a:pt x="122" y="27"/>
                    <a:pt x="98" y="9"/>
                    <a:pt x="7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grpSp>
          <p:nvGrpSpPr>
            <p:cNvPr id="130" name="Pin wheel 2"/>
            <p:cNvGrpSpPr/>
            <p:nvPr userDrawn="1"/>
          </p:nvGrpSpPr>
          <p:grpSpPr>
            <a:xfrm>
              <a:off x="2627313" y="3709234"/>
              <a:ext cx="254000" cy="252413"/>
              <a:chOff x="2627313" y="3709234"/>
              <a:chExt cx="254000" cy="252413"/>
            </a:xfrm>
            <a:grpFill/>
          </p:grpSpPr>
          <p:sp>
            <p:nvSpPr>
              <p:cNvPr id="131" name="Freeform 29"/>
              <p:cNvSpPr>
                <a:spLocks noEditPoints="1"/>
              </p:cNvSpPr>
              <p:nvPr userDrawn="1"/>
            </p:nvSpPr>
            <p:spPr bwMode="auto">
              <a:xfrm>
                <a:off x="2709863" y="3790196"/>
                <a:ext cx="90488" cy="87313"/>
              </a:xfrm>
              <a:custGeom>
                <a:avLst/>
                <a:gdLst>
                  <a:gd name="T0" fmla="*/ 16 w 33"/>
                  <a:gd name="T1" fmla="*/ 32 h 32"/>
                  <a:gd name="T2" fmla="*/ 0 w 33"/>
                  <a:gd name="T3" fmla="*/ 16 h 32"/>
                  <a:gd name="T4" fmla="*/ 16 w 33"/>
                  <a:gd name="T5" fmla="*/ 0 h 32"/>
                  <a:gd name="T6" fmla="*/ 33 w 33"/>
                  <a:gd name="T7" fmla="*/ 16 h 32"/>
                  <a:gd name="T8" fmla="*/ 16 w 33"/>
                  <a:gd name="T9" fmla="*/ 32 h 32"/>
                  <a:gd name="T10" fmla="*/ 16 w 33"/>
                  <a:gd name="T11" fmla="*/ 6 h 32"/>
                  <a:gd name="T12" fmla="*/ 7 w 33"/>
                  <a:gd name="T13" fmla="*/ 16 h 32"/>
                  <a:gd name="T14" fmla="*/ 16 w 33"/>
                  <a:gd name="T15" fmla="*/ 26 h 32"/>
                  <a:gd name="T16" fmla="*/ 16 w 33"/>
                  <a:gd name="T17" fmla="*/ 29 h 32"/>
                  <a:gd name="T18" fmla="*/ 16 w 33"/>
                  <a:gd name="T19" fmla="*/ 26 h 32"/>
                  <a:gd name="T20" fmla="*/ 26 w 33"/>
                  <a:gd name="T21" fmla="*/ 16 h 32"/>
                  <a:gd name="T22" fmla="*/ 16 w 33"/>
                  <a:gd name="T23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2">
                    <a:moveTo>
                      <a:pt x="16" y="32"/>
                    </a:moveTo>
                    <a:cubicBezTo>
                      <a:pt x="8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3" y="7"/>
                      <a:pt x="33" y="16"/>
                    </a:cubicBezTo>
                    <a:cubicBezTo>
                      <a:pt x="33" y="25"/>
                      <a:pt x="25" y="32"/>
                      <a:pt x="16" y="32"/>
                    </a:cubicBezTo>
                    <a:close/>
                    <a:moveTo>
                      <a:pt x="16" y="6"/>
                    </a:moveTo>
                    <a:cubicBezTo>
                      <a:pt x="11" y="6"/>
                      <a:pt x="7" y="11"/>
                      <a:pt x="7" y="16"/>
                    </a:cubicBezTo>
                    <a:cubicBezTo>
                      <a:pt x="7" y="22"/>
                      <a:pt x="11" y="26"/>
                      <a:pt x="16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2" y="26"/>
                      <a:pt x="26" y="22"/>
                      <a:pt x="26" y="16"/>
                    </a:cubicBezTo>
                    <a:cubicBezTo>
                      <a:pt x="26" y="11"/>
                      <a:pt x="22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32" name="Rectangle 30"/>
              <p:cNvSpPr>
                <a:spLocks noChangeArrowheads="1"/>
              </p:cNvSpPr>
              <p:nvPr userDrawn="1"/>
            </p:nvSpPr>
            <p:spPr bwMode="auto">
              <a:xfrm>
                <a:off x="2627313" y="3825121"/>
                <a:ext cx="57150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33" name="Rectangle 31"/>
              <p:cNvSpPr>
                <a:spLocks noChangeArrowheads="1"/>
              </p:cNvSpPr>
              <p:nvPr userDrawn="1"/>
            </p:nvSpPr>
            <p:spPr bwMode="auto">
              <a:xfrm>
                <a:off x="2820988" y="3825121"/>
                <a:ext cx="60325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34" name="Rectangle 32"/>
              <p:cNvSpPr>
                <a:spLocks noChangeArrowheads="1"/>
              </p:cNvSpPr>
              <p:nvPr userDrawn="1"/>
            </p:nvSpPr>
            <p:spPr bwMode="auto">
              <a:xfrm>
                <a:off x="2744788" y="3902909"/>
                <a:ext cx="19050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35" name="Rectangle 33"/>
              <p:cNvSpPr>
                <a:spLocks noChangeArrowheads="1"/>
              </p:cNvSpPr>
              <p:nvPr userDrawn="1"/>
            </p:nvSpPr>
            <p:spPr bwMode="auto">
              <a:xfrm>
                <a:off x="2744788" y="3709234"/>
                <a:ext cx="190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36" name="Freeform 34"/>
              <p:cNvSpPr>
                <a:spLocks/>
              </p:cNvSpPr>
              <p:nvPr userDrawn="1"/>
            </p:nvSpPr>
            <p:spPr bwMode="auto">
              <a:xfrm>
                <a:off x="2797176" y="3877509"/>
                <a:ext cx="42863" cy="44450"/>
              </a:xfrm>
              <a:custGeom>
                <a:avLst/>
                <a:gdLst>
                  <a:gd name="T0" fmla="*/ 21 w 27"/>
                  <a:gd name="T1" fmla="*/ 28 h 28"/>
                  <a:gd name="T2" fmla="*/ 0 w 27"/>
                  <a:gd name="T3" fmla="*/ 7 h 28"/>
                  <a:gd name="T4" fmla="*/ 7 w 27"/>
                  <a:gd name="T5" fmla="*/ 0 h 28"/>
                  <a:gd name="T6" fmla="*/ 27 w 27"/>
                  <a:gd name="T7" fmla="*/ 21 h 28"/>
                  <a:gd name="T8" fmla="*/ 21 w 27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8">
                    <a:moveTo>
                      <a:pt x="21" y="28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27" y="21"/>
                    </a:lnTo>
                    <a:lnTo>
                      <a:pt x="2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37" name="Freeform 35"/>
              <p:cNvSpPr>
                <a:spLocks/>
              </p:cNvSpPr>
              <p:nvPr userDrawn="1"/>
            </p:nvSpPr>
            <p:spPr bwMode="auto">
              <a:xfrm>
                <a:off x="2668588" y="3747334"/>
                <a:ext cx="44450" cy="46038"/>
              </a:xfrm>
              <a:custGeom>
                <a:avLst/>
                <a:gdLst>
                  <a:gd name="T0" fmla="*/ 19 w 28"/>
                  <a:gd name="T1" fmla="*/ 29 h 29"/>
                  <a:gd name="T2" fmla="*/ 0 w 28"/>
                  <a:gd name="T3" fmla="*/ 8 h 29"/>
                  <a:gd name="T4" fmla="*/ 7 w 28"/>
                  <a:gd name="T5" fmla="*/ 0 h 29"/>
                  <a:gd name="T6" fmla="*/ 28 w 28"/>
                  <a:gd name="T7" fmla="*/ 20 h 29"/>
                  <a:gd name="T8" fmla="*/ 19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9" y="29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28" y="20"/>
                    </a:lnTo>
                    <a:lnTo>
                      <a:pt x="19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38" name="Freeform 36"/>
              <p:cNvSpPr>
                <a:spLocks/>
              </p:cNvSpPr>
              <p:nvPr userDrawn="1"/>
            </p:nvSpPr>
            <p:spPr bwMode="auto">
              <a:xfrm>
                <a:off x="2797176" y="3747334"/>
                <a:ext cx="42863" cy="46038"/>
              </a:xfrm>
              <a:custGeom>
                <a:avLst/>
                <a:gdLst>
                  <a:gd name="T0" fmla="*/ 7 w 27"/>
                  <a:gd name="T1" fmla="*/ 29 h 29"/>
                  <a:gd name="T2" fmla="*/ 0 w 27"/>
                  <a:gd name="T3" fmla="*/ 20 h 29"/>
                  <a:gd name="T4" fmla="*/ 21 w 27"/>
                  <a:gd name="T5" fmla="*/ 0 h 29"/>
                  <a:gd name="T6" fmla="*/ 27 w 27"/>
                  <a:gd name="T7" fmla="*/ 8 h 29"/>
                  <a:gd name="T8" fmla="*/ 7 w 27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9">
                    <a:moveTo>
                      <a:pt x="7" y="29"/>
                    </a:moveTo>
                    <a:lnTo>
                      <a:pt x="0" y="20"/>
                    </a:lnTo>
                    <a:lnTo>
                      <a:pt x="21" y="0"/>
                    </a:lnTo>
                    <a:lnTo>
                      <a:pt x="27" y="8"/>
                    </a:lnTo>
                    <a:lnTo>
                      <a:pt x="7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39" name="Freeform 37"/>
              <p:cNvSpPr>
                <a:spLocks/>
              </p:cNvSpPr>
              <p:nvPr userDrawn="1"/>
            </p:nvSpPr>
            <p:spPr bwMode="auto">
              <a:xfrm>
                <a:off x="2668588" y="3877509"/>
                <a:ext cx="44450" cy="44450"/>
              </a:xfrm>
              <a:custGeom>
                <a:avLst/>
                <a:gdLst>
                  <a:gd name="T0" fmla="*/ 7 w 28"/>
                  <a:gd name="T1" fmla="*/ 28 h 28"/>
                  <a:gd name="T2" fmla="*/ 0 w 28"/>
                  <a:gd name="T3" fmla="*/ 21 h 28"/>
                  <a:gd name="T4" fmla="*/ 19 w 28"/>
                  <a:gd name="T5" fmla="*/ 0 h 28"/>
                  <a:gd name="T6" fmla="*/ 28 w 28"/>
                  <a:gd name="T7" fmla="*/ 7 h 28"/>
                  <a:gd name="T8" fmla="*/ 7 w 28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7" y="28"/>
                    </a:moveTo>
                    <a:lnTo>
                      <a:pt x="0" y="21"/>
                    </a:lnTo>
                    <a:lnTo>
                      <a:pt x="19" y="0"/>
                    </a:lnTo>
                    <a:lnTo>
                      <a:pt x="28" y="7"/>
                    </a:lnTo>
                    <a:lnTo>
                      <a:pt x="7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</p:grpSp>
      </p:grpSp>
      <p:sp useBgFill="1">
        <p:nvSpPr>
          <p:cNvPr id="140" name="Blink Block"/>
          <p:cNvSpPr/>
          <p:nvPr userDrawn="1"/>
        </p:nvSpPr>
        <p:spPr bwMode="auto">
          <a:xfrm>
            <a:off x="6957978" y="3750229"/>
            <a:ext cx="4429725" cy="1979875"/>
          </a:xfrm>
          <a:custGeom>
            <a:avLst/>
            <a:gdLst>
              <a:gd name="connsiteX0" fmla="*/ 0 w 3807323"/>
              <a:gd name="connsiteY0" fmla="*/ 0 h 1804946"/>
              <a:gd name="connsiteX1" fmla="*/ 3807323 w 3807323"/>
              <a:gd name="connsiteY1" fmla="*/ 0 h 1804946"/>
              <a:gd name="connsiteX2" fmla="*/ 3807323 w 3807323"/>
              <a:gd name="connsiteY2" fmla="*/ 1804946 h 1804946"/>
              <a:gd name="connsiteX3" fmla="*/ 0 w 3807323"/>
              <a:gd name="connsiteY3" fmla="*/ 1804946 h 1804946"/>
              <a:gd name="connsiteX4" fmla="*/ 0 w 3807323"/>
              <a:gd name="connsiteY4" fmla="*/ 0 h 1804946"/>
              <a:gd name="connsiteX0" fmla="*/ 0 w 3807323"/>
              <a:gd name="connsiteY0" fmla="*/ 0 h 1804946"/>
              <a:gd name="connsiteX1" fmla="*/ 3807323 w 3807323"/>
              <a:gd name="connsiteY1" fmla="*/ 0 h 1804946"/>
              <a:gd name="connsiteX2" fmla="*/ 3807323 w 3807323"/>
              <a:gd name="connsiteY2" fmla="*/ 1804946 h 1804946"/>
              <a:gd name="connsiteX3" fmla="*/ 0 w 3807323"/>
              <a:gd name="connsiteY3" fmla="*/ 0 h 1804946"/>
              <a:gd name="connsiteX0" fmla="*/ 0 w 3115560"/>
              <a:gd name="connsiteY0" fmla="*/ 326004 h 1804946"/>
              <a:gd name="connsiteX1" fmla="*/ 3115560 w 3115560"/>
              <a:gd name="connsiteY1" fmla="*/ 0 h 1804946"/>
              <a:gd name="connsiteX2" fmla="*/ 3115560 w 3115560"/>
              <a:gd name="connsiteY2" fmla="*/ 1804946 h 1804946"/>
              <a:gd name="connsiteX3" fmla="*/ 0 w 3115560"/>
              <a:gd name="connsiteY3" fmla="*/ 326004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0 w 3322294"/>
              <a:gd name="connsiteY3" fmla="*/ 0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592556 w 3322294"/>
              <a:gd name="connsiteY3" fmla="*/ 304306 h 1804946"/>
              <a:gd name="connsiteX4" fmla="*/ 0 w 3322294"/>
              <a:gd name="connsiteY4" fmla="*/ 0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20062 w 3322294"/>
              <a:gd name="connsiteY3" fmla="*/ 908605 h 1804946"/>
              <a:gd name="connsiteX4" fmla="*/ 0 w 3322294"/>
              <a:gd name="connsiteY4" fmla="*/ 0 h 1804946"/>
              <a:gd name="connsiteX0" fmla="*/ 0 w 3322294"/>
              <a:gd name="connsiteY0" fmla="*/ 0 h 1979875"/>
              <a:gd name="connsiteX1" fmla="*/ 3322294 w 3322294"/>
              <a:gd name="connsiteY1" fmla="*/ 0 h 1979875"/>
              <a:gd name="connsiteX2" fmla="*/ 3266635 w 3322294"/>
              <a:gd name="connsiteY2" fmla="*/ 1979875 h 1979875"/>
              <a:gd name="connsiteX3" fmla="*/ 20062 w 3322294"/>
              <a:gd name="connsiteY3" fmla="*/ 908605 h 1979875"/>
              <a:gd name="connsiteX4" fmla="*/ 0 w 3322294"/>
              <a:gd name="connsiteY4" fmla="*/ 0 h 197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2294" h="1979875">
                <a:moveTo>
                  <a:pt x="0" y="0"/>
                </a:moveTo>
                <a:lnTo>
                  <a:pt x="3322294" y="0"/>
                </a:lnTo>
                <a:lnTo>
                  <a:pt x="3266635" y="1979875"/>
                </a:lnTo>
                <a:lnTo>
                  <a:pt x="20062" y="90860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Qualcomm Office Regular" pitchFamily="34" charset="0"/>
            </a:endParaRPr>
          </a:p>
        </p:txBody>
      </p:sp>
      <p:sp useBgFill="1">
        <p:nvSpPr>
          <p:cNvPr id="141" name="Blink Block"/>
          <p:cNvSpPr/>
          <p:nvPr userDrawn="1"/>
        </p:nvSpPr>
        <p:spPr bwMode="auto">
          <a:xfrm>
            <a:off x="6957978" y="3750229"/>
            <a:ext cx="4429725" cy="1979875"/>
          </a:xfrm>
          <a:custGeom>
            <a:avLst/>
            <a:gdLst>
              <a:gd name="connsiteX0" fmla="*/ 0 w 3807323"/>
              <a:gd name="connsiteY0" fmla="*/ 0 h 1804946"/>
              <a:gd name="connsiteX1" fmla="*/ 3807323 w 3807323"/>
              <a:gd name="connsiteY1" fmla="*/ 0 h 1804946"/>
              <a:gd name="connsiteX2" fmla="*/ 3807323 w 3807323"/>
              <a:gd name="connsiteY2" fmla="*/ 1804946 h 1804946"/>
              <a:gd name="connsiteX3" fmla="*/ 0 w 3807323"/>
              <a:gd name="connsiteY3" fmla="*/ 1804946 h 1804946"/>
              <a:gd name="connsiteX4" fmla="*/ 0 w 3807323"/>
              <a:gd name="connsiteY4" fmla="*/ 0 h 1804946"/>
              <a:gd name="connsiteX0" fmla="*/ 0 w 3807323"/>
              <a:gd name="connsiteY0" fmla="*/ 0 h 1804946"/>
              <a:gd name="connsiteX1" fmla="*/ 3807323 w 3807323"/>
              <a:gd name="connsiteY1" fmla="*/ 0 h 1804946"/>
              <a:gd name="connsiteX2" fmla="*/ 3807323 w 3807323"/>
              <a:gd name="connsiteY2" fmla="*/ 1804946 h 1804946"/>
              <a:gd name="connsiteX3" fmla="*/ 0 w 3807323"/>
              <a:gd name="connsiteY3" fmla="*/ 0 h 1804946"/>
              <a:gd name="connsiteX0" fmla="*/ 0 w 3115560"/>
              <a:gd name="connsiteY0" fmla="*/ 326004 h 1804946"/>
              <a:gd name="connsiteX1" fmla="*/ 3115560 w 3115560"/>
              <a:gd name="connsiteY1" fmla="*/ 0 h 1804946"/>
              <a:gd name="connsiteX2" fmla="*/ 3115560 w 3115560"/>
              <a:gd name="connsiteY2" fmla="*/ 1804946 h 1804946"/>
              <a:gd name="connsiteX3" fmla="*/ 0 w 3115560"/>
              <a:gd name="connsiteY3" fmla="*/ 326004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0 w 3322294"/>
              <a:gd name="connsiteY3" fmla="*/ 0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592556 w 3322294"/>
              <a:gd name="connsiteY3" fmla="*/ 304306 h 1804946"/>
              <a:gd name="connsiteX4" fmla="*/ 0 w 3322294"/>
              <a:gd name="connsiteY4" fmla="*/ 0 h 1804946"/>
              <a:gd name="connsiteX0" fmla="*/ 0 w 3322294"/>
              <a:gd name="connsiteY0" fmla="*/ 0 h 1804946"/>
              <a:gd name="connsiteX1" fmla="*/ 3322294 w 3322294"/>
              <a:gd name="connsiteY1" fmla="*/ 0 h 1804946"/>
              <a:gd name="connsiteX2" fmla="*/ 3322294 w 3322294"/>
              <a:gd name="connsiteY2" fmla="*/ 1804946 h 1804946"/>
              <a:gd name="connsiteX3" fmla="*/ 20062 w 3322294"/>
              <a:gd name="connsiteY3" fmla="*/ 908605 h 1804946"/>
              <a:gd name="connsiteX4" fmla="*/ 0 w 3322294"/>
              <a:gd name="connsiteY4" fmla="*/ 0 h 1804946"/>
              <a:gd name="connsiteX0" fmla="*/ 0 w 3322294"/>
              <a:gd name="connsiteY0" fmla="*/ 0 h 1979875"/>
              <a:gd name="connsiteX1" fmla="*/ 3322294 w 3322294"/>
              <a:gd name="connsiteY1" fmla="*/ 0 h 1979875"/>
              <a:gd name="connsiteX2" fmla="*/ 3266635 w 3322294"/>
              <a:gd name="connsiteY2" fmla="*/ 1979875 h 1979875"/>
              <a:gd name="connsiteX3" fmla="*/ 20062 w 3322294"/>
              <a:gd name="connsiteY3" fmla="*/ 908605 h 1979875"/>
              <a:gd name="connsiteX4" fmla="*/ 0 w 3322294"/>
              <a:gd name="connsiteY4" fmla="*/ 0 h 197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2294" h="1979875">
                <a:moveTo>
                  <a:pt x="0" y="0"/>
                </a:moveTo>
                <a:lnTo>
                  <a:pt x="3322294" y="0"/>
                </a:lnTo>
                <a:lnTo>
                  <a:pt x="3266635" y="1979875"/>
                </a:lnTo>
                <a:lnTo>
                  <a:pt x="20062" y="90860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Qualcomm Office Regular" pitchFamily="34" charset="0"/>
            </a:endParaRPr>
          </a:p>
        </p:txBody>
      </p:sp>
      <p:grpSp>
        <p:nvGrpSpPr>
          <p:cNvPr id="142" name="Yellow Arrow 2"/>
          <p:cNvGrpSpPr/>
          <p:nvPr userDrawn="1"/>
        </p:nvGrpSpPr>
        <p:grpSpPr>
          <a:xfrm>
            <a:off x="7370701" y="5186512"/>
            <a:ext cx="2136233" cy="389150"/>
            <a:chOff x="8730417" y="1481563"/>
            <a:chExt cx="1602175" cy="389150"/>
          </a:xfrm>
        </p:grpSpPr>
        <p:sp>
          <p:nvSpPr>
            <p:cNvPr id="143" name="Freeform 9"/>
            <p:cNvSpPr>
              <a:spLocks noEditPoints="1"/>
            </p:cNvSpPr>
            <p:nvPr userDrawn="1"/>
          </p:nvSpPr>
          <p:spPr bwMode="auto">
            <a:xfrm>
              <a:off x="8833839" y="1630562"/>
              <a:ext cx="1130639" cy="89399"/>
            </a:xfrm>
            <a:custGeom>
              <a:avLst/>
              <a:gdLst>
                <a:gd name="T0" fmla="*/ 524 w 546"/>
                <a:gd name="T1" fmla="*/ 43 h 43"/>
                <a:gd name="T2" fmla="*/ 21 w 546"/>
                <a:gd name="T3" fmla="*/ 43 h 43"/>
                <a:gd name="T4" fmla="*/ 0 w 546"/>
                <a:gd name="T5" fmla="*/ 22 h 43"/>
                <a:gd name="T6" fmla="*/ 21 w 546"/>
                <a:gd name="T7" fmla="*/ 0 h 43"/>
                <a:gd name="T8" fmla="*/ 524 w 546"/>
                <a:gd name="T9" fmla="*/ 0 h 43"/>
                <a:gd name="T10" fmla="*/ 546 w 546"/>
                <a:gd name="T11" fmla="*/ 22 h 43"/>
                <a:gd name="T12" fmla="*/ 524 w 546"/>
                <a:gd name="T13" fmla="*/ 43 h 43"/>
                <a:gd name="T14" fmla="*/ 21 w 546"/>
                <a:gd name="T15" fmla="*/ 9 h 43"/>
                <a:gd name="T16" fmla="*/ 9 w 546"/>
                <a:gd name="T17" fmla="*/ 22 h 43"/>
                <a:gd name="T18" fmla="*/ 21 w 546"/>
                <a:gd name="T19" fmla="*/ 34 h 43"/>
                <a:gd name="T20" fmla="*/ 524 w 546"/>
                <a:gd name="T21" fmla="*/ 34 h 43"/>
                <a:gd name="T22" fmla="*/ 537 w 546"/>
                <a:gd name="T23" fmla="*/ 22 h 43"/>
                <a:gd name="T24" fmla="*/ 524 w 546"/>
                <a:gd name="T25" fmla="*/ 9 h 43"/>
                <a:gd name="T26" fmla="*/ 21 w 546"/>
                <a:gd name="T27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43">
                  <a:moveTo>
                    <a:pt x="524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9" y="43"/>
                    <a:pt x="0" y="34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6" y="0"/>
                    <a:pt x="546" y="10"/>
                    <a:pt x="546" y="22"/>
                  </a:cubicBezTo>
                  <a:cubicBezTo>
                    <a:pt x="546" y="34"/>
                    <a:pt x="536" y="43"/>
                    <a:pt x="524" y="43"/>
                  </a:cubicBezTo>
                  <a:close/>
                  <a:moveTo>
                    <a:pt x="21" y="9"/>
                  </a:moveTo>
                  <a:cubicBezTo>
                    <a:pt x="14" y="9"/>
                    <a:pt x="9" y="15"/>
                    <a:pt x="9" y="22"/>
                  </a:cubicBezTo>
                  <a:cubicBezTo>
                    <a:pt x="9" y="29"/>
                    <a:pt x="14" y="34"/>
                    <a:pt x="21" y="34"/>
                  </a:cubicBezTo>
                  <a:cubicBezTo>
                    <a:pt x="524" y="34"/>
                    <a:pt x="524" y="34"/>
                    <a:pt x="524" y="34"/>
                  </a:cubicBezTo>
                  <a:cubicBezTo>
                    <a:pt x="531" y="34"/>
                    <a:pt x="537" y="29"/>
                    <a:pt x="537" y="22"/>
                  </a:cubicBezTo>
                  <a:cubicBezTo>
                    <a:pt x="537" y="15"/>
                    <a:pt x="531" y="9"/>
                    <a:pt x="524" y="9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sp>
          <p:nvSpPr>
            <p:cNvPr id="144" name="Freeform 10"/>
            <p:cNvSpPr>
              <a:spLocks noEditPoints="1"/>
            </p:cNvSpPr>
            <p:nvPr userDrawn="1"/>
          </p:nvSpPr>
          <p:spPr bwMode="auto">
            <a:xfrm>
              <a:off x="9981130" y="1481563"/>
              <a:ext cx="351462" cy="389150"/>
            </a:xfrm>
            <a:custGeom>
              <a:avLst/>
              <a:gdLst>
                <a:gd name="T0" fmla="*/ 71 w 170"/>
                <a:gd name="T1" fmla="*/ 188 h 188"/>
                <a:gd name="T2" fmla="*/ 56 w 170"/>
                <a:gd name="T3" fmla="*/ 181 h 188"/>
                <a:gd name="T4" fmla="*/ 50 w 170"/>
                <a:gd name="T5" fmla="*/ 166 h 188"/>
                <a:gd name="T6" fmla="*/ 56 w 170"/>
                <a:gd name="T7" fmla="*/ 151 h 188"/>
                <a:gd name="T8" fmla="*/ 92 w 170"/>
                <a:gd name="T9" fmla="*/ 115 h 188"/>
                <a:gd name="T10" fmla="*/ 22 w 170"/>
                <a:gd name="T11" fmla="*/ 115 h 188"/>
                <a:gd name="T12" fmla="*/ 0 w 170"/>
                <a:gd name="T13" fmla="*/ 94 h 188"/>
                <a:gd name="T14" fmla="*/ 22 w 170"/>
                <a:gd name="T15" fmla="*/ 72 h 188"/>
                <a:gd name="T16" fmla="*/ 92 w 170"/>
                <a:gd name="T17" fmla="*/ 72 h 188"/>
                <a:gd name="T18" fmla="*/ 56 w 170"/>
                <a:gd name="T19" fmla="*/ 37 h 188"/>
                <a:gd name="T20" fmla="*/ 50 w 170"/>
                <a:gd name="T21" fmla="*/ 21 h 188"/>
                <a:gd name="T22" fmla="*/ 56 w 170"/>
                <a:gd name="T23" fmla="*/ 6 h 188"/>
                <a:gd name="T24" fmla="*/ 71 w 170"/>
                <a:gd name="T25" fmla="*/ 0 h 188"/>
                <a:gd name="T26" fmla="*/ 87 w 170"/>
                <a:gd name="T27" fmla="*/ 6 h 188"/>
                <a:gd name="T28" fmla="*/ 159 w 170"/>
                <a:gd name="T29" fmla="*/ 79 h 188"/>
                <a:gd name="T30" fmla="*/ 162 w 170"/>
                <a:gd name="T31" fmla="*/ 81 h 188"/>
                <a:gd name="T32" fmla="*/ 170 w 170"/>
                <a:gd name="T33" fmla="*/ 94 h 188"/>
                <a:gd name="T34" fmla="*/ 162 w 170"/>
                <a:gd name="T35" fmla="*/ 107 h 188"/>
                <a:gd name="T36" fmla="*/ 159 w 170"/>
                <a:gd name="T37" fmla="*/ 109 h 188"/>
                <a:gd name="T38" fmla="*/ 87 w 170"/>
                <a:gd name="T39" fmla="*/ 181 h 188"/>
                <a:gd name="T40" fmla="*/ 71 w 170"/>
                <a:gd name="T41" fmla="*/ 188 h 188"/>
                <a:gd name="T42" fmla="*/ 22 w 170"/>
                <a:gd name="T43" fmla="*/ 81 h 188"/>
                <a:gd name="T44" fmla="*/ 9 w 170"/>
                <a:gd name="T45" fmla="*/ 94 h 188"/>
                <a:gd name="T46" fmla="*/ 22 w 170"/>
                <a:gd name="T47" fmla="*/ 106 h 188"/>
                <a:gd name="T48" fmla="*/ 113 w 170"/>
                <a:gd name="T49" fmla="*/ 106 h 188"/>
                <a:gd name="T50" fmla="*/ 63 w 170"/>
                <a:gd name="T51" fmla="*/ 157 h 188"/>
                <a:gd name="T52" fmla="*/ 59 w 170"/>
                <a:gd name="T53" fmla="*/ 166 h 188"/>
                <a:gd name="T54" fmla="*/ 63 w 170"/>
                <a:gd name="T55" fmla="*/ 175 h 188"/>
                <a:gd name="T56" fmla="*/ 80 w 170"/>
                <a:gd name="T57" fmla="*/ 175 h 188"/>
                <a:gd name="T58" fmla="*/ 153 w 170"/>
                <a:gd name="T59" fmla="*/ 103 h 188"/>
                <a:gd name="T60" fmla="*/ 156 w 170"/>
                <a:gd name="T61" fmla="*/ 100 h 188"/>
                <a:gd name="T62" fmla="*/ 161 w 170"/>
                <a:gd name="T63" fmla="*/ 94 h 188"/>
                <a:gd name="T64" fmla="*/ 156 w 170"/>
                <a:gd name="T65" fmla="*/ 88 h 188"/>
                <a:gd name="T66" fmla="*/ 153 w 170"/>
                <a:gd name="T67" fmla="*/ 85 h 188"/>
                <a:gd name="T68" fmla="*/ 80 w 170"/>
                <a:gd name="T69" fmla="*/ 12 h 188"/>
                <a:gd name="T70" fmla="*/ 63 w 170"/>
                <a:gd name="T71" fmla="*/ 12 h 188"/>
                <a:gd name="T72" fmla="*/ 59 w 170"/>
                <a:gd name="T73" fmla="*/ 21 h 188"/>
                <a:gd name="T74" fmla="*/ 63 w 170"/>
                <a:gd name="T75" fmla="*/ 30 h 188"/>
                <a:gd name="T76" fmla="*/ 113 w 170"/>
                <a:gd name="T77" fmla="*/ 81 h 188"/>
                <a:gd name="T78" fmla="*/ 22 w 170"/>
                <a:gd name="T79" fmla="*/ 8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0" h="188">
                  <a:moveTo>
                    <a:pt x="71" y="188"/>
                  </a:moveTo>
                  <a:cubicBezTo>
                    <a:pt x="66" y="188"/>
                    <a:pt x="60" y="185"/>
                    <a:pt x="56" y="181"/>
                  </a:cubicBezTo>
                  <a:cubicBezTo>
                    <a:pt x="52" y="177"/>
                    <a:pt x="50" y="172"/>
                    <a:pt x="50" y="166"/>
                  </a:cubicBezTo>
                  <a:cubicBezTo>
                    <a:pt x="50" y="160"/>
                    <a:pt x="52" y="155"/>
                    <a:pt x="56" y="151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12" y="115"/>
                    <a:pt x="0" y="110"/>
                    <a:pt x="0" y="94"/>
                  </a:cubicBezTo>
                  <a:cubicBezTo>
                    <a:pt x="0" y="78"/>
                    <a:pt x="12" y="72"/>
                    <a:pt x="2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2" y="33"/>
                    <a:pt x="50" y="27"/>
                    <a:pt x="50" y="21"/>
                  </a:cubicBezTo>
                  <a:cubicBezTo>
                    <a:pt x="50" y="16"/>
                    <a:pt x="52" y="10"/>
                    <a:pt x="56" y="6"/>
                  </a:cubicBezTo>
                  <a:cubicBezTo>
                    <a:pt x="60" y="2"/>
                    <a:pt x="66" y="0"/>
                    <a:pt x="71" y="0"/>
                  </a:cubicBezTo>
                  <a:cubicBezTo>
                    <a:pt x="77" y="0"/>
                    <a:pt x="83" y="2"/>
                    <a:pt x="87" y="6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79"/>
                    <a:pt x="161" y="80"/>
                    <a:pt x="162" y="81"/>
                  </a:cubicBezTo>
                  <a:cubicBezTo>
                    <a:pt x="165" y="84"/>
                    <a:pt x="170" y="88"/>
                    <a:pt x="170" y="94"/>
                  </a:cubicBezTo>
                  <a:cubicBezTo>
                    <a:pt x="170" y="99"/>
                    <a:pt x="165" y="103"/>
                    <a:pt x="162" y="107"/>
                  </a:cubicBezTo>
                  <a:cubicBezTo>
                    <a:pt x="161" y="108"/>
                    <a:pt x="160" y="108"/>
                    <a:pt x="159" y="109"/>
                  </a:cubicBezTo>
                  <a:cubicBezTo>
                    <a:pt x="87" y="181"/>
                    <a:pt x="87" y="181"/>
                    <a:pt x="87" y="181"/>
                  </a:cubicBezTo>
                  <a:cubicBezTo>
                    <a:pt x="83" y="185"/>
                    <a:pt x="77" y="188"/>
                    <a:pt x="71" y="188"/>
                  </a:cubicBezTo>
                  <a:close/>
                  <a:moveTo>
                    <a:pt x="22" y="81"/>
                  </a:moveTo>
                  <a:cubicBezTo>
                    <a:pt x="17" y="81"/>
                    <a:pt x="9" y="83"/>
                    <a:pt x="9" y="94"/>
                  </a:cubicBezTo>
                  <a:cubicBezTo>
                    <a:pt x="9" y="105"/>
                    <a:pt x="17" y="106"/>
                    <a:pt x="22" y="106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0" y="160"/>
                    <a:pt x="59" y="163"/>
                    <a:pt x="59" y="166"/>
                  </a:cubicBezTo>
                  <a:cubicBezTo>
                    <a:pt x="59" y="169"/>
                    <a:pt x="60" y="173"/>
                    <a:pt x="63" y="175"/>
                  </a:cubicBezTo>
                  <a:cubicBezTo>
                    <a:pt x="67" y="180"/>
                    <a:pt x="76" y="180"/>
                    <a:pt x="80" y="175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54" y="102"/>
                    <a:pt x="155" y="101"/>
                    <a:pt x="156" y="100"/>
                  </a:cubicBezTo>
                  <a:cubicBezTo>
                    <a:pt x="157" y="98"/>
                    <a:pt x="161" y="95"/>
                    <a:pt x="161" y="94"/>
                  </a:cubicBezTo>
                  <a:cubicBezTo>
                    <a:pt x="161" y="92"/>
                    <a:pt x="157" y="89"/>
                    <a:pt x="156" y="88"/>
                  </a:cubicBezTo>
                  <a:cubicBezTo>
                    <a:pt x="155" y="87"/>
                    <a:pt x="154" y="86"/>
                    <a:pt x="153" y="8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6" y="8"/>
                    <a:pt x="67" y="8"/>
                    <a:pt x="63" y="12"/>
                  </a:cubicBezTo>
                  <a:cubicBezTo>
                    <a:pt x="60" y="15"/>
                    <a:pt x="59" y="18"/>
                    <a:pt x="59" y="21"/>
                  </a:cubicBezTo>
                  <a:cubicBezTo>
                    <a:pt x="59" y="25"/>
                    <a:pt x="60" y="28"/>
                    <a:pt x="63" y="30"/>
                  </a:cubicBezTo>
                  <a:cubicBezTo>
                    <a:pt x="113" y="81"/>
                    <a:pt x="113" y="81"/>
                    <a:pt x="113" y="81"/>
                  </a:cubicBezTo>
                  <a:lnTo>
                    <a:pt x="22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sp>
          <p:nvSpPr>
            <p:cNvPr id="145" name="Freeform 11"/>
            <p:cNvSpPr>
              <a:spLocks noEditPoints="1"/>
            </p:cNvSpPr>
            <p:nvPr userDrawn="1"/>
          </p:nvSpPr>
          <p:spPr bwMode="auto">
            <a:xfrm>
              <a:off x="8730417" y="1630562"/>
              <a:ext cx="88523" cy="89399"/>
            </a:xfrm>
            <a:custGeom>
              <a:avLst/>
              <a:gdLst>
                <a:gd name="T0" fmla="*/ 21 w 43"/>
                <a:gd name="T1" fmla="*/ 43 h 43"/>
                <a:gd name="T2" fmla="*/ 0 w 43"/>
                <a:gd name="T3" fmla="*/ 22 h 43"/>
                <a:gd name="T4" fmla="*/ 21 w 43"/>
                <a:gd name="T5" fmla="*/ 0 h 43"/>
                <a:gd name="T6" fmla="*/ 43 w 43"/>
                <a:gd name="T7" fmla="*/ 22 h 43"/>
                <a:gd name="T8" fmla="*/ 21 w 43"/>
                <a:gd name="T9" fmla="*/ 43 h 43"/>
                <a:gd name="T10" fmla="*/ 21 w 43"/>
                <a:gd name="T11" fmla="*/ 9 h 43"/>
                <a:gd name="T12" fmla="*/ 9 w 43"/>
                <a:gd name="T13" fmla="*/ 22 h 43"/>
                <a:gd name="T14" fmla="*/ 21 w 43"/>
                <a:gd name="T15" fmla="*/ 34 h 43"/>
                <a:gd name="T16" fmla="*/ 34 w 43"/>
                <a:gd name="T17" fmla="*/ 22 h 43"/>
                <a:gd name="T18" fmla="*/ 21 w 43"/>
                <a:gd name="T1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cubicBezTo>
                    <a:pt x="9" y="43"/>
                    <a:pt x="0" y="34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33" y="0"/>
                    <a:pt x="43" y="10"/>
                    <a:pt x="43" y="22"/>
                  </a:cubicBezTo>
                  <a:cubicBezTo>
                    <a:pt x="43" y="34"/>
                    <a:pt x="33" y="43"/>
                    <a:pt x="21" y="43"/>
                  </a:cubicBezTo>
                  <a:close/>
                  <a:moveTo>
                    <a:pt x="21" y="9"/>
                  </a:moveTo>
                  <a:cubicBezTo>
                    <a:pt x="14" y="9"/>
                    <a:pt x="9" y="15"/>
                    <a:pt x="9" y="22"/>
                  </a:cubicBezTo>
                  <a:cubicBezTo>
                    <a:pt x="9" y="29"/>
                    <a:pt x="14" y="34"/>
                    <a:pt x="21" y="34"/>
                  </a:cubicBezTo>
                  <a:cubicBezTo>
                    <a:pt x="28" y="34"/>
                    <a:pt x="34" y="29"/>
                    <a:pt x="34" y="22"/>
                  </a:cubicBezTo>
                  <a:cubicBezTo>
                    <a:pt x="34" y="15"/>
                    <a:pt x="28" y="9"/>
                    <a:pt x="21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</p:grpSp>
      <p:grpSp>
        <p:nvGrpSpPr>
          <p:cNvPr id="146" name="Combined White Arrows"/>
          <p:cNvGrpSpPr/>
          <p:nvPr userDrawn="1"/>
        </p:nvGrpSpPr>
        <p:grpSpPr>
          <a:xfrm>
            <a:off x="7168528" y="4901343"/>
            <a:ext cx="2664451" cy="973653"/>
            <a:chOff x="8578788" y="1196393"/>
            <a:chExt cx="1998338" cy="973653"/>
          </a:xfrm>
        </p:grpSpPr>
        <p:grpSp>
          <p:nvGrpSpPr>
            <p:cNvPr id="147" name="Big White Arrow"/>
            <p:cNvGrpSpPr/>
            <p:nvPr userDrawn="1"/>
          </p:nvGrpSpPr>
          <p:grpSpPr>
            <a:xfrm>
              <a:off x="8578788" y="1196393"/>
              <a:ext cx="1998338" cy="386520"/>
              <a:chOff x="8578788" y="1227389"/>
              <a:chExt cx="1998338" cy="386520"/>
            </a:xfrm>
          </p:grpSpPr>
          <p:sp>
            <p:nvSpPr>
              <p:cNvPr id="152" name="Freeform 6"/>
              <p:cNvSpPr>
                <a:spLocks noEditPoints="1"/>
              </p:cNvSpPr>
              <p:nvPr userDrawn="1"/>
            </p:nvSpPr>
            <p:spPr bwMode="auto">
              <a:xfrm>
                <a:off x="8680458" y="1376388"/>
                <a:ext cx="184057" cy="88523"/>
              </a:xfrm>
              <a:custGeom>
                <a:avLst/>
                <a:gdLst>
                  <a:gd name="T0" fmla="*/ 68 w 89"/>
                  <a:gd name="T1" fmla="*/ 43 h 43"/>
                  <a:gd name="T2" fmla="*/ 22 w 89"/>
                  <a:gd name="T3" fmla="*/ 43 h 43"/>
                  <a:gd name="T4" fmla="*/ 0 w 89"/>
                  <a:gd name="T5" fmla="*/ 21 h 43"/>
                  <a:gd name="T6" fmla="*/ 22 w 89"/>
                  <a:gd name="T7" fmla="*/ 0 h 43"/>
                  <a:gd name="T8" fmla="*/ 68 w 89"/>
                  <a:gd name="T9" fmla="*/ 0 h 43"/>
                  <a:gd name="T10" fmla="*/ 89 w 89"/>
                  <a:gd name="T11" fmla="*/ 21 h 43"/>
                  <a:gd name="T12" fmla="*/ 68 w 89"/>
                  <a:gd name="T13" fmla="*/ 43 h 43"/>
                  <a:gd name="T14" fmla="*/ 22 w 89"/>
                  <a:gd name="T15" fmla="*/ 9 h 43"/>
                  <a:gd name="T16" fmla="*/ 9 w 89"/>
                  <a:gd name="T17" fmla="*/ 21 h 43"/>
                  <a:gd name="T18" fmla="*/ 22 w 89"/>
                  <a:gd name="T19" fmla="*/ 34 h 43"/>
                  <a:gd name="T20" fmla="*/ 68 w 89"/>
                  <a:gd name="T21" fmla="*/ 34 h 43"/>
                  <a:gd name="T22" fmla="*/ 80 w 89"/>
                  <a:gd name="T23" fmla="*/ 21 h 43"/>
                  <a:gd name="T24" fmla="*/ 68 w 89"/>
                  <a:gd name="T25" fmla="*/ 9 h 43"/>
                  <a:gd name="T26" fmla="*/ 22 w 89"/>
                  <a:gd name="T27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43">
                    <a:moveTo>
                      <a:pt x="68" y="43"/>
                    </a:move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80" y="0"/>
                      <a:pt x="89" y="10"/>
                      <a:pt x="89" y="21"/>
                    </a:cubicBezTo>
                    <a:cubicBezTo>
                      <a:pt x="89" y="33"/>
                      <a:pt x="80" y="43"/>
                      <a:pt x="68" y="43"/>
                    </a:cubicBezTo>
                    <a:close/>
                    <a:moveTo>
                      <a:pt x="22" y="9"/>
                    </a:moveTo>
                    <a:cubicBezTo>
                      <a:pt x="15" y="9"/>
                      <a:pt x="9" y="14"/>
                      <a:pt x="9" y="21"/>
                    </a:cubicBezTo>
                    <a:cubicBezTo>
                      <a:pt x="9" y="28"/>
                      <a:pt x="15" y="34"/>
                      <a:pt x="22" y="34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75" y="34"/>
                      <a:pt x="80" y="28"/>
                      <a:pt x="80" y="21"/>
                    </a:cubicBezTo>
                    <a:cubicBezTo>
                      <a:pt x="80" y="14"/>
                      <a:pt x="75" y="9"/>
                      <a:pt x="68" y="9"/>
                    </a:cubicBezTo>
                    <a:lnTo>
                      <a:pt x="2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53" name="Freeform 7"/>
              <p:cNvSpPr>
                <a:spLocks noEditPoints="1"/>
              </p:cNvSpPr>
              <p:nvPr userDrawn="1"/>
            </p:nvSpPr>
            <p:spPr bwMode="auto">
              <a:xfrm>
                <a:off x="8883797" y="1227389"/>
                <a:ext cx="1693329" cy="386520"/>
              </a:xfrm>
              <a:custGeom>
                <a:avLst/>
                <a:gdLst>
                  <a:gd name="T0" fmla="*/ 719 w 818"/>
                  <a:gd name="T1" fmla="*/ 187 h 187"/>
                  <a:gd name="T2" fmla="*/ 704 w 818"/>
                  <a:gd name="T3" fmla="*/ 181 h 187"/>
                  <a:gd name="T4" fmla="*/ 704 w 818"/>
                  <a:gd name="T5" fmla="*/ 151 h 187"/>
                  <a:gd name="T6" fmla="*/ 740 w 818"/>
                  <a:gd name="T7" fmla="*/ 115 h 187"/>
                  <a:gd name="T8" fmla="*/ 22 w 818"/>
                  <a:gd name="T9" fmla="*/ 115 h 187"/>
                  <a:gd name="T10" fmla="*/ 0 w 818"/>
                  <a:gd name="T11" fmla="*/ 93 h 187"/>
                  <a:gd name="T12" fmla="*/ 22 w 818"/>
                  <a:gd name="T13" fmla="*/ 72 h 187"/>
                  <a:gd name="T14" fmla="*/ 740 w 818"/>
                  <a:gd name="T15" fmla="*/ 72 h 187"/>
                  <a:gd name="T16" fmla="*/ 704 w 818"/>
                  <a:gd name="T17" fmla="*/ 36 h 187"/>
                  <a:gd name="T18" fmla="*/ 698 w 818"/>
                  <a:gd name="T19" fmla="*/ 21 h 187"/>
                  <a:gd name="T20" fmla="*/ 704 w 818"/>
                  <a:gd name="T21" fmla="*/ 6 h 187"/>
                  <a:gd name="T22" fmla="*/ 719 w 818"/>
                  <a:gd name="T23" fmla="*/ 0 h 187"/>
                  <a:gd name="T24" fmla="*/ 735 w 818"/>
                  <a:gd name="T25" fmla="*/ 6 h 187"/>
                  <a:gd name="T26" fmla="*/ 807 w 818"/>
                  <a:gd name="T27" fmla="*/ 78 h 187"/>
                  <a:gd name="T28" fmla="*/ 810 w 818"/>
                  <a:gd name="T29" fmla="*/ 81 h 187"/>
                  <a:gd name="T30" fmla="*/ 818 w 818"/>
                  <a:gd name="T31" fmla="*/ 93 h 187"/>
                  <a:gd name="T32" fmla="*/ 810 w 818"/>
                  <a:gd name="T33" fmla="*/ 106 h 187"/>
                  <a:gd name="T34" fmla="*/ 807 w 818"/>
                  <a:gd name="T35" fmla="*/ 109 h 187"/>
                  <a:gd name="T36" fmla="*/ 735 w 818"/>
                  <a:gd name="T37" fmla="*/ 181 h 187"/>
                  <a:gd name="T38" fmla="*/ 719 w 818"/>
                  <a:gd name="T39" fmla="*/ 187 h 187"/>
                  <a:gd name="T40" fmla="*/ 22 w 818"/>
                  <a:gd name="T41" fmla="*/ 81 h 187"/>
                  <a:gd name="T42" fmla="*/ 9 w 818"/>
                  <a:gd name="T43" fmla="*/ 93 h 187"/>
                  <a:gd name="T44" fmla="*/ 22 w 818"/>
                  <a:gd name="T45" fmla="*/ 106 h 187"/>
                  <a:gd name="T46" fmla="*/ 761 w 818"/>
                  <a:gd name="T47" fmla="*/ 106 h 187"/>
                  <a:gd name="T48" fmla="*/ 710 w 818"/>
                  <a:gd name="T49" fmla="*/ 157 h 187"/>
                  <a:gd name="T50" fmla="*/ 710 w 818"/>
                  <a:gd name="T51" fmla="*/ 175 h 187"/>
                  <a:gd name="T52" fmla="*/ 728 w 818"/>
                  <a:gd name="T53" fmla="*/ 175 h 187"/>
                  <a:gd name="T54" fmla="*/ 801 w 818"/>
                  <a:gd name="T55" fmla="*/ 102 h 187"/>
                  <a:gd name="T56" fmla="*/ 804 w 818"/>
                  <a:gd name="T57" fmla="*/ 100 h 187"/>
                  <a:gd name="T58" fmla="*/ 809 w 818"/>
                  <a:gd name="T59" fmla="*/ 93 h 187"/>
                  <a:gd name="T60" fmla="*/ 804 w 818"/>
                  <a:gd name="T61" fmla="*/ 87 h 187"/>
                  <a:gd name="T62" fmla="*/ 801 w 818"/>
                  <a:gd name="T63" fmla="*/ 85 h 187"/>
                  <a:gd name="T64" fmla="*/ 728 w 818"/>
                  <a:gd name="T65" fmla="*/ 12 h 187"/>
                  <a:gd name="T66" fmla="*/ 710 w 818"/>
                  <a:gd name="T67" fmla="*/ 12 h 187"/>
                  <a:gd name="T68" fmla="*/ 707 w 818"/>
                  <a:gd name="T69" fmla="*/ 21 h 187"/>
                  <a:gd name="T70" fmla="*/ 710 w 818"/>
                  <a:gd name="T71" fmla="*/ 30 h 187"/>
                  <a:gd name="T72" fmla="*/ 761 w 818"/>
                  <a:gd name="T73" fmla="*/ 81 h 187"/>
                  <a:gd name="T74" fmla="*/ 22 w 818"/>
                  <a:gd name="T75" fmla="*/ 8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18" h="187">
                    <a:moveTo>
                      <a:pt x="719" y="187"/>
                    </a:moveTo>
                    <a:cubicBezTo>
                      <a:pt x="714" y="187"/>
                      <a:pt x="708" y="185"/>
                      <a:pt x="704" y="181"/>
                    </a:cubicBezTo>
                    <a:cubicBezTo>
                      <a:pt x="696" y="173"/>
                      <a:pt x="696" y="159"/>
                      <a:pt x="704" y="151"/>
                    </a:cubicBezTo>
                    <a:cubicBezTo>
                      <a:pt x="740" y="115"/>
                      <a:pt x="740" y="115"/>
                      <a:pt x="740" y="115"/>
                    </a:cubicBezTo>
                    <a:cubicBezTo>
                      <a:pt x="22" y="115"/>
                      <a:pt x="22" y="115"/>
                      <a:pt x="22" y="115"/>
                    </a:cubicBezTo>
                    <a:cubicBezTo>
                      <a:pt x="12" y="115"/>
                      <a:pt x="0" y="109"/>
                      <a:pt x="0" y="93"/>
                    </a:cubicBezTo>
                    <a:cubicBezTo>
                      <a:pt x="0" y="78"/>
                      <a:pt x="12" y="72"/>
                      <a:pt x="22" y="72"/>
                    </a:cubicBezTo>
                    <a:cubicBezTo>
                      <a:pt x="740" y="72"/>
                      <a:pt x="740" y="72"/>
                      <a:pt x="740" y="72"/>
                    </a:cubicBezTo>
                    <a:cubicBezTo>
                      <a:pt x="704" y="36"/>
                      <a:pt x="704" y="36"/>
                      <a:pt x="704" y="36"/>
                    </a:cubicBezTo>
                    <a:cubicBezTo>
                      <a:pt x="700" y="32"/>
                      <a:pt x="698" y="27"/>
                      <a:pt x="698" y="21"/>
                    </a:cubicBezTo>
                    <a:cubicBezTo>
                      <a:pt x="698" y="15"/>
                      <a:pt x="700" y="10"/>
                      <a:pt x="704" y="6"/>
                    </a:cubicBezTo>
                    <a:cubicBezTo>
                      <a:pt x="708" y="2"/>
                      <a:pt x="714" y="0"/>
                      <a:pt x="719" y="0"/>
                    </a:cubicBezTo>
                    <a:cubicBezTo>
                      <a:pt x="725" y="0"/>
                      <a:pt x="731" y="2"/>
                      <a:pt x="735" y="6"/>
                    </a:cubicBezTo>
                    <a:cubicBezTo>
                      <a:pt x="807" y="78"/>
                      <a:pt x="807" y="78"/>
                      <a:pt x="807" y="78"/>
                    </a:cubicBezTo>
                    <a:cubicBezTo>
                      <a:pt x="808" y="79"/>
                      <a:pt x="809" y="80"/>
                      <a:pt x="810" y="81"/>
                    </a:cubicBezTo>
                    <a:cubicBezTo>
                      <a:pt x="814" y="84"/>
                      <a:pt x="818" y="88"/>
                      <a:pt x="818" y="93"/>
                    </a:cubicBezTo>
                    <a:cubicBezTo>
                      <a:pt x="818" y="99"/>
                      <a:pt x="813" y="103"/>
                      <a:pt x="810" y="106"/>
                    </a:cubicBezTo>
                    <a:cubicBezTo>
                      <a:pt x="809" y="107"/>
                      <a:pt x="808" y="108"/>
                      <a:pt x="807" y="109"/>
                    </a:cubicBezTo>
                    <a:cubicBezTo>
                      <a:pt x="735" y="181"/>
                      <a:pt x="735" y="181"/>
                      <a:pt x="735" y="181"/>
                    </a:cubicBezTo>
                    <a:cubicBezTo>
                      <a:pt x="731" y="185"/>
                      <a:pt x="725" y="187"/>
                      <a:pt x="719" y="187"/>
                    </a:cubicBezTo>
                    <a:close/>
                    <a:moveTo>
                      <a:pt x="22" y="81"/>
                    </a:moveTo>
                    <a:cubicBezTo>
                      <a:pt x="17" y="81"/>
                      <a:pt x="9" y="82"/>
                      <a:pt x="9" y="93"/>
                    </a:cubicBezTo>
                    <a:cubicBezTo>
                      <a:pt x="9" y="104"/>
                      <a:pt x="17" y="106"/>
                      <a:pt x="22" y="106"/>
                    </a:cubicBezTo>
                    <a:cubicBezTo>
                      <a:pt x="761" y="106"/>
                      <a:pt x="761" y="106"/>
                      <a:pt x="761" y="106"/>
                    </a:cubicBezTo>
                    <a:cubicBezTo>
                      <a:pt x="710" y="157"/>
                      <a:pt x="710" y="157"/>
                      <a:pt x="710" y="157"/>
                    </a:cubicBezTo>
                    <a:cubicBezTo>
                      <a:pt x="706" y="162"/>
                      <a:pt x="706" y="170"/>
                      <a:pt x="710" y="175"/>
                    </a:cubicBezTo>
                    <a:cubicBezTo>
                      <a:pt x="715" y="179"/>
                      <a:pt x="724" y="179"/>
                      <a:pt x="728" y="175"/>
                    </a:cubicBezTo>
                    <a:cubicBezTo>
                      <a:pt x="801" y="102"/>
                      <a:pt x="801" y="102"/>
                      <a:pt x="801" y="102"/>
                    </a:cubicBezTo>
                    <a:cubicBezTo>
                      <a:pt x="802" y="101"/>
                      <a:pt x="803" y="101"/>
                      <a:pt x="804" y="100"/>
                    </a:cubicBezTo>
                    <a:cubicBezTo>
                      <a:pt x="805" y="98"/>
                      <a:pt x="809" y="95"/>
                      <a:pt x="809" y="93"/>
                    </a:cubicBezTo>
                    <a:cubicBezTo>
                      <a:pt x="809" y="92"/>
                      <a:pt x="805" y="89"/>
                      <a:pt x="804" y="87"/>
                    </a:cubicBezTo>
                    <a:cubicBezTo>
                      <a:pt x="803" y="86"/>
                      <a:pt x="802" y="85"/>
                      <a:pt x="801" y="85"/>
                    </a:cubicBezTo>
                    <a:cubicBezTo>
                      <a:pt x="728" y="12"/>
                      <a:pt x="728" y="12"/>
                      <a:pt x="728" y="12"/>
                    </a:cubicBezTo>
                    <a:cubicBezTo>
                      <a:pt x="724" y="7"/>
                      <a:pt x="715" y="7"/>
                      <a:pt x="710" y="12"/>
                    </a:cubicBezTo>
                    <a:cubicBezTo>
                      <a:pt x="708" y="15"/>
                      <a:pt x="707" y="18"/>
                      <a:pt x="707" y="21"/>
                    </a:cubicBezTo>
                    <a:cubicBezTo>
                      <a:pt x="707" y="24"/>
                      <a:pt x="708" y="28"/>
                      <a:pt x="710" y="30"/>
                    </a:cubicBezTo>
                    <a:cubicBezTo>
                      <a:pt x="761" y="81"/>
                      <a:pt x="761" y="81"/>
                      <a:pt x="761" y="81"/>
                    </a:cubicBezTo>
                    <a:lnTo>
                      <a:pt x="22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54" name="Freeform 8"/>
              <p:cNvSpPr>
                <a:spLocks noEditPoints="1"/>
              </p:cNvSpPr>
              <p:nvPr userDrawn="1"/>
            </p:nvSpPr>
            <p:spPr bwMode="auto">
              <a:xfrm>
                <a:off x="8578788" y="1376388"/>
                <a:ext cx="89399" cy="88523"/>
              </a:xfrm>
              <a:custGeom>
                <a:avLst/>
                <a:gdLst>
                  <a:gd name="T0" fmla="*/ 21 w 43"/>
                  <a:gd name="T1" fmla="*/ 43 h 43"/>
                  <a:gd name="T2" fmla="*/ 0 w 43"/>
                  <a:gd name="T3" fmla="*/ 21 h 43"/>
                  <a:gd name="T4" fmla="*/ 21 w 43"/>
                  <a:gd name="T5" fmla="*/ 0 h 43"/>
                  <a:gd name="T6" fmla="*/ 43 w 43"/>
                  <a:gd name="T7" fmla="*/ 21 h 43"/>
                  <a:gd name="T8" fmla="*/ 21 w 43"/>
                  <a:gd name="T9" fmla="*/ 43 h 43"/>
                  <a:gd name="T10" fmla="*/ 21 w 43"/>
                  <a:gd name="T11" fmla="*/ 9 h 43"/>
                  <a:gd name="T12" fmla="*/ 9 w 43"/>
                  <a:gd name="T13" fmla="*/ 21 h 43"/>
                  <a:gd name="T14" fmla="*/ 21 w 43"/>
                  <a:gd name="T15" fmla="*/ 34 h 43"/>
                  <a:gd name="T16" fmla="*/ 34 w 43"/>
                  <a:gd name="T17" fmla="*/ 21 h 43"/>
                  <a:gd name="T18" fmla="*/ 21 w 43"/>
                  <a:gd name="T19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1" y="43"/>
                    </a:moveTo>
                    <a:cubicBezTo>
                      <a:pt x="9" y="43"/>
                      <a:pt x="0" y="33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ubicBezTo>
                      <a:pt x="43" y="33"/>
                      <a:pt x="33" y="43"/>
                      <a:pt x="21" y="43"/>
                    </a:cubicBezTo>
                    <a:close/>
                    <a:moveTo>
                      <a:pt x="21" y="9"/>
                    </a:moveTo>
                    <a:cubicBezTo>
                      <a:pt x="14" y="9"/>
                      <a:pt x="9" y="14"/>
                      <a:pt x="9" y="21"/>
                    </a:cubicBezTo>
                    <a:cubicBezTo>
                      <a:pt x="9" y="28"/>
                      <a:pt x="14" y="34"/>
                      <a:pt x="21" y="34"/>
                    </a:cubicBezTo>
                    <a:cubicBezTo>
                      <a:pt x="28" y="34"/>
                      <a:pt x="34" y="28"/>
                      <a:pt x="34" y="21"/>
                    </a:cubicBezTo>
                    <a:cubicBezTo>
                      <a:pt x="34" y="14"/>
                      <a:pt x="28" y="9"/>
                      <a:pt x="2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148" name="Small White Arrow"/>
            <p:cNvGrpSpPr/>
            <p:nvPr userDrawn="1"/>
          </p:nvGrpSpPr>
          <p:grpSpPr>
            <a:xfrm>
              <a:off x="9024032" y="1780020"/>
              <a:ext cx="1054386" cy="390026"/>
              <a:chOff x="9024032" y="1756773"/>
              <a:chExt cx="1054386" cy="390026"/>
            </a:xfrm>
          </p:grpSpPr>
          <p:sp>
            <p:nvSpPr>
              <p:cNvPr id="149" name="Freeform 12"/>
              <p:cNvSpPr>
                <a:spLocks noEditPoints="1"/>
              </p:cNvSpPr>
              <p:nvPr userDrawn="1"/>
            </p:nvSpPr>
            <p:spPr bwMode="auto">
              <a:xfrm>
                <a:off x="9127454" y="1906648"/>
                <a:ext cx="331303" cy="91152"/>
              </a:xfrm>
              <a:custGeom>
                <a:avLst/>
                <a:gdLst>
                  <a:gd name="T0" fmla="*/ 138 w 160"/>
                  <a:gd name="T1" fmla="*/ 44 h 44"/>
                  <a:gd name="T2" fmla="*/ 21 w 160"/>
                  <a:gd name="T3" fmla="*/ 44 h 44"/>
                  <a:gd name="T4" fmla="*/ 0 w 160"/>
                  <a:gd name="T5" fmla="*/ 22 h 44"/>
                  <a:gd name="T6" fmla="*/ 21 w 160"/>
                  <a:gd name="T7" fmla="*/ 0 h 44"/>
                  <a:gd name="T8" fmla="*/ 138 w 160"/>
                  <a:gd name="T9" fmla="*/ 0 h 44"/>
                  <a:gd name="T10" fmla="*/ 160 w 160"/>
                  <a:gd name="T11" fmla="*/ 22 h 44"/>
                  <a:gd name="T12" fmla="*/ 138 w 160"/>
                  <a:gd name="T13" fmla="*/ 44 h 44"/>
                  <a:gd name="T14" fmla="*/ 21 w 160"/>
                  <a:gd name="T15" fmla="*/ 9 h 44"/>
                  <a:gd name="T16" fmla="*/ 9 w 160"/>
                  <a:gd name="T17" fmla="*/ 22 h 44"/>
                  <a:gd name="T18" fmla="*/ 21 w 160"/>
                  <a:gd name="T19" fmla="*/ 35 h 44"/>
                  <a:gd name="T20" fmla="*/ 138 w 160"/>
                  <a:gd name="T21" fmla="*/ 35 h 44"/>
                  <a:gd name="T22" fmla="*/ 151 w 160"/>
                  <a:gd name="T23" fmla="*/ 22 h 44"/>
                  <a:gd name="T24" fmla="*/ 138 w 160"/>
                  <a:gd name="T25" fmla="*/ 9 h 44"/>
                  <a:gd name="T26" fmla="*/ 21 w 160"/>
                  <a:gd name="T27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0" h="44">
                    <a:moveTo>
                      <a:pt x="138" y="44"/>
                    </a:moveTo>
                    <a:cubicBezTo>
                      <a:pt x="21" y="44"/>
                      <a:pt x="21" y="44"/>
                      <a:pt x="21" y="44"/>
                    </a:cubicBezTo>
                    <a:cubicBezTo>
                      <a:pt x="9" y="44"/>
                      <a:pt x="0" y="34"/>
                      <a:pt x="0" y="22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50" y="0"/>
                      <a:pt x="160" y="10"/>
                      <a:pt x="160" y="22"/>
                    </a:cubicBezTo>
                    <a:cubicBezTo>
                      <a:pt x="160" y="34"/>
                      <a:pt x="150" y="44"/>
                      <a:pt x="138" y="44"/>
                    </a:cubicBezTo>
                    <a:close/>
                    <a:moveTo>
                      <a:pt x="21" y="9"/>
                    </a:moveTo>
                    <a:cubicBezTo>
                      <a:pt x="14" y="9"/>
                      <a:pt x="9" y="15"/>
                      <a:pt x="9" y="22"/>
                    </a:cubicBezTo>
                    <a:cubicBezTo>
                      <a:pt x="9" y="29"/>
                      <a:pt x="14" y="35"/>
                      <a:pt x="21" y="35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45" y="35"/>
                      <a:pt x="151" y="29"/>
                      <a:pt x="151" y="22"/>
                    </a:cubicBezTo>
                    <a:cubicBezTo>
                      <a:pt x="151" y="15"/>
                      <a:pt x="145" y="9"/>
                      <a:pt x="138" y="9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50" name="Freeform 13"/>
              <p:cNvSpPr>
                <a:spLocks noEditPoints="1"/>
              </p:cNvSpPr>
              <p:nvPr userDrawn="1"/>
            </p:nvSpPr>
            <p:spPr bwMode="auto">
              <a:xfrm>
                <a:off x="9475411" y="1756773"/>
                <a:ext cx="603007" cy="390026"/>
              </a:xfrm>
              <a:custGeom>
                <a:avLst/>
                <a:gdLst>
                  <a:gd name="T0" fmla="*/ 192 w 291"/>
                  <a:gd name="T1" fmla="*/ 188 h 188"/>
                  <a:gd name="T2" fmla="*/ 177 w 291"/>
                  <a:gd name="T3" fmla="*/ 182 h 188"/>
                  <a:gd name="T4" fmla="*/ 171 w 291"/>
                  <a:gd name="T5" fmla="*/ 166 h 188"/>
                  <a:gd name="T6" fmla="*/ 177 w 291"/>
                  <a:gd name="T7" fmla="*/ 151 h 188"/>
                  <a:gd name="T8" fmla="*/ 213 w 291"/>
                  <a:gd name="T9" fmla="*/ 116 h 188"/>
                  <a:gd name="T10" fmla="*/ 22 w 291"/>
                  <a:gd name="T11" fmla="*/ 116 h 188"/>
                  <a:gd name="T12" fmla="*/ 0 w 291"/>
                  <a:gd name="T13" fmla="*/ 94 h 188"/>
                  <a:gd name="T14" fmla="*/ 22 w 291"/>
                  <a:gd name="T15" fmla="*/ 73 h 188"/>
                  <a:gd name="T16" fmla="*/ 213 w 291"/>
                  <a:gd name="T17" fmla="*/ 73 h 188"/>
                  <a:gd name="T18" fmla="*/ 177 w 291"/>
                  <a:gd name="T19" fmla="*/ 37 h 188"/>
                  <a:gd name="T20" fmla="*/ 171 w 291"/>
                  <a:gd name="T21" fmla="*/ 22 h 188"/>
                  <a:gd name="T22" fmla="*/ 177 w 291"/>
                  <a:gd name="T23" fmla="*/ 6 h 188"/>
                  <a:gd name="T24" fmla="*/ 192 w 291"/>
                  <a:gd name="T25" fmla="*/ 0 h 188"/>
                  <a:gd name="T26" fmla="*/ 207 w 291"/>
                  <a:gd name="T27" fmla="*/ 6 h 188"/>
                  <a:gd name="T28" fmla="*/ 280 w 291"/>
                  <a:gd name="T29" fmla="*/ 79 h 188"/>
                  <a:gd name="T30" fmla="*/ 282 w 291"/>
                  <a:gd name="T31" fmla="*/ 81 h 188"/>
                  <a:gd name="T32" fmla="*/ 291 w 291"/>
                  <a:gd name="T33" fmla="*/ 94 h 188"/>
                  <a:gd name="T34" fmla="*/ 282 w 291"/>
                  <a:gd name="T35" fmla="*/ 107 h 188"/>
                  <a:gd name="T36" fmla="*/ 280 w 291"/>
                  <a:gd name="T37" fmla="*/ 109 h 188"/>
                  <a:gd name="T38" fmla="*/ 207 w 291"/>
                  <a:gd name="T39" fmla="*/ 182 h 188"/>
                  <a:gd name="T40" fmla="*/ 192 w 291"/>
                  <a:gd name="T41" fmla="*/ 188 h 188"/>
                  <a:gd name="T42" fmla="*/ 22 w 291"/>
                  <a:gd name="T43" fmla="*/ 81 h 188"/>
                  <a:gd name="T44" fmla="*/ 9 w 291"/>
                  <a:gd name="T45" fmla="*/ 94 h 188"/>
                  <a:gd name="T46" fmla="*/ 22 w 291"/>
                  <a:gd name="T47" fmla="*/ 107 h 188"/>
                  <a:gd name="T48" fmla="*/ 234 w 291"/>
                  <a:gd name="T49" fmla="*/ 107 h 188"/>
                  <a:gd name="T50" fmla="*/ 183 w 291"/>
                  <a:gd name="T51" fmla="*/ 158 h 188"/>
                  <a:gd name="T52" fmla="*/ 180 w 291"/>
                  <a:gd name="T53" fmla="*/ 166 h 188"/>
                  <a:gd name="T54" fmla="*/ 183 w 291"/>
                  <a:gd name="T55" fmla="*/ 175 h 188"/>
                  <a:gd name="T56" fmla="*/ 201 w 291"/>
                  <a:gd name="T57" fmla="*/ 175 h 188"/>
                  <a:gd name="T58" fmla="*/ 273 w 291"/>
                  <a:gd name="T59" fmla="*/ 103 h 188"/>
                  <a:gd name="T60" fmla="*/ 276 w 291"/>
                  <a:gd name="T61" fmla="*/ 100 h 188"/>
                  <a:gd name="T62" fmla="*/ 282 w 291"/>
                  <a:gd name="T63" fmla="*/ 94 h 188"/>
                  <a:gd name="T64" fmla="*/ 276 w 291"/>
                  <a:gd name="T65" fmla="*/ 88 h 188"/>
                  <a:gd name="T66" fmla="*/ 273 w 291"/>
                  <a:gd name="T67" fmla="*/ 85 h 188"/>
                  <a:gd name="T68" fmla="*/ 201 w 291"/>
                  <a:gd name="T69" fmla="*/ 13 h 188"/>
                  <a:gd name="T70" fmla="*/ 183 w 291"/>
                  <a:gd name="T71" fmla="*/ 13 h 188"/>
                  <a:gd name="T72" fmla="*/ 180 w 291"/>
                  <a:gd name="T73" fmla="*/ 22 h 188"/>
                  <a:gd name="T74" fmla="*/ 183 w 291"/>
                  <a:gd name="T75" fmla="*/ 31 h 188"/>
                  <a:gd name="T76" fmla="*/ 234 w 291"/>
                  <a:gd name="T77" fmla="*/ 81 h 188"/>
                  <a:gd name="T78" fmla="*/ 22 w 291"/>
                  <a:gd name="T79" fmla="*/ 8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1" h="188">
                    <a:moveTo>
                      <a:pt x="192" y="188"/>
                    </a:moveTo>
                    <a:cubicBezTo>
                      <a:pt x="186" y="188"/>
                      <a:pt x="181" y="186"/>
                      <a:pt x="177" y="182"/>
                    </a:cubicBezTo>
                    <a:cubicBezTo>
                      <a:pt x="173" y="178"/>
                      <a:pt x="171" y="172"/>
                      <a:pt x="171" y="166"/>
                    </a:cubicBezTo>
                    <a:cubicBezTo>
                      <a:pt x="171" y="161"/>
                      <a:pt x="173" y="155"/>
                      <a:pt x="177" y="151"/>
                    </a:cubicBezTo>
                    <a:cubicBezTo>
                      <a:pt x="213" y="116"/>
                      <a:pt x="213" y="116"/>
                      <a:pt x="213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2" y="116"/>
                      <a:pt x="0" y="110"/>
                      <a:pt x="0" y="94"/>
                    </a:cubicBezTo>
                    <a:cubicBezTo>
                      <a:pt x="0" y="78"/>
                      <a:pt x="12" y="73"/>
                      <a:pt x="22" y="73"/>
                    </a:cubicBezTo>
                    <a:cubicBezTo>
                      <a:pt x="213" y="73"/>
                      <a:pt x="213" y="73"/>
                      <a:pt x="213" y="73"/>
                    </a:cubicBezTo>
                    <a:cubicBezTo>
                      <a:pt x="177" y="37"/>
                      <a:pt x="177" y="37"/>
                      <a:pt x="177" y="37"/>
                    </a:cubicBezTo>
                    <a:cubicBezTo>
                      <a:pt x="173" y="33"/>
                      <a:pt x="171" y="27"/>
                      <a:pt x="171" y="22"/>
                    </a:cubicBezTo>
                    <a:cubicBezTo>
                      <a:pt x="171" y="16"/>
                      <a:pt x="173" y="11"/>
                      <a:pt x="177" y="6"/>
                    </a:cubicBezTo>
                    <a:cubicBezTo>
                      <a:pt x="181" y="2"/>
                      <a:pt x="186" y="0"/>
                      <a:pt x="192" y="0"/>
                    </a:cubicBezTo>
                    <a:cubicBezTo>
                      <a:pt x="198" y="0"/>
                      <a:pt x="203" y="2"/>
                      <a:pt x="207" y="6"/>
                    </a:cubicBezTo>
                    <a:cubicBezTo>
                      <a:pt x="280" y="79"/>
                      <a:pt x="280" y="79"/>
                      <a:pt x="280" y="79"/>
                    </a:cubicBezTo>
                    <a:cubicBezTo>
                      <a:pt x="280" y="79"/>
                      <a:pt x="281" y="80"/>
                      <a:pt x="282" y="81"/>
                    </a:cubicBezTo>
                    <a:cubicBezTo>
                      <a:pt x="286" y="84"/>
                      <a:pt x="291" y="89"/>
                      <a:pt x="291" y="94"/>
                    </a:cubicBezTo>
                    <a:cubicBezTo>
                      <a:pt x="291" y="100"/>
                      <a:pt x="286" y="104"/>
                      <a:pt x="282" y="107"/>
                    </a:cubicBezTo>
                    <a:cubicBezTo>
                      <a:pt x="281" y="108"/>
                      <a:pt x="280" y="109"/>
                      <a:pt x="280" y="109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3" y="186"/>
                      <a:pt x="198" y="188"/>
                      <a:pt x="192" y="188"/>
                    </a:cubicBezTo>
                    <a:close/>
                    <a:moveTo>
                      <a:pt x="22" y="81"/>
                    </a:moveTo>
                    <a:cubicBezTo>
                      <a:pt x="17" y="81"/>
                      <a:pt x="9" y="83"/>
                      <a:pt x="9" y="94"/>
                    </a:cubicBezTo>
                    <a:cubicBezTo>
                      <a:pt x="9" y="105"/>
                      <a:pt x="17" y="107"/>
                      <a:pt x="22" y="107"/>
                    </a:cubicBezTo>
                    <a:cubicBezTo>
                      <a:pt x="234" y="107"/>
                      <a:pt x="234" y="107"/>
                      <a:pt x="234" y="107"/>
                    </a:cubicBezTo>
                    <a:cubicBezTo>
                      <a:pt x="183" y="158"/>
                      <a:pt x="183" y="158"/>
                      <a:pt x="183" y="158"/>
                    </a:cubicBezTo>
                    <a:cubicBezTo>
                      <a:pt x="181" y="160"/>
                      <a:pt x="180" y="163"/>
                      <a:pt x="180" y="166"/>
                    </a:cubicBezTo>
                    <a:cubicBezTo>
                      <a:pt x="180" y="170"/>
                      <a:pt x="181" y="173"/>
                      <a:pt x="183" y="175"/>
                    </a:cubicBezTo>
                    <a:cubicBezTo>
                      <a:pt x="188" y="180"/>
                      <a:pt x="196" y="180"/>
                      <a:pt x="201" y="175"/>
                    </a:cubicBezTo>
                    <a:cubicBezTo>
                      <a:pt x="273" y="103"/>
                      <a:pt x="273" y="103"/>
                      <a:pt x="273" y="103"/>
                    </a:cubicBezTo>
                    <a:cubicBezTo>
                      <a:pt x="274" y="102"/>
                      <a:pt x="275" y="101"/>
                      <a:pt x="276" y="100"/>
                    </a:cubicBezTo>
                    <a:cubicBezTo>
                      <a:pt x="278" y="99"/>
                      <a:pt x="282" y="95"/>
                      <a:pt x="282" y="94"/>
                    </a:cubicBezTo>
                    <a:cubicBezTo>
                      <a:pt x="282" y="93"/>
                      <a:pt x="278" y="89"/>
                      <a:pt x="276" y="88"/>
                    </a:cubicBezTo>
                    <a:cubicBezTo>
                      <a:pt x="275" y="87"/>
                      <a:pt x="274" y="86"/>
                      <a:pt x="273" y="85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196" y="8"/>
                      <a:pt x="188" y="8"/>
                      <a:pt x="183" y="13"/>
                    </a:cubicBezTo>
                    <a:cubicBezTo>
                      <a:pt x="181" y="15"/>
                      <a:pt x="180" y="18"/>
                      <a:pt x="180" y="22"/>
                    </a:cubicBezTo>
                    <a:cubicBezTo>
                      <a:pt x="180" y="25"/>
                      <a:pt x="181" y="28"/>
                      <a:pt x="183" y="31"/>
                    </a:cubicBezTo>
                    <a:cubicBezTo>
                      <a:pt x="234" y="81"/>
                      <a:pt x="234" y="81"/>
                      <a:pt x="234" y="81"/>
                    </a:cubicBezTo>
                    <a:lnTo>
                      <a:pt x="22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  <p:sp>
            <p:nvSpPr>
              <p:cNvPr id="151" name="Freeform 14"/>
              <p:cNvSpPr>
                <a:spLocks noEditPoints="1"/>
              </p:cNvSpPr>
              <p:nvPr userDrawn="1"/>
            </p:nvSpPr>
            <p:spPr bwMode="auto">
              <a:xfrm>
                <a:off x="9024032" y="1906648"/>
                <a:ext cx="89399" cy="91152"/>
              </a:xfrm>
              <a:custGeom>
                <a:avLst/>
                <a:gdLst>
                  <a:gd name="T0" fmla="*/ 22 w 43"/>
                  <a:gd name="T1" fmla="*/ 44 h 44"/>
                  <a:gd name="T2" fmla="*/ 0 w 43"/>
                  <a:gd name="T3" fmla="*/ 22 h 44"/>
                  <a:gd name="T4" fmla="*/ 22 w 43"/>
                  <a:gd name="T5" fmla="*/ 0 h 44"/>
                  <a:gd name="T6" fmla="*/ 43 w 43"/>
                  <a:gd name="T7" fmla="*/ 22 h 44"/>
                  <a:gd name="T8" fmla="*/ 22 w 43"/>
                  <a:gd name="T9" fmla="*/ 44 h 44"/>
                  <a:gd name="T10" fmla="*/ 22 w 43"/>
                  <a:gd name="T11" fmla="*/ 9 h 44"/>
                  <a:gd name="T12" fmla="*/ 9 w 43"/>
                  <a:gd name="T13" fmla="*/ 22 h 44"/>
                  <a:gd name="T14" fmla="*/ 22 w 43"/>
                  <a:gd name="T15" fmla="*/ 35 h 44"/>
                  <a:gd name="T16" fmla="*/ 34 w 43"/>
                  <a:gd name="T17" fmla="*/ 22 h 44"/>
                  <a:gd name="T18" fmla="*/ 22 w 43"/>
                  <a:gd name="T19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4">
                    <a:moveTo>
                      <a:pt x="22" y="44"/>
                    </a:moveTo>
                    <a:cubicBezTo>
                      <a:pt x="10" y="44"/>
                      <a:pt x="0" y="3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34"/>
                      <a:pt x="33" y="44"/>
                      <a:pt x="22" y="44"/>
                    </a:cubicBezTo>
                    <a:close/>
                    <a:moveTo>
                      <a:pt x="22" y="9"/>
                    </a:moveTo>
                    <a:cubicBezTo>
                      <a:pt x="15" y="9"/>
                      <a:pt x="9" y="15"/>
                      <a:pt x="9" y="22"/>
                    </a:cubicBezTo>
                    <a:cubicBezTo>
                      <a:pt x="9" y="29"/>
                      <a:pt x="15" y="35"/>
                      <a:pt x="22" y="35"/>
                    </a:cubicBezTo>
                    <a:cubicBezTo>
                      <a:pt x="29" y="35"/>
                      <a:pt x="34" y="29"/>
                      <a:pt x="34" y="22"/>
                    </a:cubicBezTo>
                    <a:cubicBezTo>
                      <a:pt x="34" y="15"/>
                      <a:pt x="29" y="9"/>
                      <a:pt x="22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Qualcomm Office Regular" pitchFamily="34" charset="0"/>
                </a:endParaRPr>
              </a:p>
            </p:txBody>
          </p:sp>
        </p:grpSp>
      </p:grpSp>
      <p:grpSp>
        <p:nvGrpSpPr>
          <p:cNvPr id="155" name="spaceman"/>
          <p:cNvGrpSpPr/>
          <p:nvPr userDrawn="1"/>
        </p:nvGrpSpPr>
        <p:grpSpPr>
          <a:xfrm rot="21402827">
            <a:off x="10481146" y="3979770"/>
            <a:ext cx="1303244" cy="1700309"/>
            <a:chOff x="10831129" y="421994"/>
            <a:chExt cx="977433" cy="1700309"/>
          </a:xfrm>
        </p:grpSpPr>
        <p:sp>
          <p:nvSpPr>
            <p:cNvPr id="156" name="Freeform 21"/>
            <p:cNvSpPr>
              <a:spLocks/>
            </p:cNvSpPr>
            <p:nvPr userDrawn="1"/>
          </p:nvSpPr>
          <p:spPr bwMode="auto">
            <a:xfrm>
              <a:off x="10891558" y="1560317"/>
              <a:ext cx="586913" cy="561986"/>
            </a:xfrm>
            <a:custGeom>
              <a:avLst/>
              <a:gdLst>
                <a:gd name="T0" fmla="*/ 35 w 329"/>
                <a:gd name="T1" fmla="*/ 315 h 315"/>
                <a:gd name="T2" fmla="*/ 31 w 329"/>
                <a:gd name="T3" fmla="*/ 308 h 315"/>
                <a:gd name="T4" fmla="*/ 74 w 329"/>
                <a:gd name="T5" fmla="*/ 136 h 315"/>
                <a:gd name="T6" fmla="*/ 121 w 329"/>
                <a:gd name="T7" fmla="*/ 85 h 315"/>
                <a:gd name="T8" fmla="*/ 85 w 329"/>
                <a:gd name="T9" fmla="*/ 70 h 315"/>
                <a:gd name="T10" fmla="*/ 75 w 329"/>
                <a:gd name="T11" fmla="*/ 69 h 315"/>
                <a:gd name="T12" fmla="*/ 83 w 329"/>
                <a:gd name="T13" fmla="*/ 62 h 315"/>
                <a:gd name="T14" fmla="*/ 208 w 329"/>
                <a:gd name="T15" fmla="*/ 21 h 315"/>
                <a:gd name="T16" fmla="*/ 204 w 329"/>
                <a:gd name="T17" fmla="*/ 29 h 315"/>
                <a:gd name="T18" fmla="*/ 96 w 329"/>
                <a:gd name="T19" fmla="*/ 63 h 315"/>
                <a:gd name="T20" fmla="*/ 130 w 329"/>
                <a:gd name="T21" fmla="*/ 83 h 315"/>
                <a:gd name="T22" fmla="*/ 79 w 329"/>
                <a:gd name="T23" fmla="*/ 143 h 315"/>
                <a:gd name="T24" fmla="*/ 34 w 329"/>
                <a:gd name="T25" fmla="*/ 296 h 315"/>
                <a:gd name="T26" fmla="*/ 171 w 329"/>
                <a:gd name="T27" fmla="*/ 185 h 315"/>
                <a:gd name="T28" fmla="*/ 210 w 329"/>
                <a:gd name="T29" fmla="*/ 190 h 315"/>
                <a:gd name="T30" fmla="*/ 214 w 329"/>
                <a:gd name="T31" fmla="*/ 201 h 315"/>
                <a:gd name="T32" fmla="*/ 194 w 329"/>
                <a:gd name="T33" fmla="*/ 226 h 315"/>
                <a:gd name="T34" fmla="*/ 179 w 329"/>
                <a:gd name="T35" fmla="*/ 286 h 315"/>
                <a:gd name="T36" fmla="*/ 203 w 329"/>
                <a:gd name="T37" fmla="*/ 258 h 315"/>
                <a:gd name="T38" fmla="*/ 219 w 329"/>
                <a:gd name="T39" fmla="*/ 250 h 315"/>
                <a:gd name="T40" fmla="*/ 270 w 329"/>
                <a:gd name="T41" fmla="*/ 223 h 315"/>
                <a:gd name="T42" fmla="*/ 318 w 329"/>
                <a:gd name="T43" fmla="*/ 148 h 315"/>
                <a:gd name="T44" fmla="*/ 304 w 329"/>
                <a:gd name="T45" fmla="*/ 85 h 315"/>
                <a:gd name="T46" fmla="*/ 311 w 329"/>
                <a:gd name="T47" fmla="*/ 80 h 315"/>
                <a:gd name="T48" fmla="*/ 326 w 329"/>
                <a:gd name="T49" fmla="*/ 149 h 315"/>
                <a:gd name="T50" fmla="*/ 275 w 329"/>
                <a:gd name="T51" fmla="*/ 230 h 315"/>
                <a:gd name="T52" fmla="*/ 223 w 329"/>
                <a:gd name="T53" fmla="*/ 258 h 315"/>
                <a:gd name="T54" fmla="*/ 207 w 329"/>
                <a:gd name="T55" fmla="*/ 266 h 315"/>
                <a:gd name="T56" fmla="*/ 184 w 329"/>
                <a:gd name="T57" fmla="*/ 297 h 315"/>
                <a:gd name="T58" fmla="*/ 182 w 329"/>
                <a:gd name="T59" fmla="*/ 308 h 315"/>
                <a:gd name="T60" fmla="*/ 176 w 329"/>
                <a:gd name="T61" fmla="*/ 299 h 315"/>
                <a:gd name="T62" fmla="*/ 189 w 329"/>
                <a:gd name="T63" fmla="*/ 220 h 315"/>
                <a:gd name="T64" fmla="*/ 205 w 329"/>
                <a:gd name="T65" fmla="*/ 200 h 315"/>
                <a:gd name="T66" fmla="*/ 204 w 329"/>
                <a:gd name="T67" fmla="*/ 196 h 315"/>
                <a:gd name="T68" fmla="*/ 173 w 329"/>
                <a:gd name="T69" fmla="*/ 193 h 315"/>
                <a:gd name="T70" fmla="*/ 39 w 329"/>
                <a:gd name="T71" fmla="*/ 307 h 315"/>
                <a:gd name="T72" fmla="*/ 35 w 329"/>
                <a:gd name="T7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9" h="315">
                  <a:moveTo>
                    <a:pt x="35" y="315"/>
                  </a:moveTo>
                  <a:cubicBezTo>
                    <a:pt x="31" y="308"/>
                    <a:pt x="31" y="308"/>
                    <a:pt x="31" y="308"/>
                  </a:cubicBezTo>
                  <a:cubicBezTo>
                    <a:pt x="8" y="269"/>
                    <a:pt x="0" y="188"/>
                    <a:pt x="74" y="136"/>
                  </a:cubicBezTo>
                  <a:cubicBezTo>
                    <a:pt x="118" y="106"/>
                    <a:pt x="123" y="91"/>
                    <a:pt x="121" y="85"/>
                  </a:cubicBezTo>
                  <a:cubicBezTo>
                    <a:pt x="119" y="75"/>
                    <a:pt x="93" y="71"/>
                    <a:pt x="85" y="70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6" y="60"/>
                    <a:pt x="158" y="0"/>
                    <a:pt x="208" y="21"/>
                  </a:cubicBezTo>
                  <a:cubicBezTo>
                    <a:pt x="204" y="29"/>
                    <a:pt x="204" y="29"/>
                    <a:pt x="204" y="29"/>
                  </a:cubicBezTo>
                  <a:cubicBezTo>
                    <a:pt x="168" y="14"/>
                    <a:pt x="115" y="48"/>
                    <a:pt x="96" y="63"/>
                  </a:cubicBezTo>
                  <a:cubicBezTo>
                    <a:pt x="112" y="66"/>
                    <a:pt x="127" y="71"/>
                    <a:pt x="130" y="83"/>
                  </a:cubicBezTo>
                  <a:cubicBezTo>
                    <a:pt x="133" y="98"/>
                    <a:pt x="117" y="117"/>
                    <a:pt x="79" y="143"/>
                  </a:cubicBezTo>
                  <a:cubicBezTo>
                    <a:pt x="14" y="188"/>
                    <a:pt x="17" y="257"/>
                    <a:pt x="34" y="296"/>
                  </a:cubicBezTo>
                  <a:cubicBezTo>
                    <a:pt x="67" y="231"/>
                    <a:pt x="126" y="193"/>
                    <a:pt x="171" y="185"/>
                  </a:cubicBezTo>
                  <a:cubicBezTo>
                    <a:pt x="189" y="182"/>
                    <a:pt x="203" y="183"/>
                    <a:pt x="210" y="190"/>
                  </a:cubicBezTo>
                  <a:cubicBezTo>
                    <a:pt x="213" y="193"/>
                    <a:pt x="214" y="197"/>
                    <a:pt x="214" y="201"/>
                  </a:cubicBezTo>
                  <a:cubicBezTo>
                    <a:pt x="213" y="208"/>
                    <a:pt x="207" y="216"/>
                    <a:pt x="194" y="226"/>
                  </a:cubicBezTo>
                  <a:cubicBezTo>
                    <a:pt x="168" y="248"/>
                    <a:pt x="173" y="273"/>
                    <a:pt x="179" y="286"/>
                  </a:cubicBezTo>
                  <a:cubicBezTo>
                    <a:pt x="182" y="277"/>
                    <a:pt x="189" y="265"/>
                    <a:pt x="203" y="258"/>
                  </a:cubicBezTo>
                  <a:cubicBezTo>
                    <a:pt x="207" y="256"/>
                    <a:pt x="213" y="253"/>
                    <a:pt x="219" y="250"/>
                  </a:cubicBezTo>
                  <a:cubicBezTo>
                    <a:pt x="236" y="242"/>
                    <a:pt x="260" y="231"/>
                    <a:pt x="270" y="223"/>
                  </a:cubicBezTo>
                  <a:cubicBezTo>
                    <a:pt x="299" y="203"/>
                    <a:pt x="314" y="180"/>
                    <a:pt x="318" y="148"/>
                  </a:cubicBezTo>
                  <a:cubicBezTo>
                    <a:pt x="320" y="125"/>
                    <a:pt x="316" y="104"/>
                    <a:pt x="304" y="85"/>
                  </a:cubicBezTo>
                  <a:cubicBezTo>
                    <a:pt x="311" y="80"/>
                    <a:pt x="311" y="80"/>
                    <a:pt x="311" y="80"/>
                  </a:cubicBezTo>
                  <a:cubicBezTo>
                    <a:pt x="324" y="101"/>
                    <a:pt x="329" y="124"/>
                    <a:pt x="326" y="149"/>
                  </a:cubicBezTo>
                  <a:cubicBezTo>
                    <a:pt x="322" y="183"/>
                    <a:pt x="306" y="209"/>
                    <a:pt x="275" y="230"/>
                  </a:cubicBezTo>
                  <a:cubicBezTo>
                    <a:pt x="264" y="238"/>
                    <a:pt x="241" y="249"/>
                    <a:pt x="223" y="258"/>
                  </a:cubicBezTo>
                  <a:cubicBezTo>
                    <a:pt x="216" y="261"/>
                    <a:pt x="211" y="264"/>
                    <a:pt x="207" y="266"/>
                  </a:cubicBezTo>
                  <a:cubicBezTo>
                    <a:pt x="188" y="275"/>
                    <a:pt x="184" y="297"/>
                    <a:pt x="184" y="297"/>
                  </a:cubicBezTo>
                  <a:cubicBezTo>
                    <a:pt x="182" y="308"/>
                    <a:pt x="182" y="308"/>
                    <a:pt x="182" y="308"/>
                  </a:cubicBezTo>
                  <a:cubicBezTo>
                    <a:pt x="176" y="299"/>
                    <a:pt x="176" y="299"/>
                    <a:pt x="176" y="299"/>
                  </a:cubicBezTo>
                  <a:cubicBezTo>
                    <a:pt x="176" y="299"/>
                    <a:pt x="145" y="255"/>
                    <a:pt x="189" y="220"/>
                  </a:cubicBezTo>
                  <a:cubicBezTo>
                    <a:pt x="202" y="209"/>
                    <a:pt x="205" y="203"/>
                    <a:pt x="205" y="200"/>
                  </a:cubicBezTo>
                  <a:cubicBezTo>
                    <a:pt x="205" y="199"/>
                    <a:pt x="205" y="197"/>
                    <a:pt x="204" y="196"/>
                  </a:cubicBezTo>
                  <a:cubicBezTo>
                    <a:pt x="200" y="193"/>
                    <a:pt x="191" y="190"/>
                    <a:pt x="173" y="193"/>
                  </a:cubicBezTo>
                  <a:cubicBezTo>
                    <a:pt x="139" y="200"/>
                    <a:pt x="73" y="231"/>
                    <a:pt x="39" y="307"/>
                  </a:cubicBezTo>
                  <a:lnTo>
                    <a:pt x="35" y="31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sp>
          <p:nvSpPr>
            <p:cNvPr id="157" name="Freeform 22"/>
            <p:cNvSpPr>
              <a:spLocks/>
            </p:cNvSpPr>
            <p:nvPr userDrawn="1"/>
          </p:nvSpPr>
          <p:spPr bwMode="auto">
            <a:xfrm>
              <a:off x="10831129" y="1332199"/>
              <a:ext cx="351242" cy="435086"/>
            </a:xfrm>
            <a:custGeom>
              <a:avLst/>
              <a:gdLst>
                <a:gd name="T0" fmla="*/ 55 w 197"/>
                <a:gd name="T1" fmla="*/ 244 h 244"/>
                <a:gd name="T2" fmla="*/ 48 w 197"/>
                <a:gd name="T3" fmla="*/ 240 h 244"/>
                <a:gd name="T4" fmla="*/ 16 w 197"/>
                <a:gd name="T5" fmla="*/ 135 h 244"/>
                <a:gd name="T6" fmla="*/ 65 w 197"/>
                <a:gd name="T7" fmla="*/ 75 h 244"/>
                <a:gd name="T8" fmla="*/ 87 w 197"/>
                <a:gd name="T9" fmla="*/ 48 h 244"/>
                <a:gd name="T10" fmla="*/ 52 w 197"/>
                <a:gd name="T11" fmla="*/ 38 h 244"/>
                <a:gd name="T12" fmla="*/ 43 w 197"/>
                <a:gd name="T13" fmla="*/ 38 h 244"/>
                <a:gd name="T14" fmla="*/ 48 w 197"/>
                <a:gd name="T15" fmla="*/ 31 h 244"/>
                <a:gd name="T16" fmla="*/ 93 w 197"/>
                <a:gd name="T17" fmla="*/ 0 h 244"/>
                <a:gd name="T18" fmla="*/ 95 w 197"/>
                <a:gd name="T19" fmla="*/ 9 h 244"/>
                <a:gd name="T20" fmla="*/ 61 w 197"/>
                <a:gd name="T21" fmla="*/ 29 h 244"/>
                <a:gd name="T22" fmla="*/ 95 w 197"/>
                <a:gd name="T23" fmla="*/ 45 h 244"/>
                <a:gd name="T24" fmla="*/ 70 w 197"/>
                <a:gd name="T25" fmla="*/ 82 h 244"/>
                <a:gd name="T26" fmla="*/ 24 w 197"/>
                <a:gd name="T27" fmla="*/ 138 h 244"/>
                <a:gd name="T28" fmla="*/ 46 w 197"/>
                <a:gd name="T29" fmla="*/ 228 h 244"/>
                <a:gd name="T30" fmla="*/ 120 w 197"/>
                <a:gd name="T31" fmla="*/ 155 h 244"/>
                <a:gd name="T32" fmla="*/ 150 w 197"/>
                <a:gd name="T33" fmla="*/ 138 h 244"/>
                <a:gd name="T34" fmla="*/ 167 w 197"/>
                <a:gd name="T35" fmla="*/ 123 h 244"/>
                <a:gd name="T36" fmla="*/ 182 w 197"/>
                <a:gd name="T37" fmla="*/ 58 h 244"/>
                <a:gd name="T38" fmla="*/ 191 w 197"/>
                <a:gd name="T39" fmla="*/ 56 h 244"/>
                <a:gd name="T40" fmla="*/ 174 w 197"/>
                <a:gd name="T41" fmla="*/ 128 h 244"/>
                <a:gd name="T42" fmla="*/ 154 w 197"/>
                <a:gd name="T43" fmla="*/ 145 h 244"/>
                <a:gd name="T44" fmla="*/ 124 w 197"/>
                <a:gd name="T45" fmla="*/ 163 h 244"/>
                <a:gd name="T46" fmla="*/ 54 w 197"/>
                <a:gd name="T47" fmla="*/ 236 h 244"/>
                <a:gd name="T48" fmla="*/ 55 w 197"/>
                <a:gd name="T4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244">
                  <a:moveTo>
                    <a:pt x="55" y="244"/>
                  </a:moveTo>
                  <a:cubicBezTo>
                    <a:pt x="48" y="240"/>
                    <a:pt x="48" y="240"/>
                    <a:pt x="48" y="240"/>
                  </a:cubicBezTo>
                  <a:cubicBezTo>
                    <a:pt x="15" y="221"/>
                    <a:pt x="0" y="173"/>
                    <a:pt x="16" y="135"/>
                  </a:cubicBezTo>
                  <a:cubicBezTo>
                    <a:pt x="30" y="102"/>
                    <a:pt x="53" y="84"/>
                    <a:pt x="65" y="75"/>
                  </a:cubicBezTo>
                  <a:cubicBezTo>
                    <a:pt x="81" y="64"/>
                    <a:pt x="89" y="54"/>
                    <a:pt x="87" y="48"/>
                  </a:cubicBezTo>
                  <a:cubicBezTo>
                    <a:pt x="85" y="41"/>
                    <a:pt x="69" y="36"/>
                    <a:pt x="52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9" y="15"/>
                    <a:pt x="74" y="4"/>
                    <a:pt x="93" y="0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81" y="12"/>
                    <a:pt x="70" y="18"/>
                    <a:pt x="61" y="29"/>
                  </a:cubicBezTo>
                  <a:cubicBezTo>
                    <a:pt x="76" y="29"/>
                    <a:pt x="91" y="34"/>
                    <a:pt x="95" y="45"/>
                  </a:cubicBezTo>
                  <a:cubicBezTo>
                    <a:pt x="99" y="56"/>
                    <a:pt x="91" y="68"/>
                    <a:pt x="70" y="82"/>
                  </a:cubicBezTo>
                  <a:cubicBezTo>
                    <a:pt x="58" y="90"/>
                    <a:pt x="37" y="108"/>
                    <a:pt x="24" y="138"/>
                  </a:cubicBezTo>
                  <a:cubicBezTo>
                    <a:pt x="11" y="169"/>
                    <a:pt x="21" y="209"/>
                    <a:pt x="46" y="228"/>
                  </a:cubicBezTo>
                  <a:cubicBezTo>
                    <a:pt x="49" y="193"/>
                    <a:pt x="86" y="173"/>
                    <a:pt x="120" y="155"/>
                  </a:cubicBezTo>
                  <a:cubicBezTo>
                    <a:pt x="131" y="149"/>
                    <a:pt x="141" y="144"/>
                    <a:pt x="150" y="138"/>
                  </a:cubicBezTo>
                  <a:cubicBezTo>
                    <a:pt x="157" y="134"/>
                    <a:pt x="161" y="130"/>
                    <a:pt x="167" y="123"/>
                  </a:cubicBezTo>
                  <a:cubicBezTo>
                    <a:pt x="181" y="105"/>
                    <a:pt x="188" y="80"/>
                    <a:pt x="182" y="58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97" y="81"/>
                    <a:pt x="190" y="108"/>
                    <a:pt x="174" y="128"/>
                  </a:cubicBezTo>
                  <a:cubicBezTo>
                    <a:pt x="167" y="136"/>
                    <a:pt x="162" y="140"/>
                    <a:pt x="154" y="145"/>
                  </a:cubicBezTo>
                  <a:cubicBezTo>
                    <a:pt x="145" y="151"/>
                    <a:pt x="135" y="157"/>
                    <a:pt x="124" y="163"/>
                  </a:cubicBezTo>
                  <a:cubicBezTo>
                    <a:pt x="88" y="181"/>
                    <a:pt x="52" y="201"/>
                    <a:pt x="54" y="236"/>
                  </a:cubicBezTo>
                  <a:lnTo>
                    <a:pt x="55" y="2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sp>
          <p:nvSpPr>
            <p:cNvPr id="158" name="Freeform 19"/>
            <p:cNvSpPr>
              <a:spLocks noEditPoints="1"/>
            </p:cNvSpPr>
            <p:nvPr userDrawn="1"/>
          </p:nvSpPr>
          <p:spPr bwMode="auto">
            <a:xfrm>
              <a:off x="11496600" y="732445"/>
              <a:ext cx="90643" cy="83844"/>
            </a:xfrm>
            <a:custGeom>
              <a:avLst/>
              <a:gdLst>
                <a:gd name="T0" fmla="*/ 24 w 51"/>
                <a:gd name="T1" fmla="*/ 47 h 47"/>
                <a:gd name="T2" fmla="*/ 15 w 51"/>
                <a:gd name="T3" fmla="*/ 44 h 47"/>
                <a:gd name="T4" fmla="*/ 2 w 51"/>
                <a:gd name="T5" fmla="*/ 31 h 47"/>
                <a:gd name="T6" fmla="*/ 3 w 51"/>
                <a:gd name="T7" fmla="*/ 14 h 47"/>
                <a:gd name="T8" fmla="*/ 24 w 51"/>
                <a:gd name="T9" fmla="*/ 0 h 47"/>
                <a:gd name="T10" fmla="*/ 34 w 51"/>
                <a:gd name="T11" fmla="*/ 2 h 47"/>
                <a:gd name="T12" fmla="*/ 46 w 51"/>
                <a:gd name="T13" fmla="*/ 33 h 47"/>
                <a:gd name="T14" fmla="*/ 24 w 51"/>
                <a:gd name="T15" fmla="*/ 47 h 47"/>
                <a:gd name="T16" fmla="*/ 24 w 51"/>
                <a:gd name="T17" fmla="*/ 6 h 47"/>
                <a:gd name="T18" fmla="*/ 8 w 51"/>
                <a:gd name="T19" fmla="*/ 16 h 47"/>
                <a:gd name="T20" fmla="*/ 8 w 51"/>
                <a:gd name="T21" fmla="*/ 29 h 47"/>
                <a:gd name="T22" fmla="*/ 17 w 51"/>
                <a:gd name="T23" fmla="*/ 39 h 47"/>
                <a:gd name="T24" fmla="*/ 24 w 51"/>
                <a:gd name="T25" fmla="*/ 41 h 47"/>
                <a:gd name="T26" fmla="*/ 40 w 51"/>
                <a:gd name="T27" fmla="*/ 30 h 47"/>
                <a:gd name="T28" fmla="*/ 32 w 51"/>
                <a:gd name="T29" fmla="*/ 7 h 47"/>
                <a:gd name="T30" fmla="*/ 24 w 51"/>
                <a:gd name="T31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47">
                  <a:moveTo>
                    <a:pt x="24" y="47"/>
                  </a:moveTo>
                  <a:cubicBezTo>
                    <a:pt x="21" y="47"/>
                    <a:pt x="18" y="46"/>
                    <a:pt x="15" y="44"/>
                  </a:cubicBezTo>
                  <a:cubicBezTo>
                    <a:pt x="9" y="42"/>
                    <a:pt x="5" y="37"/>
                    <a:pt x="2" y="31"/>
                  </a:cubicBezTo>
                  <a:cubicBezTo>
                    <a:pt x="0" y="26"/>
                    <a:pt x="0" y="19"/>
                    <a:pt x="3" y="14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28" y="0"/>
                    <a:pt x="31" y="1"/>
                    <a:pt x="34" y="2"/>
                  </a:cubicBezTo>
                  <a:cubicBezTo>
                    <a:pt x="46" y="7"/>
                    <a:pt x="51" y="21"/>
                    <a:pt x="46" y="33"/>
                  </a:cubicBezTo>
                  <a:cubicBezTo>
                    <a:pt x="42" y="41"/>
                    <a:pt x="33" y="47"/>
                    <a:pt x="24" y="47"/>
                  </a:cubicBezTo>
                  <a:close/>
                  <a:moveTo>
                    <a:pt x="24" y="6"/>
                  </a:moveTo>
                  <a:cubicBezTo>
                    <a:pt x="17" y="6"/>
                    <a:pt x="11" y="10"/>
                    <a:pt x="8" y="16"/>
                  </a:cubicBezTo>
                  <a:cubicBezTo>
                    <a:pt x="6" y="20"/>
                    <a:pt x="6" y="25"/>
                    <a:pt x="8" y="29"/>
                  </a:cubicBezTo>
                  <a:cubicBezTo>
                    <a:pt x="9" y="34"/>
                    <a:pt x="13" y="37"/>
                    <a:pt x="17" y="39"/>
                  </a:cubicBezTo>
                  <a:cubicBezTo>
                    <a:pt x="19" y="40"/>
                    <a:pt x="22" y="41"/>
                    <a:pt x="24" y="41"/>
                  </a:cubicBezTo>
                  <a:cubicBezTo>
                    <a:pt x="31" y="41"/>
                    <a:pt x="37" y="37"/>
                    <a:pt x="40" y="30"/>
                  </a:cubicBezTo>
                  <a:cubicBezTo>
                    <a:pt x="44" y="22"/>
                    <a:pt x="40" y="11"/>
                    <a:pt x="32" y="7"/>
                  </a:cubicBezTo>
                  <a:cubicBezTo>
                    <a:pt x="29" y="6"/>
                    <a:pt x="27" y="6"/>
                    <a:pt x="2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  <p:sp>
          <p:nvSpPr>
            <p:cNvPr id="159" name="Freeform 20"/>
            <p:cNvSpPr>
              <a:spLocks noEditPoints="1"/>
            </p:cNvSpPr>
            <p:nvPr userDrawn="1"/>
          </p:nvSpPr>
          <p:spPr bwMode="auto">
            <a:xfrm>
              <a:off x="10991265" y="421994"/>
              <a:ext cx="817297" cy="1300725"/>
            </a:xfrm>
            <a:custGeom>
              <a:avLst/>
              <a:gdLst>
                <a:gd name="T0" fmla="*/ 145 w 458"/>
                <a:gd name="T1" fmla="*/ 676 h 729"/>
                <a:gd name="T2" fmla="*/ 203 w 458"/>
                <a:gd name="T3" fmla="*/ 575 h 729"/>
                <a:gd name="T4" fmla="*/ 178 w 458"/>
                <a:gd name="T5" fmla="*/ 383 h 729"/>
                <a:gd name="T6" fmla="*/ 119 w 458"/>
                <a:gd name="T7" fmla="*/ 559 h 729"/>
                <a:gd name="T8" fmla="*/ 4 w 458"/>
                <a:gd name="T9" fmla="*/ 524 h 729"/>
                <a:gd name="T10" fmla="*/ 88 w 458"/>
                <a:gd name="T11" fmla="*/ 422 h 729"/>
                <a:gd name="T12" fmla="*/ 163 w 458"/>
                <a:gd name="T13" fmla="*/ 283 h 729"/>
                <a:gd name="T14" fmla="*/ 186 w 458"/>
                <a:gd name="T15" fmla="*/ 245 h 729"/>
                <a:gd name="T16" fmla="*/ 160 w 458"/>
                <a:gd name="T17" fmla="*/ 31 h 729"/>
                <a:gd name="T18" fmla="*/ 255 w 458"/>
                <a:gd name="T19" fmla="*/ 74 h 729"/>
                <a:gd name="T20" fmla="*/ 187 w 458"/>
                <a:gd name="T21" fmla="*/ 163 h 729"/>
                <a:gd name="T22" fmla="*/ 265 w 458"/>
                <a:gd name="T23" fmla="*/ 184 h 729"/>
                <a:gd name="T24" fmla="*/ 347 w 458"/>
                <a:gd name="T25" fmla="*/ 221 h 729"/>
                <a:gd name="T26" fmla="*/ 388 w 458"/>
                <a:gd name="T27" fmla="*/ 294 h 729"/>
                <a:gd name="T28" fmla="*/ 409 w 458"/>
                <a:gd name="T29" fmla="*/ 486 h 729"/>
                <a:gd name="T30" fmla="*/ 380 w 458"/>
                <a:gd name="T31" fmla="*/ 387 h 729"/>
                <a:gd name="T32" fmla="*/ 344 w 458"/>
                <a:gd name="T33" fmla="*/ 355 h 729"/>
                <a:gd name="T34" fmla="*/ 319 w 458"/>
                <a:gd name="T35" fmla="*/ 392 h 729"/>
                <a:gd name="T36" fmla="*/ 262 w 458"/>
                <a:gd name="T37" fmla="*/ 715 h 729"/>
                <a:gd name="T38" fmla="*/ 274 w 458"/>
                <a:gd name="T39" fmla="*/ 412 h 729"/>
                <a:gd name="T40" fmla="*/ 207 w 458"/>
                <a:gd name="T41" fmla="*/ 583 h 729"/>
                <a:gd name="T42" fmla="*/ 153 w 458"/>
                <a:gd name="T43" fmla="*/ 667 h 729"/>
                <a:gd name="T44" fmla="*/ 235 w 458"/>
                <a:gd name="T45" fmla="*/ 720 h 729"/>
                <a:gd name="T46" fmla="*/ 263 w 458"/>
                <a:gd name="T47" fmla="*/ 606 h 729"/>
                <a:gd name="T48" fmla="*/ 311 w 458"/>
                <a:gd name="T49" fmla="*/ 389 h 729"/>
                <a:gd name="T50" fmla="*/ 333 w 458"/>
                <a:gd name="T51" fmla="*/ 360 h 729"/>
                <a:gd name="T52" fmla="*/ 346 w 458"/>
                <a:gd name="T53" fmla="*/ 312 h 729"/>
                <a:gd name="T54" fmla="*/ 389 w 458"/>
                <a:gd name="T55" fmla="*/ 390 h 729"/>
                <a:gd name="T56" fmla="*/ 359 w 458"/>
                <a:gd name="T57" fmla="*/ 441 h 729"/>
                <a:gd name="T58" fmla="*/ 445 w 458"/>
                <a:gd name="T59" fmla="*/ 428 h 729"/>
                <a:gd name="T60" fmla="*/ 418 w 458"/>
                <a:gd name="T61" fmla="*/ 391 h 729"/>
                <a:gd name="T62" fmla="*/ 345 w 458"/>
                <a:gd name="T63" fmla="*/ 279 h 729"/>
                <a:gd name="T64" fmla="*/ 331 w 458"/>
                <a:gd name="T65" fmla="*/ 240 h 729"/>
                <a:gd name="T66" fmla="*/ 321 w 458"/>
                <a:gd name="T67" fmla="*/ 170 h 729"/>
                <a:gd name="T68" fmla="*/ 263 w 458"/>
                <a:gd name="T69" fmla="*/ 207 h 729"/>
                <a:gd name="T70" fmla="*/ 226 w 458"/>
                <a:gd name="T71" fmla="*/ 223 h 729"/>
                <a:gd name="T72" fmla="*/ 179 w 458"/>
                <a:gd name="T73" fmla="*/ 166 h 729"/>
                <a:gd name="T74" fmla="*/ 199 w 458"/>
                <a:gd name="T75" fmla="*/ 95 h 729"/>
                <a:gd name="T76" fmla="*/ 225 w 458"/>
                <a:gd name="T77" fmla="*/ 13 h 729"/>
                <a:gd name="T78" fmla="*/ 171 w 458"/>
                <a:gd name="T79" fmla="*/ 76 h 729"/>
                <a:gd name="T80" fmla="*/ 151 w 458"/>
                <a:gd name="T81" fmla="*/ 176 h 729"/>
                <a:gd name="T82" fmla="*/ 196 w 458"/>
                <a:gd name="T83" fmla="*/ 247 h 729"/>
                <a:gd name="T84" fmla="*/ 171 w 458"/>
                <a:gd name="T85" fmla="*/ 285 h 729"/>
                <a:gd name="T86" fmla="*/ 164 w 458"/>
                <a:gd name="T87" fmla="*/ 333 h 729"/>
                <a:gd name="T88" fmla="*/ 92 w 458"/>
                <a:gd name="T89" fmla="*/ 430 h 729"/>
                <a:gd name="T90" fmla="*/ 12 w 458"/>
                <a:gd name="T91" fmla="*/ 510 h 729"/>
                <a:gd name="T92" fmla="*/ 94 w 458"/>
                <a:gd name="T93" fmla="*/ 563 h 729"/>
                <a:gd name="T94" fmla="*/ 131 w 458"/>
                <a:gd name="T95" fmla="*/ 510 h 729"/>
                <a:gd name="T96" fmla="*/ 134 w 458"/>
                <a:gd name="T97" fmla="*/ 448 h 729"/>
                <a:gd name="T98" fmla="*/ 182 w 458"/>
                <a:gd name="T99" fmla="*/ 373 h 729"/>
                <a:gd name="T100" fmla="*/ 277 w 458"/>
                <a:gd name="T101" fmla="*/ 40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8" h="729">
                  <a:moveTo>
                    <a:pt x="235" y="729"/>
                  </a:moveTo>
                  <a:cubicBezTo>
                    <a:pt x="224" y="729"/>
                    <a:pt x="212" y="726"/>
                    <a:pt x="199" y="719"/>
                  </a:cubicBezTo>
                  <a:cubicBezTo>
                    <a:pt x="167" y="705"/>
                    <a:pt x="149" y="691"/>
                    <a:pt x="145" y="676"/>
                  </a:cubicBezTo>
                  <a:cubicBezTo>
                    <a:pt x="143" y="669"/>
                    <a:pt x="145" y="664"/>
                    <a:pt x="146" y="662"/>
                  </a:cubicBezTo>
                  <a:cubicBezTo>
                    <a:pt x="147" y="660"/>
                    <a:pt x="154" y="645"/>
                    <a:pt x="168" y="614"/>
                  </a:cubicBezTo>
                  <a:cubicBezTo>
                    <a:pt x="181" y="584"/>
                    <a:pt x="197" y="577"/>
                    <a:pt x="203" y="575"/>
                  </a:cubicBezTo>
                  <a:cubicBezTo>
                    <a:pt x="209" y="559"/>
                    <a:pt x="249" y="457"/>
                    <a:pt x="264" y="416"/>
                  </a:cubicBezTo>
                  <a:cubicBezTo>
                    <a:pt x="246" y="418"/>
                    <a:pt x="229" y="415"/>
                    <a:pt x="213" y="408"/>
                  </a:cubicBezTo>
                  <a:cubicBezTo>
                    <a:pt x="198" y="401"/>
                    <a:pt x="188" y="395"/>
                    <a:pt x="178" y="383"/>
                  </a:cubicBezTo>
                  <a:cubicBezTo>
                    <a:pt x="160" y="415"/>
                    <a:pt x="148" y="439"/>
                    <a:pt x="143" y="449"/>
                  </a:cubicBezTo>
                  <a:cubicBezTo>
                    <a:pt x="155" y="464"/>
                    <a:pt x="145" y="498"/>
                    <a:pt x="139" y="513"/>
                  </a:cubicBezTo>
                  <a:cubicBezTo>
                    <a:pt x="132" y="534"/>
                    <a:pt x="121" y="556"/>
                    <a:pt x="119" y="559"/>
                  </a:cubicBezTo>
                  <a:cubicBezTo>
                    <a:pt x="118" y="561"/>
                    <a:pt x="113" y="571"/>
                    <a:pt x="94" y="571"/>
                  </a:cubicBezTo>
                  <a:cubicBezTo>
                    <a:pt x="81" y="571"/>
                    <a:pt x="63" y="566"/>
                    <a:pt x="42" y="557"/>
                  </a:cubicBezTo>
                  <a:cubicBezTo>
                    <a:pt x="21" y="547"/>
                    <a:pt x="8" y="536"/>
                    <a:pt x="4" y="524"/>
                  </a:cubicBezTo>
                  <a:cubicBezTo>
                    <a:pt x="0" y="514"/>
                    <a:pt x="4" y="507"/>
                    <a:pt x="4" y="506"/>
                  </a:cubicBezTo>
                  <a:cubicBezTo>
                    <a:pt x="4" y="505"/>
                    <a:pt x="14" y="486"/>
                    <a:pt x="29" y="464"/>
                  </a:cubicBezTo>
                  <a:cubicBezTo>
                    <a:pt x="53" y="428"/>
                    <a:pt x="80" y="422"/>
                    <a:pt x="88" y="422"/>
                  </a:cubicBezTo>
                  <a:cubicBezTo>
                    <a:pt x="102" y="401"/>
                    <a:pt x="118" y="381"/>
                    <a:pt x="131" y="364"/>
                  </a:cubicBezTo>
                  <a:cubicBezTo>
                    <a:pt x="142" y="350"/>
                    <a:pt x="151" y="338"/>
                    <a:pt x="156" y="330"/>
                  </a:cubicBezTo>
                  <a:cubicBezTo>
                    <a:pt x="155" y="314"/>
                    <a:pt x="157" y="297"/>
                    <a:pt x="163" y="283"/>
                  </a:cubicBezTo>
                  <a:cubicBezTo>
                    <a:pt x="163" y="282"/>
                    <a:pt x="163" y="281"/>
                    <a:pt x="164" y="279"/>
                  </a:cubicBezTo>
                  <a:cubicBezTo>
                    <a:pt x="164" y="279"/>
                    <a:pt x="164" y="278"/>
                    <a:pt x="164" y="278"/>
                  </a:cubicBezTo>
                  <a:cubicBezTo>
                    <a:pt x="167" y="272"/>
                    <a:pt x="174" y="259"/>
                    <a:pt x="186" y="245"/>
                  </a:cubicBezTo>
                  <a:cubicBezTo>
                    <a:pt x="172" y="232"/>
                    <a:pt x="154" y="211"/>
                    <a:pt x="143" y="179"/>
                  </a:cubicBezTo>
                  <a:cubicBezTo>
                    <a:pt x="127" y="134"/>
                    <a:pt x="151" y="93"/>
                    <a:pt x="162" y="78"/>
                  </a:cubicBezTo>
                  <a:cubicBezTo>
                    <a:pt x="154" y="64"/>
                    <a:pt x="153" y="46"/>
                    <a:pt x="160" y="31"/>
                  </a:cubicBezTo>
                  <a:cubicBezTo>
                    <a:pt x="168" y="12"/>
                    <a:pt x="187" y="0"/>
                    <a:pt x="207" y="0"/>
                  </a:cubicBezTo>
                  <a:cubicBezTo>
                    <a:pt x="215" y="0"/>
                    <a:pt x="222" y="2"/>
                    <a:pt x="229" y="5"/>
                  </a:cubicBezTo>
                  <a:cubicBezTo>
                    <a:pt x="255" y="17"/>
                    <a:pt x="267" y="48"/>
                    <a:pt x="255" y="74"/>
                  </a:cubicBezTo>
                  <a:cubicBezTo>
                    <a:pt x="247" y="93"/>
                    <a:pt x="228" y="105"/>
                    <a:pt x="207" y="105"/>
                  </a:cubicBezTo>
                  <a:cubicBezTo>
                    <a:pt x="205" y="105"/>
                    <a:pt x="202" y="105"/>
                    <a:pt x="200" y="104"/>
                  </a:cubicBezTo>
                  <a:cubicBezTo>
                    <a:pt x="195" y="112"/>
                    <a:pt x="178" y="138"/>
                    <a:pt x="187" y="163"/>
                  </a:cubicBezTo>
                  <a:cubicBezTo>
                    <a:pt x="198" y="193"/>
                    <a:pt x="218" y="210"/>
                    <a:pt x="224" y="214"/>
                  </a:cubicBezTo>
                  <a:cubicBezTo>
                    <a:pt x="237" y="207"/>
                    <a:pt x="248" y="203"/>
                    <a:pt x="256" y="201"/>
                  </a:cubicBezTo>
                  <a:cubicBezTo>
                    <a:pt x="258" y="197"/>
                    <a:pt x="263" y="189"/>
                    <a:pt x="265" y="184"/>
                  </a:cubicBezTo>
                  <a:cubicBezTo>
                    <a:pt x="275" y="167"/>
                    <a:pt x="290" y="158"/>
                    <a:pt x="306" y="158"/>
                  </a:cubicBezTo>
                  <a:cubicBezTo>
                    <a:pt x="312" y="158"/>
                    <a:pt x="319" y="159"/>
                    <a:pt x="325" y="162"/>
                  </a:cubicBezTo>
                  <a:cubicBezTo>
                    <a:pt x="347" y="172"/>
                    <a:pt x="356" y="195"/>
                    <a:pt x="347" y="221"/>
                  </a:cubicBezTo>
                  <a:cubicBezTo>
                    <a:pt x="346" y="226"/>
                    <a:pt x="342" y="235"/>
                    <a:pt x="340" y="239"/>
                  </a:cubicBezTo>
                  <a:cubicBezTo>
                    <a:pt x="346" y="250"/>
                    <a:pt x="350" y="261"/>
                    <a:pt x="352" y="273"/>
                  </a:cubicBezTo>
                  <a:cubicBezTo>
                    <a:pt x="365" y="278"/>
                    <a:pt x="377" y="285"/>
                    <a:pt x="388" y="294"/>
                  </a:cubicBezTo>
                  <a:cubicBezTo>
                    <a:pt x="426" y="323"/>
                    <a:pt x="427" y="370"/>
                    <a:pt x="426" y="388"/>
                  </a:cubicBezTo>
                  <a:cubicBezTo>
                    <a:pt x="441" y="396"/>
                    <a:pt x="451" y="410"/>
                    <a:pt x="454" y="427"/>
                  </a:cubicBezTo>
                  <a:cubicBezTo>
                    <a:pt x="458" y="456"/>
                    <a:pt x="438" y="482"/>
                    <a:pt x="409" y="486"/>
                  </a:cubicBezTo>
                  <a:cubicBezTo>
                    <a:pt x="407" y="487"/>
                    <a:pt x="404" y="487"/>
                    <a:pt x="402" y="487"/>
                  </a:cubicBezTo>
                  <a:cubicBezTo>
                    <a:pt x="376" y="487"/>
                    <a:pt x="354" y="468"/>
                    <a:pt x="350" y="442"/>
                  </a:cubicBezTo>
                  <a:cubicBezTo>
                    <a:pt x="347" y="419"/>
                    <a:pt x="359" y="397"/>
                    <a:pt x="380" y="387"/>
                  </a:cubicBezTo>
                  <a:cubicBezTo>
                    <a:pt x="381" y="378"/>
                    <a:pt x="380" y="347"/>
                    <a:pt x="359" y="331"/>
                  </a:cubicBezTo>
                  <a:cubicBezTo>
                    <a:pt x="357" y="329"/>
                    <a:pt x="355" y="328"/>
                    <a:pt x="353" y="326"/>
                  </a:cubicBezTo>
                  <a:cubicBezTo>
                    <a:pt x="351" y="339"/>
                    <a:pt x="347" y="349"/>
                    <a:pt x="344" y="355"/>
                  </a:cubicBezTo>
                  <a:cubicBezTo>
                    <a:pt x="344" y="355"/>
                    <a:pt x="344" y="355"/>
                    <a:pt x="344" y="355"/>
                  </a:cubicBezTo>
                  <a:cubicBezTo>
                    <a:pt x="343" y="359"/>
                    <a:pt x="343" y="359"/>
                    <a:pt x="343" y="359"/>
                  </a:cubicBezTo>
                  <a:cubicBezTo>
                    <a:pt x="337" y="372"/>
                    <a:pt x="329" y="383"/>
                    <a:pt x="319" y="392"/>
                  </a:cubicBezTo>
                  <a:cubicBezTo>
                    <a:pt x="316" y="407"/>
                    <a:pt x="296" y="530"/>
                    <a:pt x="271" y="603"/>
                  </a:cubicBezTo>
                  <a:cubicBezTo>
                    <a:pt x="277" y="610"/>
                    <a:pt x="287" y="630"/>
                    <a:pt x="277" y="669"/>
                  </a:cubicBezTo>
                  <a:cubicBezTo>
                    <a:pt x="270" y="693"/>
                    <a:pt x="262" y="714"/>
                    <a:pt x="262" y="715"/>
                  </a:cubicBezTo>
                  <a:cubicBezTo>
                    <a:pt x="261" y="715"/>
                    <a:pt x="256" y="729"/>
                    <a:pt x="235" y="729"/>
                  </a:cubicBezTo>
                  <a:close/>
                  <a:moveTo>
                    <a:pt x="277" y="405"/>
                  </a:moveTo>
                  <a:cubicBezTo>
                    <a:pt x="274" y="412"/>
                    <a:pt x="274" y="412"/>
                    <a:pt x="274" y="412"/>
                  </a:cubicBezTo>
                  <a:cubicBezTo>
                    <a:pt x="261" y="450"/>
                    <a:pt x="211" y="579"/>
                    <a:pt x="210" y="580"/>
                  </a:cubicBezTo>
                  <a:cubicBezTo>
                    <a:pt x="209" y="582"/>
                    <a:pt x="209" y="582"/>
                    <a:pt x="209" y="582"/>
                  </a:cubicBezTo>
                  <a:cubicBezTo>
                    <a:pt x="207" y="583"/>
                    <a:pt x="207" y="583"/>
                    <a:pt x="207" y="583"/>
                  </a:cubicBezTo>
                  <a:cubicBezTo>
                    <a:pt x="207" y="583"/>
                    <a:pt x="190" y="585"/>
                    <a:pt x="176" y="618"/>
                  </a:cubicBezTo>
                  <a:cubicBezTo>
                    <a:pt x="161" y="650"/>
                    <a:pt x="154" y="666"/>
                    <a:pt x="154" y="666"/>
                  </a:cubicBezTo>
                  <a:cubicBezTo>
                    <a:pt x="153" y="667"/>
                    <a:pt x="153" y="667"/>
                    <a:pt x="153" y="667"/>
                  </a:cubicBezTo>
                  <a:cubicBezTo>
                    <a:pt x="154" y="667"/>
                    <a:pt x="152" y="669"/>
                    <a:pt x="154" y="674"/>
                  </a:cubicBezTo>
                  <a:cubicBezTo>
                    <a:pt x="156" y="681"/>
                    <a:pt x="165" y="695"/>
                    <a:pt x="202" y="711"/>
                  </a:cubicBezTo>
                  <a:cubicBezTo>
                    <a:pt x="215" y="717"/>
                    <a:pt x="226" y="720"/>
                    <a:pt x="235" y="720"/>
                  </a:cubicBezTo>
                  <a:cubicBezTo>
                    <a:pt x="250" y="720"/>
                    <a:pt x="253" y="712"/>
                    <a:pt x="254" y="711"/>
                  </a:cubicBezTo>
                  <a:cubicBezTo>
                    <a:pt x="254" y="711"/>
                    <a:pt x="262" y="691"/>
                    <a:pt x="269" y="666"/>
                  </a:cubicBezTo>
                  <a:cubicBezTo>
                    <a:pt x="279" y="628"/>
                    <a:pt x="267" y="611"/>
                    <a:pt x="263" y="606"/>
                  </a:cubicBezTo>
                  <a:cubicBezTo>
                    <a:pt x="261" y="604"/>
                    <a:pt x="261" y="604"/>
                    <a:pt x="261" y="604"/>
                  </a:cubicBezTo>
                  <a:cubicBezTo>
                    <a:pt x="262" y="602"/>
                    <a:pt x="262" y="602"/>
                    <a:pt x="262" y="602"/>
                  </a:cubicBezTo>
                  <a:cubicBezTo>
                    <a:pt x="289" y="526"/>
                    <a:pt x="310" y="390"/>
                    <a:pt x="311" y="389"/>
                  </a:cubicBezTo>
                  <a:cubicBezTo>
                    <a:pt x="311" y="387"/>
                    <a:pt x="311" y="387"/>
                    <a:pt x="311" y="387"/>
                  </a:cubicBezTo>
                  <a:cubicBezTo>
                    <a:pt x="312" y="386"/>
                    <a:pt x="312" y="386"/>
                    <a:pt x="312" y="386"/>
                  </a:cubicBezTo>
                  <a:cubicBezTo>
                    <a:pt x="321" y="379"/>
                    <a:pt x="328" y="370"/>
                    <a:pt x="333" y="360"/>
                  </a:cubicBezTo>
                  <a:cubicBezTo>
                    <a:pt x="335" y="356"/>
                    <a:pt x="335" y="356"/>
                    <a:pt x="335" y="356"/>
                  </a:cubicBezTo>
                  <a:cubicBezTo>
                    <a:pt x="337" y="351"/>
                    <a:pt x="343" y="337"/>
                    <a:pt x="345" y="318"/>
                  </a:cubicBezTo>
                  <a:cubicBezTo>
                    <a:pt x="346" y="312"/>
                    <a:pt x="346" y="312"/>
                    <a:pt x="346" y="312"/>
                  </a:cubicBezTo>
                  <a:cubicBezTo>
                    <a:pt x="352" y="315"/>
                    <a:pt x="352" y="315"/>
                    <a:pt x="352" y="315"/>
                  </a:cubicBezTo>
                  <a:cubicBezTo>
                    <a:pt x="356" y="318"/>
                    <a:pt x="361" y="321"/>
                    <a:pt x="364" y="324"/>
                  </a:cubicBezTo>
                  <a:cubicBezTo>
                    <a:pt x="393" y="346"/>
                    <a:pt x="389" y="389"/>
                    <a:pt x="389" y="390"/>
                  </a:cubicBezTo>
                  <a:cubicBezTo>
                    <a:pt x="388" y="393"/>
                    <a:pt x="388" y="393"/>
                    <a:pt x="388" y="393"/>
                  </a:cubicBezTo>
                  <a:cubicBezTo>
                    <a:pt x="386" y="394"/>
                    <a:pt x="386" y="394"/>
                    <a:pt x="386" y="394"/>
                  </a:cubicBezTo>
                  <a:cubicBezTo>
                    <a:pt x="367" y="401"/>
                    <a:pt x="356" y="421"/>
                    <a:pt x="359" y="441"/>
                  </a:cubicBezTo>
                  <a:cubicBezTo>
                    <a:pt x="362" y="462"/>
                    <a:pt x="380" y="478"/>
                    <a:pt x="402" y="478"/>
                  </a:cubicBezTo>
                  <a:cubicBezTo>
                    <a:pt x="404" y="478"/>
                    <a:pt x="406" y="478"/>
                    <a:pt x="408" y="478"/>
                  </a:cubicBezTo>
                  <a:cubicBezTo>
                    <a:pt x="432" y="474"/>
                    <a:pt x="448" y="452"/>
                    <a:pt x="445" y="428"/>
                  </a:cubicBezTo>
                  <a:cubicBezTo>
                    <a:pt x="443" y="414"/>
                    <a:pt x="434" y="401"/>
                    <a:pt x="420" y="395"/>
                  </a:cubicBezTo>
                  <a:cubicBezTo>
                    <a:pt x="417" y="394"/>
                    <a:pt x="417" y="394"/>
                    <a:pt x="417" y="394"/>
                  </a:cubicBezTo>
                  <a:cubicBezTo>
                    <a:pt x="418" y="391"/>
                    <a:pt x="418" y="391"/>
                    <a:pt x="418" y="391"/>
                  </a:cubicBezTo>
                  <a:cubicBezTo>
                    <a:pt x="419" y="377"/>
                    <a:pt x="419" y="329"/>
                    <a:pt x="383" y="300"/>
                  </a:cubicBezTo>
                  <a:cubicBezTo>
                    <a:pt x="371" y="292"/>
                    <a:pt x="359" y="285"/>
                    <a:pt x="347" y="280"/>
                  </a:cubicBezTo>
                  <a:cubicBezTo>
                    <a:pt x="345" y="279"/>
                    <a:pt x="345" y="279"/>
                    <a:pt x="345" y="279"/>
                  </a:cubicBezTo>
                  <a:cubicBezTo>
                    <a:pt x="344" y="277"/>
                    <a:pt x="344" y="277"/>
                    <a:pt x="344" y="277"/>
                  </a:cubicBezTo>
                  <a:cubicBezTo>
                    <a:pt x="341" y="261"/>
                    <a:pt x="336" y="249"/>
                    <a:pt x="332" y="241"/>
                  </a:cubicBezTo>
                  <a:cubicBezTo>
                    <a:pt x="331" y="240"/>
                    <a:pt x="331" y="240"/>
                    <a:pt x="331" y="240"/>
                  </a:cubicBezTo>
                  <a:cubicBezTo>
                    <a:pt x="332" y="238"/>
                    <a:pt x="332" y="238"/>
                    <a:pt x="332" y="238"/>
                  </a:cubicBezTo>
                  <a:cubicBezTo>
                    <a:pt x="333" y="234"/>
                    <a:pt x="337" y="224"/>
                    <a:pt x="339" y="218"/>
                  </a:cubicBezTo>
                  <a:cubicBezTo>
                    <a:pt x="347" y="197"/>
                    <a:pt x="340" y="178"/>
                    <a:pt x="321" y="170"/>
                  </a:cubicBezTo>
                  <a:cubicBezTo>
                    <a:pt x="316" y="167"/>
                    <a:pt x="311" y="166"/>
                    <a:pt x="306" y="166"/>
                  </a:cubicBezTo>
                  <a:cubicBezTo>
                    <a:pt x="293" y="166"/>
                    <a:pt x="281" y="174"/>
                    <a:pt x="273" y="188"/>
                  </a:cubicBezTo>
                  <a:cubicBezTo>
                    <a:pt x="270" y="194"/>
                    <a:pt x="264" y="204"/>
                    <a:pt x="263" y="207"/>
                  </a:cubicBezTo>
                  <a:cubicBezTo>
                    <a:pt x="262" y="208"/>
                    <a:pt x="262" y="208"/>
                    <a:pt x="262" y="208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52" y="211"/>
                    <a:pt x="240" y="215"/>
                    <a:pt x="226" y="223"/>
                  </a:cubicBezTo>
                  <a:cubicBezTo>
                    <a:pt x="223" y="224"/>
                    <a:pt x="223" y="224"/>
                    <a:pt x="223" y="224"/>
                  </a:cubicBezTo>
                  <a:cubicBezTo>
                    <a:pt x="221" y="223"/>
                    <a:pt x="221" y="223"/>
                    <a:pt x="221" y="223"/>
                  </a:cubicBezTo>
                  <a:cubicBezTo>
                    <a:pt x="220" y="222"/>
                    <a:pt x="193" y="205"/>
                    <a:pt x="179" y="166"/>
                  </a:cubicBezTo>
                  <a:cubicBezTo>
                    <a:pt x="167" y="132"/>
                    <a:pt x="193" y="98"/>
                    <a:pt x="195" y="97"/>
                  </a:cubicBezTo>
                  <a:cubicBezTo>
                    <a:pt x="196" y="95"/>
                    <a:pt x="196" y="95"/>
                    <a:pt x="196" y="95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202" y="96"/>
                    <a:pt x="204" y="96"/>
                    <a:pt x="207" y="96"/>
                  </a:cubicBezTo>
                  <a:cubicBezTo>
                    <a:pt x="224" y="96"/>
                    <a:pt x="240" y="86"/>
                    <a:pt x="247" y="71"/>
                  </a:cubicBezTo>
                  <a:cubicBezTo>
                    <a:pt x="257" y="49"/>
                    <a:pt x="247" y="23"/>
                    <a:pt x="225" y="13"/>
                  </a:cubicBezTo>
                  <a:cubicBezTo>
                    <a:pt x="220" y="10"/>
                    <a:pt x="214" y="9"/>
                    <a:pt x="207" y="9"/>
                  </a:cubicBezTo>
                  <a:cubicBezTo>
                    <a:pt x="190" y="9"/>
                    <a:pt x="175" y="19"/>
                    <a:pt x="168" y="35"/>
                  </a:cubicBezTo>
                  <a:cubicBezTo>
                    <a:pt x="161" y="48"/>
                    <a:pt x="163" y="64"/>
                    <a:pt x="171" y="76"/>
                  </a:cubicBezTo>
                  <a:cubicBezTo>
                    <a:pt x="172" y="79"/>
                    <a:pt x="172" y="79"/>
                    <a:pt x="172" y="79"/>
                  </a:cubicBezTo>
                  <a:cubicBezTo>
                    <a:pt x="170" y="81"/>
                    <a:pt x="170" y="81"/>
                    <a:pt x="170" y="81"/>
                  </a:cubicBezTo>
                  <a:cubicBezTo>
                    <a:pt x="162" y="92"/>
                    <a:pt x="135" y="132"/>
                    <a:pt x="151" y="176"/>
                  </a:cubicBezTo>
                  <a:cubicBezTo>
                    <a:pt x="163" y="209"/>
                    <a:pt x="182" y="229"/>
                    <a:pt x="195" y="241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82" y="262"/>
                    <a:pt x="175" y="276"/>
                    <a:pt x="172" y="282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1" y="284"/>
                    <a:pt x="171" y="285"/>
                    <a:pt x="171" y="285"/>
                  </a:cubicBezTo>
                  <a:cubicBezTo>
                    <a:pt x="165" y="300"/>
                    <a:pt x="163" y="315"/>
                    <a:pt x="165" y="330"/>
                  </a:cubicBezTo>
                  <a:cubicBezTo>
                    <a:pt x="165" y="332"/>
                    <a:pt x="165" y="332"/>
                    <a:pt x="165" y="332"/>
                  </a:cubicBezTo>
                  <a:cubicBezTo>
                    <a:pt x="164" y="333"/>
                    <a:pt x="164" y="333"/>
                    <a:pt x="164" y="333"/>
                  </a:cubicBezTo>
                  <a:cubicBezTo>
                    <a:pt x="159" y="341"/>
                    <a:pt x="150" y="354"/>
                    <a:pt x="138" y="369"/>
                  </a:cubicBezTo>
                  <a:cubicBezTo>
                    <a:pt x="125" y="386"/>
                    <a:pt x="108" y="408"/>
                    <a:pt x="94" y="428"/>
                  </a:cubicBezTo>
                  <a:cubicBezTo>
                    <a:pt x="92" y="430"/>
                    <a:pt x="92" y="430"/>
                    <a:pt x="92" y="430"/>
                  </a:cubicBezTo>
                  <a:cubicBezTo>
                    <a:pt x="90" y="430"/>
                    <a:pt x="90" y="430"/>
                    <a:pt x="90" y="430"/>
                  </a:cubicBezTo>
                  <a:cubicBezTo>
                    <a:pt x="89" y="430"/>
                    <a:pt x="62" y="431"/>
                    <a:pt x="36" y="469"/>
                  </a:cubicBezTo>
                  <a:cubicBezTo>
                    <a:pt x="22" y="490"/>
                    <a:pt x="12" y="510"/>
                    <a:pt x="12" y="510"/>
                  </a:cubicBezTo>
                  <a:cubicBezTo>
                    <a:pt x="12" y="510"/>
                    <a:pt x="10" y="515"/>
                    <a:pt x="12" y="521"/>
                  </a:cubicBezTo>
                  <a:cubicBezTo>
                    <a:pt x="15" y="528"/>
                    <a:pt x="22" y="538"/>
                    <a:pt x="45" y="549"/>
                  </a:cubicBezTo>
                  <a:cubicBezTo>
                    <a:pt x="66" y="558"/>
                    <a:pt x="82" y="563"/>
                    <a:pt x="94" y="563"/>
                  </a:cubicBezTo>
                  <a:cubicBezTo>
                    <a:pt x="109" y="563"/>
                    <a:pt x="111" y="556"/>
                    <a:pt x="111" y="556"/>
                  </a:cubicBezTo>
                  <a:cubicBezTo>
                    <a:pt x="112" y="555"/>
                    <a:pt x="112" y="555"/>
                    <a:pt x="112" y="555"/>
                  </a:cubicBezTo>
                  <a:cubicBezTo>
                    <a:pt x="112" y="555"/>
                    <a:pt x="123" y="532"/>
                    <a:pt x="131" y="510"/>
                  </a:cubicBezTo>
                  <a:cubicBezTo>
                    <a:pt x="141" y="482"/>
                    <a:pt x="143" y="460"/>
                    <a:pt x="135" y="453"/>
                  </a:cubicBezTo>
                  <a:cubicBezTo>
                    <a:pt x="133" y="451"/>
                    <a:pt x="133" y="451"/>
                    <a:pt x="133" y="451"/>
                  </a:cubicBezTo>
                  <a:cubicBezTo>
                    <a:pt x="134" y="448"/>
                    <a:pt x="134" y="448"/>
                    <a:pt x="134" y="448"/>
                  </a:cubicBezTo>
                  <a:cubicBezTo>
                    <a:pt x="138" y="440"/>
                    <a:pt x="152" y="411"/>
                    <a:pt x="174" y="373"/>
                  </a:cubicBezTo>
                  <a:cubicBezTo>
                    <a:pt x="178" y="368"/>
                    <a:pt x="178" y="368"/>
                    <a:pt x="178" y="368"/>
                  </a:cubicBezTo>
                  <a:cubicBezTo>
                    <a:pt x="182" y="373"/>
                    <a:pt x="182" y="373"/>
                    <a:pt x="182" y="373"/>
                  </a:cubicBezTo>
                  <a:cubicBezTo>
                    <a:pt x="191" y="387"/>
                    <a:pt x="201" y="393"/>
                    <a:pt x="217" y="400"/>
                  </a:cubicBezTo>
                  <a:cubicBezTo>
                    <a:pt x="233" y="408"/>
                    <a:pt x="252" y="410"/>
                    <a:pt x="270" y="407"/>
                  </a:cubicBezTo>
                  <a:lnTo>
                    <a:pt x="277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Qualcomm Office Regular" pitchFamily="34" charset="0"/>
              </a:endParaRPr>
            </a:p>
          </p:txBody>
        </p:sp>
      </p:grpSp>
      <p:cxnSp>
        <p:nvCxnSpPr>
          <p:cNvPr id="160" name="Straight Connector 159"/>
          <p:cNvCxnSpPr/>
          <p:nvPr userDrawn="1"/>
        </p:nvCxnSpPr>
        <p:spPr>
          <a:xfrm flipV="1">
            <a:off x="7885917" y="5312230"/>
            <a:ext cx="2841243" cy="3636525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7760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9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68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8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82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604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008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642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8E95"/>
            </a:gs>
            <a:gs pos="0">
              <a:srgbClr val="143C6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2AEC-D855-4592-80BD-2DE353DDF3F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8F4B-990E-48FD-A5D8-0803D2DD5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65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2070099"/>
            <a:ext cx="9144000" cy="14398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</a:rPr>
              <a:t>Log </a:t>
            </a:r>
            <a:r>
              <a:rPr lang="en-US" sz="5400" b="1" dirty="0" smtClean="0">
                <a:solidFill>
                  <a:schemeClr val="accent4"/>
                </a:solidFill>
              </a:rPr>
              <a:t>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4"/>
                </a:solidFill>
              </a:rPr>
              <a:t>of </a:t>
            </a:r>
            <a:endParaRPr lang="en-US" sz="4400" b="1" dirty="0" smtClean="0">
              <a:solidFill>
                <a:schemeClr val="accent4"/>
              </a:solidFill>
            </a:endParaRPr>
          </a:p>
          <a:p>
            <a:r>
              <a:rPr lang="en-US" sz="6000" b="1" dirty="0" smtClean="0">
                <a:solidFill>
                  <a:schemeClr val="accent4"/>
                </a:solidFill>
              </a:rPr>
              <a:t>VOIP </a:t>
            </a:r>
            <a:r>
              <a:rPr lang="en-US" sz="6000" b="1" dirty="0" smtClean="0">
                <a:solidFill>
                  <a:schemeClr val="accent4"/>
                </a:solidFill>
              </a:rPr>
              <a:t>calls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xmlns="" val="274625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6"/>
            <a:ext cx="11307778" cy="4798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IMS Registration flow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" name="Content Placeholder 6" descr="imsRe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73018" y="849745"/>
            <a:ext cx="9929091" cy="5905138"/>
          </a:xfrm>
        </p:spPr>
      </p:pic>
    </p:spTree>
    <p:extLst>
      <p:ext uri="{BB962C8B-B14F-4D97-AF65-F5344CB8AC3E}">
        <p14:creationId xmlns:p14="http://schemas.microsoft.com/office/powerpoint/2010/main" xmlns="" val="16236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6"/>
            <a:ext cx="11307778" cy="4798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IMS </a:t>
            </a:r>
            <a:r>
              <a:rPr lang="en-US" dirty="0" smtClean="0">
                <a:solidFill>
                  <a:schemeClr val="accent4"/>
                </a:solidFill>
              </a:rPr>
              <a:t>VoLTE basic </a:t>
            </a:r>
            <a:r>
              <a:rPr lang="en-US" dirty="0">
                <a:solidFill>
                  <a:schemeClr val="accent4"/>
                </a:solidFill>
              </a:rPr>
              <a:t>c</a:t>
            </a:r>
            <a:r>
              <a:rPr lang="en-US" dirty="0" smtClean="0">
                <a:solidFill>
                  <a:schemeClr val="accent4"/>
                </a:solidFill>
              </a:rPr>
              <a:t>all </a:t>
            </a:r>
            <a:r>
              <a:rPr lang="en-US" dirty="0">
                <a:solidFill>
                  <a:schemeClr val="accent4"/>
                </a:solidFill>
              </a:rPr>
              <a:t>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031970"/>
            <a:ext cx="7929037" cy="520325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2254" y="733167"/>
            <a:ext cx="9063681" cy="59477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0388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IMS Registration –Radio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Main Logs: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 err="1" smtClean="0">
                <a:solidFill>
                  <a:schemeClr val="bg1"/>
                </a:solidFill>
              </a:rPr>
              <a:t>ImsSenderRxr</a:t>
            </a:r>
            <a:r>
              <a:rPr lang="en-US" sz="3200" b="1" dirty="0" smtClean="0">
                <a:solidFill>
                  <a:schemeClr val="bg1"/>
                </a:solidFill>
              </a:rPr>
              <a:t>: [0001]&gt; REQUEST_IMS_REGISTRATION_STATE[SUB0]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 err="1" smtClean="0">
                <a:solidFill>
                  <a:schemeClr val="bg1"/>
                </a:solidFill>
              </a:rPr>
              <a:t>ImsSenderRxr</a:t>
            </a:r>
            <a:r>
              <a:rPr lang="en-US" sz="3200" b="1" dirty="0" smtClean="0">
                <a:solidFill>
                  <a:schemeClr val="bg1"/>
                </a:solidFill>
              </a:rPr>
              <a:t>: Response data: [11, 13, 1, 0, 0, 0, 16, 2, 24, 1, 32, 0, </a:t>
            </a:r>
            <a:r>
              <a:rPr lang="en-US" sz="4000" b="1" dirty="0" smtClean="0">
                <a:solidFill>
                  <a:srgbClr val="FFC000"/>
                </a:solidFill>
              </a:rPr>
              <a:t>8, 2</a:t>
            </a:r>
            <a:r>
              <a:rPr lang="en-US" sz="3200" b="1" dirty="0" smtClean="0">
                <a:solidFill>
                  <a:schemeClr val="bg1"/>
                </a:solidFill>
              </a:rPr>
              <a:t>, 21, 0, 0, 0, 0][SUB0]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 err="1" smtClean="0">
                <a:solidFill>
                  <a:schemeClr val="bg1"/>
                </a:solidFill>
              </a:rPr>
              <a:t>ImsSenderRxr</a:t>
            </a:r>
            <a:r>
              <a:rPr lang="en-US" sz="3200" b="1" dirty="0" smtClean="0">
                <a:solidFill>
                  <a:schemeClr val="bg1"/>
                </a:solidFill>
              </a:rPr>
              <a:t>: [0001]&lt; REQUEST_IMS_REGISTRATION_STATE org.codeaurora.ims.ImsQmiIF$Registration@10bfccaa[SUB0]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C000"/>
                </a:solidFill>
                <a:sym typeface="Wingdings" pitchFamily="2" charset="2"/>
              </a:rPr>
              <a:t></a:t>
            </a:r>
            <a:r>
              <a:rPr lang="en-US" sz="3200" b="1" dirty="0" smtClean="0">
                <a:solidFill>
                  <a:srgbClr val="FFC000"/>
                </a:solidFill>
              </a:rPr>
              <a:t>REGISTERED = 1; NOT_REGISTERED = 2; REGISTERING = 3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3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IMS Registration –Radio Logs…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Radio Logs: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Registered: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[3671]&gt; RIL_REQUEST_IMS_REGISTRATION_STATE [SUB0]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 [3671]&lt; RIL_REQUEST_IMS_REGISTRATION_STATE {</a:t>
            </a:r>
            <a:r>
              <a:rPr lang="en-US" sz="3200" b="1" dirty="0">
                <a:solidFill>
                  <a:srgbClr val="002060"/>
                </a:solidFill>
              </a:rPr>
              <a:t>0, 1</a:t>
            </a:r>
            <a:r>
              <a:rPr lang="en-US" sz="3200" dirty="0">
                <a:solidFill>
                  <a:schemeClr val="bg1"/>
                </a:solidFill>
              </a:rPr>
              <a:t>} [SUB0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3200" b="1" dirty="0" smtClean="0">
                <a:solidFill>
                  <a:srgbClr val="FFC000"/>
                </a:solidFill>
              </a:rPr>
              <a:t>D </a:t>
            </a:r>
            <a:r>
              <a:rPr lang="en-IN" sz="3200" b="1" dirty="0" err="1" smtClean="0">
                <a:solidFill>
                  <a:srgbClr val="FFC000"/>
                </a:solidFill>
              </a:rPr>
              <a:t>RIL_ImsSms</a:t>
            </a:r>
            <a:r>
              <a:rPr lang="en-IN" sz="3200" b="1" dirty="0" smtClean="0">
                <a:solidFill>
                  <a:srgbClr val="FFC000"/>
                </a:solidFill>
              </a:rPr>
              <a:t>: IMS is NOT registered!</a:t>
            </a:r>
            <a:endParaRPr lang="en-US" sz="3200" b="1" dirty="0">
              <a:solidFill>
                <a:srgbClr val="FFC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 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Registered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[3797]&gt; RIL_REQUEST_IMS_REGISTRATION_STATE [SUB0]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[3797]&lt; RIL_REQUEST_IMS_REGISTRATION_STATE {</a:t>
            </a:r>
            <a:r>
              <a:rPr lang="en-US" sz="3200" b="1" dirty="0">
                <a:solidFill>
                  <a:srgbClr val="002060"/>
                </a:solidFill>
              </a:rPr>
              <a:t>1, 2</a:t>
            </a:r>
            <a:r>
              <a:rPr lang="en-US" sz="3200" b="1" dirty="0">
                <a:solidFill>
                  <a:schemeClr val="bg1"/>
                </a:solidFill>
              </a:rPr>
              <a:t>} </a:t>
            </a:r>
            <a:r>
              <a:rPr lang="en-US" sz="3200" dirty="0">
                <a:solidFill>
                  <a:schemeClr val="bg1"/>
                </a:solidFill>
              </a:rPr>
              <a:t>[SUB0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 err="1" smtClean="0">
                <a:solidFill>
                  <a:srgbClr val="FFC000"/>
                </a:solidFill>
              </a:rPr>
              <a:t>RIL_ImsSms</a:t>
            </a:r>
            <a:r>
              <a:rPr lang="en-US" sz="3200" b="1" dirty="0" smtClean="0">
                <a:solidFill>
                  <a:srgbClr val="FFC000"/>
                </a:solidFill>
              </a:rPr>
              <a:t>: IMS is registered!</a:t>
            </a:r>
            <a:endParaRPr lang="en-US" sz="32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3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IMS </a:t>
            </a:r>
            <a:r>
              <a:rPr lang="en-US" b="1" dirty="0" smtClean="0">
                <a:solidFill>
                  <a:schemeClr val="accent4"/>
                </a:solidFill>
              </a:rPr>
              <a:t>Registration: </a:t>
            </a:r>
            <a:r>
              <a:rPr lang="en-US" b="1" dirty="0" err="1" smtClean="0">
                <a:solidFill>
                  <a:schemeClr val="accent4"/>
                </a:solidFill>
              </a:rPr>
              <a:t>Reg</a:t>
            </a:r>
            <a:r>
              <a:rPr lang="en-US" b="1" dirty="0" smtClean="0">
                <a:solidFill>
                  <a:schemeClr val="accent4"/>
                </a:solidFill>
              </a:rPr>
              <a:t> State –QMI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QMI API: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imsa_get_registration_status_req_msg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ims_get_service_status_req_msg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QmiImsaRegistrationStatusIndMsg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         </a:t>
            </a:r>
            <a:r>
              <a:rPr lang="en-US" sz="3200" dirty="0" err="1">
                <a:solidFill>
                  <a:schemeClr val="bg1"/>
                </a:solidFill>
              </a:rPr>
              <a:t>QmiImsaRegistrationStatusIndTlvs</a:t>
            </a:r>
            <a:r>
              <a:rPr lang="en-US" sz="3200" dirty="0">
                <a:solidFill>
                  <a:schemeClr val="bg1"/>
                </a:solidFill>
              </a:rPr>
              <a:t>[0]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ImsRegistrationStatusTlv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               </a:t>
            </a:r>
            <a:r>
              <a:rPr lang="en-US" sz="3200" b="1" dirty="0">
                <a:solidFill>
                  <a:schemeClr val="bg1"/>
                </a:solidFill>
              </a:rPr>
              <a:t>IMS Registered = true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This value can be “true/false”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  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QmiImsaRegistrationStatusIndTlvs</a:t>
            </a:r>
            <a:r>
              <a:rPr lang="en-US" sz="3200" dirty="0" smtClean="0">
                <a:solidFill>
                  <a:schemeClr val="bg1"/>
                </a:solidFill>
              </a:rPr>
              <a:t>[1</a:t>
            </a:r>
            <a:r>
              <a:rPr lang="en-US" sz="3200" dirty="0">
                <a:solidFill>
                  <a:schemeClr val="bg1"/>
                </a:solidFill>
              </a:rPr>
              <a:t>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NewImsRegistrationStatusTlv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         </a:t>
            </a:r>
            <a:r>
              <a:rPr lang="en-US" sz="3200" b="1" dirty="0" err="1">
                <a:solidFill>
                  <a:schemeClr val="bg1"/>
                </a:solidFill>
              </a:rPr>
              <a:t>Ims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Reg</a:t>
            </a:r>
            <a:r>
              <a:rPr lang="en-US" sz="3200" b="1" dirty="0">
                <a:solidFill>
                  <a:schemeClr val="bg1"/>
                </a:solidFill>
              </a:rPr>
              <a:t> Status = REGISTERED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This value can be “NOT_REGISTERED /REGISTERING/ REGISTERED”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  </a:t>
            </a:r>
            <a:r>
              <a:rPr lang="en-US" sz="3200" dirty="0" smtClean="0">
                <a:solidFill>
                  <a:schemeClr val="bg1"/>
                </a:solidFill>
              </a:rPr>
              <a:t>}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41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IMS Registration: Service State –QMI Logs…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QmiImsaServiceStatusIndTlvs</a:t>
            </a:r>
            <a:r>
              <a:rPr lang="en-US" sz="3200" dirty="0">
                <a:solidFill>
                  <a:schemeClr val="bg1"/>
                </a:solidFill>
              </a:rPr>
              <a:t>[0] {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VoIpServiceStatusTlv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VoIP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Service Status </a:t>
            </a:r>
            <a:r>
              <a:rPr lang="en-US" sz="3200" dirty="0">
                <a:solidFill>
                  <a:srgbClr val="002060"/>
                </a:solidFill>
              </a:rPr>
              <a:t>= </a:t>
            </a:r>
            <a:r>
              <a:rPr lang="en-US" sz="3200" dirty="0">
                <a:solidFill>
                  <a:schemeClr val="bg1"/>
                </a:solidFill>
              </a:rPr>
              <a:t>VoIP is in full service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It can be “VoIP service is not available”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QmiImsaServiceStatusIndTlvs</a:t>
            </a:r>
            <a:r>
              <a:rPr lang="en-US" sz="3200" dirty="0" smtClean="0">
                <a:solidFill>
                  <a:schemeClr val="bg1"/>
                </a:solidFill>
              </a:rPr>
              <a:t>[1] {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            </a:t>
            </a:r>
            <a:r>
              <a:rPr lang="en-US" sz="3200" dirty="0" err="1" smtClean="0">
                <a:solidFill>
                  <a:schemeClr val="bg1"/>
                </a:solidFill>
              </a:rPr>
              <a:t>VtServiceStatusTlv</a:t>
            </a:r>
            <a:r>
              <a:rPr lang="en-US" sz="32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               VT Service Status = 2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7042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IMS Registration: Service State –QMI Logs…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QmiImsaServiceStatusIndTlvs</a:t>
            </a:r>
            <a:r>
              <a:rPr lang="en-US" sz="3200" dirty="0" smtClean="0">
                <a:solidFill>
                  <a:schemeClr val="bg1"/>
                </a:solidFill>
              </a:rPr>
              <a:t>[2] {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VoipRatTlv</a:t>
            </a:r>
            <a:r>
              <a:rPr lang="en-US" sz="32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Voip</a:t>
            </a:r>
            <a:r>
              <a:rPr lang="en-US" sz="3200" dirty="0" smtClean="0">
                <a:solidFill>
                  <a:schemeClr val="bg1"/>
                </a:solidFill>
              </a:rPr>
              <a:t> Service Rat =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WWAN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 It can be WLAN also for iWLAN.</a:t>
            </a:r>
            <a:endParaRPr lang="en-US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QmiImsaServiceStatusIndTlvs</a:t>
            </a:r>
            <a:r>
              <a:rPr lang="en-US" sz="3200" dirty="0" smtClean="0">
                <a:solidFill>
                  <a:schemeClr val="bg1"/>
                </a:solidFill>
              </a:rPr>
              <a:t>[3] {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VtRatTlv</a:t>
            </a:r>
            <a:r>
              <a:rPr lang="en-US" sz="32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Vt</a:t>
            </a:r>
            <a:r>
              <a:rPr lang="en-US" sz="3200" dirty="0" smtClean="0">
                <a:solidFill>
                  <a:schemeClr val="bg1"/>
                </a:solidFill>
              </a:rPr>
              <a:t> Service Rat =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WWAN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 It can be WLAN also for iWLAN.</a:t>
            </a:r>
            <a:endParaRPr lang="en-US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8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IMS Registration: SIP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Direction = UE_TO_NETWORK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Message ID = IMS_SIP_REGISTER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bg1"/>
                </a:solidFill>
              </a:rPr>
              <a:t>Sip Message = REGISTER sip:test.3gpp.com SIP/2.0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bg1"/>
                </a:solidFill>
              </a:rPr>
              <a:t>f: &lt;sip:890911@test.3gpp.com&gt;;tag=549957101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bg1"/>
                </a:solidFill>
              </a:rPr>
              <a:t>t: &lt;sip:890911@test.3gpp.com&gt;</a:t>
            </a:r>
          </a:p>
          <a:p>
            <a:pPr marL="0" indent="0">
              <a:buNone/>
            </a:pPr>
            <a:r>
              <a:rPr lang="en-US" sz="3000" b="1" dirty="0" err="1" smtClean="0">
                <a:solidFill>
                  <a:schemeClr val="bg1"/>
                </a:solidFill>
              </a:rPr>
              <a:t>CSeq</a:t>
            </a:r>
            <a:r>
              <a:rPr lang="en-US" sz="3000" b="1" dirty="0" smtClean="0">
                <a:solidFill>
                  <a:schemeClr val="bg1"/>
                </a:solidFill>
              </a:rPr>
              <a:t>: 549957093 </a:t>
            </a:r>
            <a:r>
              <a:rPr lang="en-US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Max-Forwards: 70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bg1"/>
                </a:solidFill>
              </a:rPr>
              <a:t>Allow: INVITE,BYE,CANCEL,ACK,NOTIFY,UPDATE,PRACK,INFO,MESSAGE,OPTIONS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79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IMS Registration: SIP Logs…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Direction = NETWORK_TO_UE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Message ID = IMS_SIP_REGISTER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Response Code = OK (200)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SIP Call ID = 549957094_2356125800@10.252.249.146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Sip Message = SIP/2.0 200 OK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Via: SIP/2.0/UDP 10.252.249.146:5060;branch=z9hG4bK2952293469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To: &lt;sip:890911@test.3gpp.com&gt;;tag=b2f75f14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From: &lt;sip:890911@test.3gpp.com&gt;;tag=549957101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Call-ID: 549957094_2356125800@10.252.249.146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CSeq</a:t>
            </a:r>
            <a:r>
              <a:rPr lang="en-US" sz="3200" dirty="0" smtClean="0">
                <a:solidFill>
                  <a:schemeClr val="bg1"/>
                </a:solidFill>
              </a:rPr>
              <a:t>: 549957093 REGISTER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P-Associated-URI: &lt;sip:890911@test.3gpp.com&gt;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P-Associated-URI: &lt;tel:890911&gt;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68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VoLTE MO Call: </a:t>
            </a:r>
            <a:r>
              <a:rPr lang="en-US" b="1" dirty="0" err="1" smtClean="0">
                <a:solidFill>
                  <a:schemeClr val="accent4"/>
                </a:solidFill>
                <a:latin typeface="+mn-lt"/>
              </a:rPr>
              <a:t>adb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//Call Dial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ImsSenderRxr</a:t>
            </a:r>
            <a:r>
              <a:rPr lang="en-US" sz="2400" dirty="0">
                <a:solidFill>
                  <a:schemeClr val="bg1"/>
                </a:solidFill>
              </a:rPr>
              <a:t>: [0004</a:t>
            </a:r>
            <a:r>
              <a:rPr lang="en-US" sz="2400" dirty="0" smtClean="0">
                <a:solidFill>
                  <a:schemeClr val="bg1"/>
                </a:solidFill>
              </a:rPr>
              <a:t>]&gt;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DIAL</a:t>
            </a:r>
            <a:r>
              <a:rPr lang="en-US" sz="2400" dirty="0" smtClean="0">
                <a:solidFill>
                  <a:schemeClr val="bg1"/>
                </a:solidFill>
              </a:rPr>
              <a:t>[SUB0]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ImsSenderRxr</a:t>
            </a:r>
            <a:r>
              <a:rPr lang="en-US" sz="2400" dirty="0">
                <a:solidFill>
                  <a:schemeClr val="bg1"/>
                </a:solidFill>
              </a:rPr>
              <a:t>: [UNSL]&lt; </a:t>
            </a:r>
            <a:r>
              <a:rPr lang="en-US" sz="2400" dirty="0" smtClean="0">
                <a:solidFill>
                  <a:schemeClr val="bg1"/>
                </a:solidFill>
              </a:rPr>
              <a:t>UNSOL_RESPONSE_CALL_STATE_CHANGED </a:t>
            </a:r>
            <a:r>
              <a:rPr lang="en-US" sz="2400" dirty="0">
                <a:solidFill>
                  <a:schemeClr val="bg1"/>
                </a:solidFill>
              </a:rPr>
              <a:t>[id=1,DIALING,toa=129,norm,mo,0,voc,noevp,,cli=1,,1Call Details = 0 3.......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ImsSenderRxr</a:t>
            </a:r>
            <a:r>
              <a:rPr lang="en-US" sz="2400" dirty="0">
                <a:solidFill>
                  <a:schemeClr val="bg1"/>
                </a:solidFill>
              </a:rPr>
              <a:t>: [0004]&lt;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DIAL</a:t>
            </a:r>
            <a:r>
              <a:rPr lang="en-US" sz="2400" dirty="0">
                <a:solidFill>
                  <a:schemeClr val="bg1"/>
                </a:solidFill>
              </a:rPr>
              <a:t> [SUB0]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ImsSenderRxr</a:t>
            </a:r>
            <a:r>
              <a:rPr lang="en-US" sz="2400" dirty="0">
                <a:solidFill>
                  <a:schemeClr val="bg1"/>
                </a:solidFill>
              </a:rPr>
              <a:t>: [UNSL]&lt; UNSOL_RESPONSE_CALL_STATE_CHANGED  [id=1,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DIALING</a:t>
            </a:r>
            <a:r>
              <a:rPr lang="en-US" sz="2400" dirty="0">
                <a:solidFill>
                  <a:schemeClr val="bg1"/>
                </a:solidFill>
              </a:rPr>
              <a:t>,toa=129,norm,mo,0,voc,noevp,,cli=1,,1Call Details = 0 3</a:t>
            </a:r>
            <a:r>
              <a:rPr lang="en-US" sz="2400" dirty="0" smtClean="0">
                <a:solidFill>
                  <a:schemeClr val="bg1"/>
                </a:solidFill>
              </a:rPr>
              <a:t>.......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//Call Alert/Ringing at remote end</a:t>
            </a:r>
            <a:endParaRPr lang="en-US" sz="2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ImsSenderRxr</a:t>
            </a:r>
            <a:r>
              <a:rPr lang="en-US" sz="2400" dirty="0">
                <a:solidFill>
                  <a:schemeClr val="bg1"/>
                </a:solidFill>
              </a:rPr>
              <a:t>: [UNSL]&lt;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UNSOL_RINGBACK_TONE</a:t>
            </a:r>
            <a:r>
              <a:rPr lang="en-US" sz="2400" dirty="0">
                <a:solidFill>
                  <a:schemeClr val="bg1"/>
                </a:solidFill>
              </a:rPr>
              <a:t> {1}[SUB0]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ImsSenderRxr</a:t>
            </a:r>
            <a:r>
              <a:rPr lang="en-US" sz="2400" dirty="0">
                <a:solidFill>
                  <a:schemeClr val="bg1"/>
                </a:solidFill>
              </a:rPr>
              <a:t>: [UNSL]&lt; UNSOL_RESPONSE_CALL_STATE_CHANGED  [id=1,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ALERTING</a:t>
            </a:r>
            <a:r>
              <a:rPr lang="en-US" sz="2400" dirty="0">
                <a:solidFill>
                  <a:schemeClr val="bg1"/>
                </a:solidFill>
              </a:rPr>
              <a:t>,toa=129,norm,mo,0,voc,noevp,,cli=1,,1Call Details = 0 3</a:t>
            </a:r>
            <a:r>
              <a:rPr lang="en-US" sz="2400" dirty="0" smtClean="0">
                <a:solidFill>
                  <a:schemeClr val="bg1"/>
                </a:solidFill>
              </a:rPr>
              <a:t>.......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//Call Answered at remote end:</a:t>
            </a:r>
            <a:endParaRPr lang="en-US" sz="2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ImsSenderRxr</a:t>
            </a:r>
            <a:r>
              <a:rPr lang="en-US" sz="2400" dirty="0">
                <a:solidFill>
                  <a:schemeClr val="bg1"/>
                </a:solidFill>
              </a:rPr>
              <a:t>: [UNSL]&lt; UNSOL_RESPONSE_CALL_STATE_CHANGED  [id=1,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sz="2400" dirty="0">
                <a:solidFill>
                  <a:schemeClr val="bg1"/>
                </a:solidFill>
              </a:rPr>
              <a:t>,toa=129,norm,mo,0,voc,noevp,,cli=1,,1Call Details =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0 2</a:t>
            </a:r>
            <a:r>
              <a:rPr lang="en-US" sz="2400" dirty="0">
                <a:solidFill>
                  <a:schemeClr val="bg1"/>
                </a:solidFill>
              </a:rPr>
              <a:t>.......</a:t>
            </a:r>
          </a:p>
        </p:txBody>
      </p:sp>
    </p:spTree>
    <p:extLst>
      <p:ext uri="{BB962C8B-B14F-4D97-AF65-F5344CB8AC3E}">
        <p14:creationId xmlns:p14="http://schemas.microsoft.com/office/powerpoint/2010/main" xmlns="" val="13986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6"/>
            <a:ext cx="11307778" cy="66090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Topics to be covered</a:t>
            </a:r>
            <a:endParaRPr lang="en-US" sz="4000" b="1" dirty="0">
              <a:ln w="0"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4000" b="1" dirty="0">
                <a:solidFill>
                  <a:schemeClr val="bg1"/>
                </a:solidFill>
              </a:rPr>
              <a:t>Camping issues and check points.</a:t>
            </a:r>
          </a:p>
          <a:p>
            <a:pPr marL="342900" indent="-342900"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Log analysis (</a:t>
            </a:r>
            <a:r>
              <a:rPr lang="en-US" sz="4000" b="1" dirty="0" err="1" smtClean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  <a:cs typeface="+mj-cs"/>
              </a:rPr>
              <a:t>adb</a:t>
            </a:r>
            <a:r>
              <a:rPr lang="en-US" sz="4000" b="1" dirty="0" smtClean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4000" b="1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  <a:cs typeface="+mj-cs"/>
              </a:rPr>
              <a:t>logs, QMI Logs, SIP Logs</a:t>
            </a:r>
            <a:r>
              <a:rPr lang="en-US" sz="3200" b="1" dirty="0">
                <a:solidFill>
                  <a:schemeClr val="bg1"/>
                </a:solidFill>
              </a:rPr>
              <a:t>) for below scenarios.</a:t>
            </a:r>
          </a:p>
          <a:p>
            <a:pPr marL="1257300" lvl="2" indent="-342900">
              <a:buAutoNum type="alphaUcParenR"/>
            </a:pPr>
            <a:r>
              <a:rPr lang="en-US" sz="3600" b="1" dirty="0" smtClean="0">
                <a:solidFill>
                  <a:schemeClr val="bg1"/>
                </a:solidFill>
              </a:rPr>
              <a:t> IMS Registration</a:t>
            </a:r>
          </a:p>
          <a:p>
            <a:pPr marL="1257300" lvl="2" indent="-342900">
              <a:buAutoNum type="alphaUcParenR"/>
            </a:pPr>
            <a:r>
              <a:rPr lang="en-US" sz="3600" b="1" dirty="0" smtClean="0">
                <a:solidFill>
                  <a:schemeClr val="bg1"/>
                </a:solidFill>
              </a:rPr>
              <a:t> MO VoLTE call.</a:t>
            </a:r>
          </a:p>
          <a:p>
            <a:pPr marL="1257300" lvl="2" indent="-342900">
              <a:buAutoNum type="alphaUcParenR"/>
            </a:pPr>
            <a:r>
              <a:rPr lang="en-US" sz="3600" b="1" dirty="0" smtClean="0">
                <a:solidFill>
                  <a:schemeClr val="bg1"/>
                </a:solidFill>
              </a:rPr>
              <a:t> VoLTE call - Local hold/Resume</a:t>
            </a:r>
          </a:p>
          <a:p>
            <a:pPr marL="1257300" lvl="2" indent="-342900">
              <a:buAutoNum type="alphaUcParenR"/>
            </a:pP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VoLTE call - Remote </a:t>
            </a:r>
            <a:r>
              <a:rPr lang="en-US" sz="3600" b="1" dirty="0" smtClean="0">
                <a:solidFill>
                  <a:schemeClr val="bg1"/>
                </a:solidFill>
              </a:rPr>
              <a:t>hold and resume.</a:t>
            </a:r>
          </a:p>
          <a:p>
            <a:pPr marL="1257300" lvl="2" indent="-342900">
              <a:buAutoNum type="alphaUcParenR"/>
            </a:pPr>
            <a:r>
              <a:rPr lang="en-US" sz="3600" b="1" dirty="0" smtClean="0">
                <a:solidFill>
                  <a:schemeClr val="bg1"/>
                </a:solidFill>
              </a:rPr>
              <a:t> Call hang-up.</a:t>
            </a:r>
          </a:p>
          <a:p>
            <a:pPr marL="1257300" lvl="2" indent="-342900">
              <a:buFont typeface="Arial" panose="020B0604020202020204" pitchFamily="34" charset="0"/>
              <a:buAutoNum type="alphaUcParenR"/>
            </a:pPr>
            <a:r>
              <a:rPr lang="en-US" sz="3600" b="1" dirty="0" smtClean="0">
                <a:solidFill>
                  <a:schemeClr val="bg1"/>
                </a:solidFill>
              </a:rPr>
              <a:t> MO </a:t>
            </a:r>
            <a:r>
              <a:rPr lang="en-US" sz="3600" b="1" dirty="0">
                <a:solidFill>
                  <a:schemeClr val="bg1"/>
                </a:solidFill>
              </a:rPr>
              <a:t>VT call</a:t>
            </a:r>
            <a:r>
              <a:rPr lang="en-US" sz="3600" b="1" dirty="0" smtClean="0">
                <a:solidFill>
                  <a:schemeClr val="bg1"/>
                </a:solidFill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AutoNum type="alphaUcParenR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Call upgrade/downgrade</a:t>
            </a:r>
          </a:p>
          <a:p>
            <a:pPr marL="1257300" lvl="2" indent="-342900">
              <a:buFont typeface="Arial" panose="020B0604020202020204" pitchFamily="34" charset="0"/>
              <a:buAutoNum type="alphaUcParenR"/>
            </a:pPr>
            <a:r>
              <a:rPr lang="en-US" sz="3600" b="1" dirty="0" smtClean="0">
                <a:solidFill>
                  <a:schemeClr val="bg1"/>
                </a:solidFill>
              </a:rPr>
              <a:t> Upgrade reject.</a:t>
            </a:r>
            <a:endParaRPr lang="en-US" sz="3600" b="1" dirty="0">
              <a:solidFill>
                <a:schemeClr val="bg1"/>
              </a:solidFill>
            </a:endParaRPr>
          </a:p>
          <a:p>
            <a:pPr marL="1257300" lvl="2" indent="-342900">
              <a:buAutoNum type="alphaUcParenR"/>
            </a:pPr>
            <a:endParaRPr lang="en-US" sz="36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457201" y="746121"/>
            <a:ext cx="70401" cy="71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3048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VoLTE MO Call: </a:t>
            </a:r>
            <a:r>
              <a:rPr lang="en-US" b="1" dirty="0" smtClean="0">
                <a:solidFill>
                  <a:schemeClr val="accent4"/>
                </a:solidFill>
              </a:rPr>
              <a:t>QMI logs</a:t>
            </a:r>
            <a:endParaRPr lang="en-US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//Being Dial----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2016 Feb  5  14:34:00.551  [AE]  0x138E  QMI Link 1 RX PDU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QmiType</a:t>
            </a:r>
            <a:r>
              <a:rPr lang="en-US" sz="3200" dirty="0">
                <a:solidFill>
                  <a:schemeClr val="bg1"/>
                </a:solidFill>
              </a:rPr>
              <a:t> =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VOICE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SduCtlFlags</a:t>
            </a:r>
            <a:r>
              <a:rPr lang="en-US" sz="3200" dirty="0">
                <a:solidFill>
                  <a:schemeClr val="bg1"/>
                </a:solidFill>
              </a:rPr>
              <a:t> = REQ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MsgType</a:t>
            </a:r>
            <a:r>
              <a:rPr lang="en-US" sz="3200" dirty="0">
                <a:solidFill>
                  <a:schemeClr val="bg1"/>
                </a:solidFill>
              </a:rPr>
              <a:t> =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QMI_VOICE_DIAL_CALL_MSG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Tlvs</a:t>
            </a:r>
            <a:r>
              <a:rPr lang="en-US" sz="3200" dirty="0">
                <a:solidFill>
                  <a:schemeClr val="bg1"/>
                </a:solidFill>
              </a:rPr>
              <a:t>[0]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Calling Number </a:t>
            </a:r>
            <a:r>
              <a:rPr lang="en-US" sz="3200" dirty="0" err="1">
                <a:solidFill>
                  <a:schemeClr val="bg1"/>
                </a:solidFill>
              </a:rPr>
              <a:t>Tlv</a:t>
            </a:r>
            <a:r>
              <a:rPr lang="en-US" sz="32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calling_number</a:t>
            </a:r>
            <a:r>
              <a:rPr lang="en-US" sz="3200" dirty="0">
                <a:solidFill>
                  <a:schemeClr val="bg1"/>
                </a:solidFill>
              </a:rPr>
              <a:t> = { 56, 57, 53, 50, 49, 49 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Tlvs</a:t>
            </a:r>
            <a:r>
              <a:rPr lang="en-US" sz="3200" dirty="0">
                <a:solidFill>
                  <a:schemeClr val="bg1"/>
                </a:solidFill>
              </a:rPr>
              <a:t>[1]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Call Type </a:t>
            </a:r>
            <a:r>
              <a:rPr lang="en-US" sz="3200" dirty="0" err="1">
                <a:solidFill>
                  <a:schemeClr val="bg1"/>
                </a:solidFill>
              </a:rPr>
              <a:t>Tlv</a:t>
            </a:r>
            <a:r>
              <a:rPr lang="en-US" sz="32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call_type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VOICE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Tlvs</a:t>
            </a:r>
            <a:r>
              <a:rPr lang="en-US" sz="3200" dirty="0">
                <a:solidFill>
                  <a:schemeClr val="bg1"/>
                </a:solidFill>
              </a:rPr>
              <a:t>[2]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Service Type {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service_type</a:t>
            </a:r>
            <a:r>
              <a:rPr lang="en-US" sz="3200" dirty="0">
                <a:solidFill>
                  <a:schemeClr val="bg1"/>
                </a:solidFill>
              </a:rPr>
              <a:t> =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VOICE_DIAL_CALL_SRV_TYPE_AUTOMATIC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 is automatic means call being dialed on PS domain else it will be CS domain.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927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VoLTE MO Call: QMI </a:t>
            </a:r>
            <a:r>
              <a:rPr lang="en-US" b="1" dirty="0" smtClean="0">
                <a:solidFill>
                  <a:schemeClr val="accent4"/>
                </a:solidFill>
              </a:rPr>
              <a:t>logs….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//Call is in progress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MsgType</a:t>
            </a:r>
            <a:r>
              <a:rPr lang="en-US" sz="3200" dirty="0">
                <a:solidFill>
                  <a:schemeClr val="bg1"/>
                </a:solidFill>
              </a:rPr>
              <a:t> = QMI_VOICE_ALL_CALL_STATUS_IND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CallInfo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Tlv</a:t>
            </a:r>
            <a:r>
              <a:rPr lang="en-US" sz="32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CallState</a:t>
            </a:r>
            <a:r>
              <a:rPr lang="en-US" sz="3200" dirty="0">
                <a:solidFill>
                  <a:schemeClr val="bg1"/>
                </a:solidFill>
              </a:rPr>
              <a:t> = </a:t>
            </a:r>
            <a:r>
              <a:rPr lang="en-US" sz="32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CC_IN_PROGRESS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CallType</a:t>
            </a:r>
            <a:r>
              <a:rPr lang="en-US" sz="3200" dirty="0">
                <a:solidFill>
                  <a:schemeClr val="bg1"/>
                </a:solidFill>
              </a:rPr>
              <a:t> =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VOICE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Direction =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MO: Mobile Originated Call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Mode = UNKNOWN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Tlvs</a:t>
            </a:r>
            <a:r>
              <a:rPr lang="en-US" sz="3200" dirty="0">
                <a:solidFill>
                  <a:schemeClr val="bg1"/>
                </a:solidFill>
              </a:rPr>
              <a:t>[1] {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RemotePartyNumber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Tlv</a:t>
            </a:r>
            <a:r>
              <a:rPr lang="en-US" sz="32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NumberPI</a:t>
            </a:r>
            <a:r>
              <a:rPr lang="en-US" sz="3200" dirty="0">
                <a:solidFill>
                  <a:schemeClr val="bg1"/>
                </a:solidFill>
              </a:rPr>
              <a:t> = PRESENTATION ALLOWED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NumberLen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6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= 895211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dirty="0" smtClean="0">
                <a:solidFill>
                  <a:schemeClr val="bg1"/>
                </a:solidFill>
              </a:rPr>
              <a:t>}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93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VoLTE MO Call: QMI logs….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MsgType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= QMI_VOICE_ALL_CALL_STATUS_IND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Service_Voc_V2 {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Tlvs</a:t>
            </a:r>
            <a:r>
              <a:rPr lang="en-US" sz="3200" dirty="0">
                <a:solidFill>
                  <a:schemeClr val="bg1"/>
                </a:solidFill>
              </a:rPr>
              <a:t>[0] {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CallInfo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Tlv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CallState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ORIGINATION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 CC_IN_PROGRESS,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CONVERSATION also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CallType</a:t>
            </a:r>
            <a:r>
              <a:rPr lang="en-US" sz="3200" dirty="0">
                <a:solidFill>
                  <a:schemeClr val="bg1"/>
                </a:solidFill>
              </a:rPr>
              <a:t> = VOICE_IP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Direction = MO: Mobile Originated Call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 =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LTE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 can be WLAN also in case of iWLAN call.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VoLTE MO Call: </a:t>
            </a:r>
            <a:r>
              <a:rPr lang="en-US" b="1" dirty="0" smtClean="0">
                <a:solidFill>
                  <a:schemeClr val="accent4"/>
                </a:solidFill>
              </a:rPr>
              <a:t>SIP logs</a:t>
            </a:r>
            <a:r>
              <a:rPr lang="en-US" b="1" dirty="0">
                <a:solidFill>
                  <a:schemeClr val="accent4"/>
                </a:solidFill>
              </a:rPr>
              <a:t>….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//Call dialed out: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Direction </a:t>
            </a:r>
            <a:r>
              <a:rPr lang="en-US" sz="3200" dirty="0">
                <a:solidFill>
                  <a:schemeClr val="bg1"/>
                </a:solidFill>
              </a:rPr>
              <a:t>=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UE_TO_NETWORK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SDP Presence = 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Message ID = IMS_SIP_INVITE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Sip </a:t>
            </a:r>
            <a:r>
              <a:rPr lang="en-US" sz="3200" dirty="0">
                <a:solidFill>
                  <a:schemeClr val="bg1"/>
                </a:solidFill>
              </a:rPr>
              <a:t>Message = INVITE tel:895211</a:t>
            </a:r>
            <a:r>
              <a:rPr lang="en-US" sz="3200" dirty="0" smtClean="0">
                <a:solidFill>
                  <a:schemeClr val="bg1"/>
                </a:solidFill>
              </a:rPr>
              <a:t>; </a:t>
            </a:r>
            <a:r>
              <a:rPr lang="en-US" sz="3200" dirty="0">
                <a:solidFill>
                  <a:schemeClr val="bg1"/>
                </a:solidFill>
              </a:rPr>
              <a:t>SIP/2.0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f: "890911" &lt;sip:890911@test.3gpp.com&gt;;tag=551707231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t: &lt;</a:t>
            </a:r>
            <a:r>
              <a:rPr lang="en-US" sz="3200" dirty="0" smtClean="0">
                <a:solidFill>
                  <a:schemeClr val="bg1"/>
                </a:solidFill>
              </a:rPr>
              <a:t>tel:895211 &gt;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Max-Forwards</a:t>
            </a:r>
            <a:r>
              <a:rPr lang="en-US" sz="3200" dirty="0">
                <a:solidFill>
                  <a:schemeClr val="bg1"/>
                </a:solidFill>
              </a:rPr>
              <a:t>: 70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Route: &lt;sip:10.44.0.102:5060;lr&gt;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Allow: INVITE,ACK,CANCEL,BYE,UPDATE,PRACK,MESSAGE,REFER,NOTIFY,INFO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k: 100rel,replaces,histinfo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P-Early-Media: supported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m=audio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50010 RTP/AVP 99 97 105 96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sendrecv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possible values are: </a:t>
            </a:r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SendOnly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 hold),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ReceiveOnly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(Remote hold), Inactive(Hold by local and remote both)</a:t>
            </a:r>
          </a:p>
        </p:txBody>
      </p:sp>
    </p:spTree>
    <p:extLst>
      <p:ext uri="{BB962C8B-B14F-4D97-AF65-F5344CB8AC3E}">
        <p14:creationId xmlns:p14="http://schemas.microsoft.com/office/powerpoint/2010/main" xmlns="" val="20763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VoLTE MO Call: SIP logs….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//Trying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Direction =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NETWORK_TO_UE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SDP Presence = 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Message ID = IMS_SIP_INVITE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Response Code =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TRYING (100)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SIP Call ID = 551707220_2356419288@10.252.249.146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Sip Message = SIP/2.0 100 Trying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//Ringing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Direction =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NETWORK_TO_UE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SDP Presence = 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Message ID = IMS_SIP_INVITE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Response Code =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RINGING (180)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SIP Call ID = 551707220_2356419288@10.252.249.146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Sip Message = SIP/2.0 180 Ringing</a:t>
            </a:r>
          </a:p>
        </p:txBody>
      </p:sp>
    </p:spTree>
    <p:extLst>
      <p:ext uri="{BB962C8B-B14F-4D97-AF65-F5344CB8AC3E}">
        <p14:creationId xmlns:p14="http://schemas.microsoft.com/office/powerpoint/2010/main" xmlns="" val="24344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VoLTE MO Call: SIP logs….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//Call accepted by remote party: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Direction =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NETWORK_TO_UE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SDP Presence = 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SIP Call ID Length = 36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SIP Message Length = 866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Message </a:t>
            </a:r>
            <a:r>
              <a:rPr lang="en-US" sz="3200" dirty="0">
                <a:solidFill>
                  <a:schemeClr val="bg1"/>
                </a:solidFill>
              </a:rPr>
              <a:t>ID = IMS_SIP_INVITE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Response Code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OK (200)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32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//SDP- Session Description protocol.</a:t>
            </a:r>
            <a:endParaRPr lang="en-US" sz="3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m=audio 50010 RTP/AVP 99 105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a=</a:t>
            </a:r>
            <a:r>
              <a:rPr lang="en-US" sz="3200" dirty="0" err="1">
                <a:solidFill>
                  <a:srgbClr val="002060"/>
                </a:solidFill>
              </a:rPr>
              <a:t>sendrecv</a:t>
            </a:r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80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Local Call hold/Resume: </a:t>
            </a:r>
            <a:r>
              <a:rPr lang="en-US" b="1" dirty="0" err="1" smtClean="0">
                <a:solidFill>
                  <a:schemeClr val="accent4"/>
                </a:solidFill>
              </a:rPr>
              <a:t>Adb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logs….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ImsSenderRxr</a:t>
            </a:r>
            <a:r>
              <a:rPr lang="en-US" sz="3200" dirty="0">
                <a:solidFill>
                  <a:schemeClr val="bg1"/>
                </a:solidFill>
              </a:rPr>
              <a:t>: [0005]&gt; REQUEST_HOLD[SUB0]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ImsSenderRxr</a:t>
            </a:r>
            <a:r>
              <a:rPr lang="en-US" sz="3200" dirty="0">
                <a:solidFill>
                  <a:schemeClr val="bg1"/>
                </a:solidFill>
              </a:rPr>
              <a:t>: [0005]&lt; REQUEST_HOLD [SUB0]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ImsSenderRxr</a:t>
            </a:r>
            <a:r>
              <a:rPr lang="en-US" sz="3200" dirty="0">
                <a:solidFill>
                  <a:schemeClr val="bg1"/>
                </a:solidFill>
              </a:rPr>
              <a:t>: [UNSL]&lt; UNSOL_RESPONSE_CALL_STATE_CHANGED  [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id=1,HOLDING</a:t>
            </a:r>
            <a:r>
              <a:rPr lang="en-US" sz="3200" dirty="0">
                <a:solidFill>
                  <a:schemeClr val="bg1"/>
                </a:solidFill>
              </a:rPr>
              <a:t>…………………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ImsSenderRxr</a:t>
            </a:r>
            <a:r>
              <a:rPr lang="en-US" sz="3200" dirty="0">
                <a:solidFill>
                  <a:schemeClr val="bg1"/>
                </a:solidFill>
              </a:rPr>
              <a:t>: [0006]&gt; REQUEST_RESUME[SUB0]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ImsSenderRxr</a:t>
            </a:r>
            <a:r>
              <a:rPr lang="en-US" sz="3200" dirty="0">
                <a:solidFill>
                  <a:schemeClr val="bg1"/>
                </a:solidFill>
              </a:rPr>
              <a:t>: [UNSL]&lt; UNSOL_RESPONSE_CALL_STATE_CHANGED  [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id=1,ACTIVE</a:t>
            </a:r>
            <a:r>
              <a:rPr lang="en-US" sz="3200" dirty="0">
                <a:solidFill>
                  <a:schemeClr val="bg1"/>
                </a:solidFill>
              </a:rPr>
              <a:t>……..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ImsSenderRxr</a:t>
            </a:r>
            <a:r>
              <a:rPr lang="en-US" sz="3200" dirty="0">
                <a:solidFill>
                  <a:schemeClr val="bg1"/>
                </a:solidFill>
              </a:rPr>
              <a:t>: [0006]&lt; REQUEST_RESUME [SUB0]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5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Local Call hold/Resume: </a:t>
            </a:r>
            <a:r>
              <a:rPr lang="en-US" b="1" dirty="0" err="1" smtClean="0">
                <a:solidFill>
                  <a:schemeClr val="accent4"/>
                </a:solidFill>
              </a:rPr>
              <a:t>Adb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logs….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ImsSenderRxr</a:t>
            </a:r>
            <a:r>
              <a:rPr lang="en-US" sz="2000" dirty="0">
                <a:solidFill>
                  <a:schemeClr val="bg1"/>
                </a:solidFill>
              </a:rPr>
              <a:t>: [UNSL]&lt; UNSOL_RESPONSE_CALL_STATE_CHANGED  [</a:t>
            </a:r>
            <a:r>
              <a:rPr lang="en-US" sz="3200" b="1" dirty="0">
                <a:solidFill>
                  <a:srgbClr val="FF0000"/>
                </a:solidFill>
              </a:rPr>
              <a:t>id=1</a:t>
            </a:r>
            <a:r>
              <a:rPr lang="en-US" sz="2000" dirty="0">
                <a:solidFill>
                  <a:schemeClr val="bg1"/>
                </a:solidFill>
              </a:rPr>
              <a:t>,HOLDING,toa=129,norm,mo,0,voc,noevp,,</a:t>
            </a:r>
            <a:r>
              <a:rPr lang="en-US" b="1" dirty="0">
                <a:solidFill>
                  <a:srgbClr val="FF0000"/>
                </a:solidFill>
              </a:rPr>
              <a:t>cli=1,,1Call Details = 0 2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Codec=AMR_WB </a:t>
            </a:r>
            <a:r>
              <a:rPr lang="en-US" sz="2000" dirty="0" err="1">
                <a:solidFill>
                  <a:schemeClr val="bg1"/>
                </a:solidFill>
              </a:rPr>
              <a:t>callSubState</a:t>
            </a:r>
            <a:r>
              <a:rPr lang="en-US" sz="2000" dirty="0">
                <a:solidFill>
                  <a:schemeClr val="bg1"/>
                </a:solidFill>
              </a:rPr>
              <a:t> 0 </a:t>
            </a:r>
            <a:r>
              <a:rPr lang="en-US" sz="2000" dirty="0" smtClean="0">
                <a:solidFill>
                  <a:schemeClr val="bg1"/>
                </a:solidFill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</a:rPr>
              <a:t>videoPauseState2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mediaId5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Local Ability </a:t>
            </a:r>
            <a:r>
              <a:rPr lang="en-US" sz="2000" dirty="0" err="1">
                <a:solidFill>
                  <a:schemeClr val="bg1"/>
                </a:solidFill>
              </a:rPr>
              <a:t>isValid</a:t>
            </a:r>
            <a:r>
              <a:rPr lang="en-US" sz="2000" dirty="0">
                <a:solidFill>
                  <a:schemeClr val="bg1"/>
                </a:solidFill>
              </a:rPr>
              <a:t> = true type = 0 status = 2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accTechStatus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mode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14</a:t>
            </a:r>
            <a:endParaRPr lang="en-US" sz="20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20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1520" y="2172287"/>
            <a:ext cx="8618899" cy="45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43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Local Call hold/Resume: </a:t>
            </a:r>
            <a:r>
              <a:rPr lang="en-US" b="1" dirty="0" smtClean="0">
                <a:solidFill>
                  <a:schemeClr val="accent4"/>
                </a:solidFill>
              </a:rPr>
              <a:t>QMI logs</a:t>
            </a:r>
            <a:r>
              <a:rPr lang="en-US" b="1" dirty="0">
                <a:solidFill>
                  <a:schemeClr val="accent4"/>
                </a:solidFill>
              </a:rPr>
              <a:t>….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//QMI log print for Hold Call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Instance[0]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dirty="0" err="1">
                <a:solidFill>
                  <a:schemeClr val="bg1"/>
                </a:solidFill>
              </a:rPr>
              <a:t>CallId</a:t>
            </a:r>
            <a:r>
              <a:rPr lang="en-US" sz="3200" dirty="0">
                <a:solidFill>
                  <a:schemeClr val="bg1"/>
                </a:solidFill>
              </a:rPr>
              <a:t> = 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dirty="0" err="1">
                <a:solidFill>
                  <a:schemeClr val="bg1"/>
                </a:solidFill>
              </a:rPr>
              <a:t>CallState</a:t>
            </a:r>
            <a:r>
              <a:rPr lang="en-US" sz="3200" dirty="0">
                <a:solidFill>
                  <a:schemeClr val="bg1"/>
                </a:solidFill>
              </a:rPr>
              <a:t> = HOLD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dirty="0" err="1">
                <a:solidFill>
                  <a:schemeClr val="bg1"/>
                </a:solidFill>
              </a:rPr>
              <a:t>CallType</a:t>
            </a:r>
            <a:r>
              <a:rPr lang="en-US" sz="3200" dirty="0">
                <a:solidFill>
                  <a:schemeClr val="bg1"/>
                </a:solidFill>
              </a:rPr>
              <a:t> = VOICE_IP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Direction = MO: Mobile Originated Call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b="1" dirty="0">
                <a:solidFill>
                  <a:srgbClr val="FFC000"/>
                </a:solidFill>
              </a:rPr>
              <a:t>Mode = LTE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}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QMI log print for Resume Call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Instance[0]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dirty="0" err="1">
                <a:solidFill>
                  <a:schemeClr val="bg1"/>
                </a:solidFill>
              </a:rPr>
              <a:t>CallId</a:t>
            </a:r>
            <a:r>
              <a:rPr lang="en-US" sz="3200" dirty="0">
                <a:solidFill>
                  <a:schemeClr val="bg1"/>
                </a:solidFill>
              </a:rPr>
              <a:t> = 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dirty="0" err="1">
                <a:solidFill>
                  <a:schemeClr val="bg1"/>
                </a:solidFill>
              </a:rPr>
              <a:t>CallState</a:t>
            </a:r>
            <a:r>
              <a:rPr lang="en-US" sz="3200" dirty="0">
                <a:solidFill>
                  <a:schemeClr val="bg1"/>
                </a:solidFill>
              </a:rPr>
              <a:t> = CONVERSATION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dirty="0" err="1">
                <a:solidFill>
                  <a:schemeClr val="bg1"/>
                </a:solidFill>
              </a:rPr>
              <a:t>CallType</a:t>
            </a:r>
            <a:r>
              <a:rPr lang="en-US" sz="3200" dirty="0">
                <a:solidFill>
                  <a:schemeClr val="bg1"/>
                </a:solidFill>
              </a:rPr>
              <a:t> = VOICE_IP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Direction = MO: Mobile Originated Call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Mode = LTE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}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51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Remote Call </a:t>
            </a:r>
            <a:r>
              <a:rPr lang="en-US" b="1" dirty="0">
                <a:solidFill>
                  <a:schemeClr val="accent4"/>
                </a:solidFill>
              </a:rPr>
              <a:t>hold/Resume: </a:t>
            </a:r>
            <a:r>
              <a:rPr lang="en-US" b="1" dirty="0" err="1">
                <a:solidFill>
                  <a:schemeClr val="accent4"/>
                </a:solidFill>
              </a:rPr>
              <a:t>Adb</a:t>
            </a:r>
            <a:r>
              <a:rPr lang="en-US" b="1" dirty="0">
                <a:solidFill>
                  <a:schemeClr val="accent4"/>
                </a:solidFill>
              </a:rPr>
              <a:t> logs….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//MT call hold</a:t>
            </a:r>
          </a:p>
          <a:p>
            <a:pPr marL="0" indent="0">
              <a:buNone/>
            </a:pPr>
            <a:r>
              <a:rPr lang="en-US" sz="2500" dirty="0" err="1">
                <a:solidFill>
                  <a:schemeClr val="bg1"/>
                </a:solidFill>
              </a:rPr>
              <a:t>ImsSenderRxr</a:t>
            </a:r>
            <a:r>
              <a:rPr lang="en-US" sz="2500" dirty="0">
                <a:solidFill>
                  <a:schemeClr val="bg1"/>
                </a:solidFill>
              </a:rPr>
              <a:t>: [UNSL]&lt; UNSOL_SUPP_SVC_NOTIFICATION org.codeaurora.ims.ImsQmiIF$SuppSvcNotification@1738cc5[SUB0]</a:t>
            </a:r>
          </a:p>
          <a:p>
            <a:pPr marL="0" indent="0">
              <a:buNone/>
            </a:pPr>
            <a:r>
              <a:rPr lang="en-US" sz="2500" dirty="0" err="1">
                <a:solidFill>
                  <a:schemeClr val="bg1"/>
                </a:solidFill>
              </a:rPr>
              <a:t>ImsServiceClassTracker</a:t>
            </a:r>
            <a:r>
              <a:rPr lang="en-US" sz="2500" dirty="0">
                <a:solidFill>
                  <a:schemeClr val="bg1"/>
                </a:solidFill>
              </a:rPr>
              <a:t>: </a:t>
            </a:r>
            <a:r>
              <a:rPr lang="en-US" sz="2500" dirty="0" err="1">
                <a:solidFill>
                  <a:schemeClr val="bg1"/>
                </a:solidFill>
              </a:rPr>
              <a:t>handleSuppSvcUnsol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suppNotification</a:t>
            </a:r>
            <a:r>
              <a:rPr lang="en-US" sz="2500" dirty="0">
                <a:solidFill>
                  <a:schemeClr val="bg1"/>
                </a:solidFill>
              </a:rPr>
              <a:t>= {</a:t>
            </a:r>
            <a:r>
              <a:rPr lang="en-US" sz="2500" b="1" dirty="0">
                <a:solidFill>
                  <a:srgbClr val="002060"/>
                </a:solidFill>
              </a:rPr>
              <a:t>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notificationType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=1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code=2</a:t>
            </a:r>
            <a:r>
              <a:rPr lang="en-US" sz="2500" dirty="0">
                <a:solidFill>
                  <a:schemeClr val="bg1"/>
                </a:solidFill>
              </a:rPr>
              <a:t>, index=0, type=0, number=, history=null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25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MT call Resume</a:t>
            </a:r>
          </a:p>
          <a:p>
            <a:pPr marL="0" indent="0">
              <a:buNone/>
            </a:pPr>
            <a:r>
              <a:rPr lang="en-US" sz="2500" dirty="0" err="1">
                <a:solidFill>
                  <a:schemeClr val="bg1"/>
                </a:solidFill>
              </a:rPr>
              <a:t>ImsSenderRxr</a:t>
            </a:r>
            <a:r>
              <a:rPr lang="en-US" sz="2500" dirty="0">
                <a:solidFill>
                  <a:schemeClr val="bg1"/>
                </a:solidFill>
              </a:rPr>
              <a:t>: [UNSL]&lt; UNSOL_SUPP_SVC_NOTIFICATION org.codeaurora.ims.ImsQmiIF$SuppSvcNotification@4af89e6[SUB0]</a:t>
            </a:r>
          </a:p>
          <a:p>
            <a:pPr marL="0" indent="0">
              <a:buNone/>
            </a:pPr>
            <a:r>
              <a:rPr lang="en-US" sz="2500" dirty="0" err="1">
                <a:solidFill>
                  <a:schemeClr val="bg1"/>
                </a:solidFill>
              </a:rPr>
              <a:t>ImsServiceClassTracker</a:t>
            </a:r>
            <a:r>
              <a:rPr lang="en-US" sz="2500" dirty="0">
                <a:solidFill>
                  <a:schemeClr val="bg1"/>
                </a:solidFill>
              </a:rPr>
              <a:t>: </a:t>
            </a:r>
            <a:r>
              <a:rPr lang="en-US" sz="2500" dirty="0" err="1">
                <a:solidFill>
                  <a:schemeClr val="bg1"/>
                </a:solidFill>
              </a:rPr>
              <a:t>handleSuppSvcUnsol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suppNotification</a:t>
            </a:r>
            <a:r>
              <a:rPr lang="en-US" sz="2500" dirty="0">
                <a:solidFill>
                  <a:schemeClr val="bg1"/>
                </a:solidFill>
              </a:rPr>
              <a:t>= { </a:t>
            </a:r>
            <a:r>
              <a:rPr lang="en-US" sz="25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notificationType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=1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code=3</a:t>
            </a:r>
            <a:r>
              <a:rPr lang="en-US" sz="2500" b="1" dirty="0">
                <a:solidFill>
                  <a:srgbClr val="002060"/>
                </a:solidFill>
              </a:rPr>
              <a:t>, </a:t>
            </a:r>
            <a:r>
              <a:rPr lang="en-US" sz="2500" dirty="0">
                <a:solidFill>
                  <a:schemeClr val="bg1"/>
                </a:solidFill>
              </a:rPr>
              <a:t>index=0, type=0, number=, history=null }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Where-</a:t>
            </a:r>
            <a:endParaRPr lang="en-US" sz="25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chemeClr val="bg1"/>
                </a:solidFill>
              </a:rPr>
              <a:t>notificationType</a:t>
            </a:r>
            <a:r>
              <a:rPr lang="en-US" sz="2500" dirty="0">
                <a:solidFill>
                  <a:schemeClr val="bg1"/>
                </a:solidFill>
              </a:rPr>
              <a:t>=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sz="2500" dirty="0" smtClean="0">
                <a:solidFill>
                  <a:schemeClr val="bg1"/>
                </a:solidFill>
              </a:rPr>
              <a:t>MT </a:t>
            </a:r>
            <a:r>
              <a:rPr lang="en-US" sz="2500" dirty="0">
                <a:solidFill>
                  <a:schemeClr val="bg1"/>
                </a:solidFill>
              </a:rPr>
              <a:t>Call, 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MO Call.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</a:rPr>
              <a:t>code=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500" dirty="0">
                <a:solidFill>
                  <a:schemeClr val="bg1"/>
                </a:solidFill>
              </a:rPr>
              <a:t> =&gt; Hold, 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xmlns="" val="2606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6"/>
            <a:ext cx="11307778" cy="5384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Camping issues </a:t>
            </a:r>
            <a:r>
              <a:rPr lang="en-US" b="1" dirty="0">
                <a:solidFill>
                  <a:schemeClr val="accent4"/>
                </a:solidFill>
              </a:rPr>
              <a:t>and</a:t>
            </a:r>
            <a:r>
              <a:rPr lang="en-US" b="1" dirty="0" smtClean="0">
                <a:solidFill>
                  <a:schemeClr val="accent4"/>
                </a:solidFill>
              </a:rPr>
              <a:t> check points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In case there is any camping issue, below </a:t>
            </a:r>
            <a:r>
              <a:rPr lang="en-US" sz="4000" b="1" dirty="0" smtClean="0">
                <a:solidFill>
                  <a:schemeClr val="bg1"/>
                </a:solidFill>
              </a:rPr>
              <a:t>points </a:t>
            </a:r>
            <a:r>
              <a:rPr lang="en-US" sz="4000" b="1" dirty="0">
                <a:solidFill>
                  <a:schemeClr val="bg1"/>
                </a:solidFill>
              </a:rPr>
              <a:t>needs to be checked.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</a:rPr>
              <a:t> QCN </a:t>
            </a:r>
            <a:r>
              <a:rPr lang="en-US" sz="3600" b="1" dirty="0">
                <a:solidFill>
                  <a:schemeClr val="bg1"/>
                </a:solidFill>
              </a:rPr>
              <a:t>Issues.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</a:rPr>
              <a:t> SIM </a:t>
            </a:r>
            <a:r>
              <a:rPr lang="en-US" sz="3600" b="1" dirty="0">
                <a:solidFill>
                  <a:schemeClr val="bg1"/>
                </a:solidFill>
              </a:rPr>
              <a:t>card detection, subscription activation</a:t>
            </a:r>
            <a:r>
              <a:rPr lang="en-US" sz="3600" b="1" dirty="0" smtClean="0">
                <a:solidFill>
                  <a:schemeClr val="bg1"/>
                </a:solidFill>
              </a:rPr>
              <a:t>.	</a:t>
            </a:r>
            <a:endParaRPr lang="en-US" sz="36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</a:rPr>
              <a:t> UE </a:t>
            </a:r>
            <a:r>
              <a:rPr lang="en-US" sz="3600" b="1" dirty="0">
                <a:solidFill>
                  <a:schemeClr val="bg1"/>
                </a:solidFill>
              </a:rPr>
              <a:t>band </a:t>
            </a:r>
            <a:r>
              <a:rPr lang="en-US" sz="3600" b="1" dirty="0" smtClean="0">
                <a:solidFill>
                  <a:schemeClr val="bg1"/>
                </a:solidFill>
              </a:rPr>
              <a:t>support and network </a:t>
            </a:r>
            <a:r>
              <a:rPr lang="en-US" sz="3600" b="1" dirty="0">
                <a:solidFill>
                  <a:schemeClr val="bg1"/>
                </a:solidFill>
              </a:rPr>
              <a:t>rejection.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1258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Remote Call hold/Resume: </a:t>
            </a:r>
            <a:r>
              <a:rPr lang="en-US" b="1" dirty="0" smtClean="0">
                <a:solidFill>
                  <a:schemeClr val="accent4"/>
                </a:solidFill>
              </a:rPr>
              <a:t>QMI logs</a:t>
            </a:r>
            <a:r>
              <a:rPr lang="en-US" b="1" dirty="0">
                <a:solidFill>
                  <a:schemeClr val="accent4"/>
                </a:solidFill>
              </a:rPr>
              <a:t>….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//Call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Hold</a:t>
            </a:r>
          </a:p>
          <a:p>
            <a:pPr marL="0" indent="0">
              <a:buNone/>
            </a:pPr>
            <a:r>
              <a:rPr lang="en-US" sz="3200" b="1" dirty="0" err="1" smtClean="0">
                <a:solidFill>
                  <a:schemeClr val="bg1"/>
                </a:solidFill>
              </a:rPr>
              <a:t>QmiType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= VOICE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SduCtlFlags</a:t>
            </a:r>
            <a:r>
              <a:rPr lang="en-US" sz="3200" b="1" dirty="0">
                <a:solidFill>
                  <a:schemeClr val="bg1"/>
                </a:solidFill>
              </a:rPr>
              <a:t> = IND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MsgType</a:t>
            </a:r>
            <a:r>
              <a:rPr lang="en-US" sz="3200" b="1" dirty="0">
                <a:solidFill>
                  <a:schemeClr val="bg1"/>
                </a:solidFill>
              </a:rPr>
              <a:t> = QMI_VOICE_SUPS_NOTIFICATION_IND</a:t>
            </a:r>
          </a:p>
          <a:p>
            <a:pPr marL="0" indent="0">
              <a:buNone/>
            </a:pPr>
            <a:r>
              <a:rPr lang="en-US" sz="3200" b="1" dirty="0" err="1" smtClean="0">
                <a:solidFill>
                  <a:schemeClr val="bg1"/>
                </a:solidFill>
              </a:rPr>
              <a:t>Tlv</a:t>
            </a:r>
            <a:r>
              <a:rPr lang="en-US" sz="3200" b="1" dirty="0" smtClean="0">
                <a:solidFill>
                  <a:schemeClr val="bg1"/>
                </a:solidFill>
              </a:rPr>
              <a:t>[0</a:t>
            </a:r>
            <a:r>
              <a:rPr lang="en-US" sz="3200" b="1" dirty="0">
                <a:solidFill>
                  <a:schemeClr val="bg1"/>
                </a:solidFill>
              </a:rPr>
              <a:t>] {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Notification Info </a:t>
            </a:r>
            <a:r>
              <a:rPr lang="en-US" sz="3200" b="1" dirty="0" err="1">
                <a:solidFill>
                  <a:schemeClr val="bg1"/>
                </a:solidFill>
              </a:rPr>
              <a:t>Tlv</a:t>
            </a:r>
            <a:r>
              <a:rPr lang="en-US" sz="32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   Call Id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   </a:t>
            </a:r>
            <a:r>
              <a:rPr lang="en-US" sz="3200" b="1" dirty="0" err="1">
                <a:solidFill>
                  <a:schemeClr val="bg1"/>
                </a:solidFill>
              </a:rPr>
              <a:t>VoiceSupsNotificationInf_NotificationType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Tlv</a:t>
            </a:r>
            <a:r>
              <a:rPr lang="en-US" sz="3200" b="1" dirty="0">
                <a:solidFill>
                  <a:schemeClr val="bg1"/>
                </a:solidFill>
              </a:rPr>
              <a:t> =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CALL_IS_ON_HOLD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//Call Retrieved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 err="1" smtClean="0">
                <a:solidFill>
                  <a:schemeClr val="bg1"/>
                </a:solidFill>
              </a:rPr>
              <a:t>QmiType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= VOICE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SduCtlFlags</a:t>
            </a:r>
            <a:r>
              <a:rPr lang="en-US" sz="3200" b="1" dirty="0">
                <a:solidFill>
                  <a:schemeClr val="bg1"/>
                </a:solidFill>
              </a:rPr>
              <a:t> = IND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MsgType</a:t>
            </a:r>
            <a:r>
              <a:rPr lang="en-US" sz="3200" b="1" dirty="0">
                <a:solidFill>
                  <a:schemeClr val="bg1"/>
                </a:solidFill>
              </a:rPr>
              <a:t> = QMI_VOICE_SUPS_NOTIFICATION_IND</a:t>
            </a:r>
          </a:p>
          <a:p>
            <a:pPr marL="0" indent="0">
              <a:buNone/>
            </a:pPr>
            <a:r>
              <a:rPr lang="en-US" sz="3200" b="1" dirty="0" err="1" smtClean="0">
                <a:solidFill>
                  <a:schemeClr val="bg1"/>
                </a:solidFill>
              </a:rPr>
              <a:t>Tlv</a:t>
            </a:r>
            <a:r>
              <a:rPr lang="en-US" sz="3200" b="1" dirty="0" smtClean="0">
                <a:solidFill>
                  <a:schemeClr val="bg1"/>
                </a:solidFill>
              </a:rPr>
              <a:t>[0</a:t>
            </a:r>
            <a:r>
              <a:rPr lang="en-US" sz="3200" b="1" dirty="0">
                <a:solidFill>
                  <a:schemeClr val="bg1"/>
                </a:solidFill>
              </a:rPr>
              <a:t>] {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Notification Info </a:t>
            </a:r>
            <a:r>
              <a:rPr lang="en-US" sz="3200" b="1" dirty="0" err="1">
                <a:solidFill>
                  <a:schemeClr val="bg1"/>
                </a:solidFill>
              </a:rPr>
              <a:t>Tlv</a:t>
            </a:r>
            <a:r>
              <a:rPr lang="en-US" sz="32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   Call Id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   </a:t>
            </a:r>
            <a:r>
              <a:rPr lang="en-US" sz="3200" b="1" dirty="0" err="1">
                <a:solidFill>
                  <a:schemeClr val="bg1"/>
                </a:solidFill>
              </a:rPr>
              <a:t>VoiceSupsNotificationInf_NotificationType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Tlv</a:t>
            </a:r>
            <a:r>
              <a:rPr lang="en-US" sz="3200" b="1" dirty="0">
                <a:solidFill>
                  <a:schemeClr val="bg1"/>
                </a:solidFill>
              </a:rPr>
              <a:t> =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CALL_IS_RETRIEVED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37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+mn-lt"/>
              </a:rPr>
              <a:t>Call hang-up from local end: </a:t>
            </a:r>
            <a:r>
              <a:rPr lang="en-US" b="1" dirty="0" err="1" smtClean="0">
                <a:solidFill>
                  <a:schemeClr val="accent4"/>
                </a:solidFill>
                <a:latin typeface="+mn-lt"/>
              </a:rPr>
              <a:t>adb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chemeClr val="bg1"/>
                </a:solidFill>
              </a:rPr>
              <a:t>ImsSenderRxr</a:t>
            </a:r>
            <a:r>
              <a:rPr lang="en-US" sz="3600" dirty="0">
                <a:solidFill>
                  <a:schemeClr val="bg1"/>
                </a:solidFill>
              </a:rPr>
              <a:t>: [0007]&gt; HANGUP[SUB0]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/>
                </a:solidFill>
              </a:rPr>
              <a:t>ImsSenderRxr</a:t>
            </a:r>
            <a:r>
              <a:rPr lang="en-US" sz="3600" dirty="0">
                <a:solidFill>
                  <a:schemeClr val="bg1"/>
                </a:solidFill>
              </a:rPr>
              <a:t>: [0007]&lt; HANGUP [SUB0]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ImsSenderRxr</a:t>
            </a:r>
            <a:r>
              <a:rPr lang="en-US" dirty="0">
                <a:solidFill>
                  <a:schemeClr val="bg1"/>
                </a:solidFill>
              </a:rPr>
              <a:t>: [UNSL]&lt; UNSOL_RESPONSE_CALL_STATE_CHANGED  [id=1,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END</a:t>
            </a:r>
            <a:r>
              <a:rPr lang="en-US" dirty="0">
                <a:solidFill>
                  <a:schemeClr val="bg1"/>
                </a:solidFill>
              </a:rPr>
              <a:t>,toa=129,norm,mo,0,voc,noevp,,cli=1</a:t>
            </a:r>
            <a:r>
              <a:rPr lang="en-US" dirty="0" smtClean="0">
                <a:solidFill>
                  <a:schemeClr val="bg1"/>
                </a:solidFill>
              </a:rPr>
              <a:t>,,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Details = 0 2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3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Call hang-up from local end: </a:t>
            </a:r>
            <a:r>
              <a:rPr lang="en-US" b="1" dirty="0" smtClean="0">
                <a:solidFill>
                  <a:schemeClr val="accent4"/>
                </a:solidFill>
              </a:rPr>
              <a:t>QMI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703383"/>
            <a:ext cx="11307778" cy="6154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chemeClr val="bg1"/>
                </a:solidFill>
              </a:rPr>
              <a:t>2016 Feb  5  14:39:07.150  [68]  0x138E  QMI Link 1 RX PDU</a:t>
            </a:r>
          </a:p>
          <a:p>
            <a:pPr marL="0" indent="0">
              <a:buNone/>
            </a:pPr>
            <a:r>
              <a:rPr lang="en-US" sz="25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SduCtlFlags</a:t>
            </a:r>
            <a:r>
              <a:rPr lang="en-US" sz="25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REQ</a:t>
            </a:r>
          </a:p>
          <a:p>
            <a:pPr marL="0" indent="0">
              <a:buNone/>
            </a:pPr>
            <a:r>
              <a:rPr lang="en-US" sz="2500" b="1" dirty="0" err="1">
                <a:solidFill>
                  <a:schemeClr val="bg1"/>
                </a:solidFill>
              </a:rPr>
              <a:t>MsgType</a:t>
            </a:r>
            <a:r>
              <a:rPr lang="en-US" sz="2500" b="1" dirty="0">
                <a:solidFill>
                  <a:schemeClr val="bg1"/>
                </a:solidFill>
              </a:rPr>
              <a:t> = 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QMI_VOICE_END_CALL_MSG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bg1"/>
                </a:solidFill>
              </a:rPr>
              <a:t>   </a:t>
            </a:r>
            <a:r>
              <a:rPr lang="en-US" sz="2500" b="1" dirty="0" err="1">
                <a:solidFill>
                  <a:schemeClr val="bg1"/>
                </a:solidFill>
              </a:rPr>
              <a:t>Tlvs</a:t>
            </a:r>
            <a:r>
              <a:rPr lang="en-US" sz="2500" b="1" dirty="0">
                <a:solidFill>
                  <a:schemeClr val="bg1"/>
                </a:solidFill>
              </a:rPr>
              <a:t>[0] {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chemeClr val="bg1"/>
                </a:solidFill>
              </a:rPr>
              <a:t>Call </a:t>
            </a:r>
            <a:r>
              <a:rPr lang="en-US" sz="2500" b="1" dirty="0">
                <a:solidFill>
                  <a:schemeClr val="bg1"/>
                </a:solidFill>
              </a:rPr>
              <a:t>ID </a:t>
            </a:r>
            <a:r>
              <a:rPr lang="en-US" sz="2500" b="1" dirty="0" err="1">
                <a:solidFill>
                  <a:schemeClr val="bg1"/>
                </a:solidFill>
              </a:rPr>
              <a:t>Tlv</a:t>
            </a:r>
            <a:r>
              <a:rPr lang="en-US" sz="25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bg1"/>
                </a:solidFill>
              </a:rPr>
              <a:t>         Call ID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bg1"/>
                </a:solidFill>
              </a:rPr>
              <a:t>      </a:t>
            </a:r>
            <a:r>
              <a:rPr lang="en-US" sz="2500" b="1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chemeClr val="bg1"/>
                </a:solidFill>
              </a:rPr>
              <a:t>2016 </a:t>
            </a:r>
            <a:r>
              <a:rPr lang="en-US" sz="2500" b="1" dirty="0">
                <a:solidFill>
                  <a:schemeClr val="bg1"/>
                </a:solidFill>
              </a:rPr>
              <a:t>Feb  5  14:39:07.152  [E3]  0x138F  QMI Link 1 TX PDU</a:t>
            </a:r>
          </a:p>
          <a:p>
            <a:pPr marL="0" indent="0">
              <a:buNone/>
            </a:pPr>
            <a:r>
              <a:rPr lang="en-US" sz="25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SduCtlFlags</a:t>
            </a:r>
            <a:r>
              <a:rPr lang="en-US" sz="25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RES</a:t>
            </a:r>
          </a:p>
          <a:p>
            <a:pPr marL="0" indent="0">
              <a:buNone/>
            </a:pPr>
            <a:r>
              <a:rPr lang="en-US" sz="2500" b="1" dirty="0" err="1">
                <a:solidFill>
                  <a:schemeClr val="bg1"/>
                </a:solidFill>
              </a:rPr>
              <a:t>MsgType</a:t>
            </a:r>
            <a:r>
              <a:rPr lang="en-US" sz="2500" b="1" dirty="0">
                <a:solidFill>
                  <a:schemeClr val="bg1"/>
                </a:solidFill>
              </a:rPr>
              <a:t> = </a:t>
            </a:r>
            <a:r>
              <a:rPr lang="en-US" sz="2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QMI_VOICE_END_CALL_MSG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bg1"/>
                </a:solidFill>
              </a:rPr>
              <a:t>      </a:t>
            </a:r>
            <a:r>
              <a:rPr lang="en-US" sz="2500" b="1" dirty="0" err="1">
                <a:solidFill>
                  <a:schemeClr val="bg1"/>
                </a:solidFill>
              </a:rPr>
              <a:t>ResultCodeTlv</a:t>
            </a:r>
            <a:r>
              <a:rPr lang="en-US" sz="2500" b="1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bg1"/>
                </a:solidFill>
              </a:rPr>
              <a:t>         </a:t>
            </a:r>
            <a:r>
              <a:rPr lang="en-US" sz="2500" b="1" dirty="0" err="1">
                <a:solidFill>
                  <a:schemeClr val="bg1"/>
                </a:solidFill>
              </a:rPr>
              <a:t>ResultCode</a:t>
            </a:r>
            <a:r>
              <a:rPr lang="en-US" sz="2500" b="1" dirty="0">
                <a:solidFill>
                  <a:schemeClr val="bg1"/>
                </a:solidFill>
              </a:rPr>
              <a:t> = QMI_RESULT_SUCCESS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bg1"/>
                </a:solidFill>
              </a:rPr>
              <a:t>         </a:t>
            </a:r>
            <a:r>
              <a:rPr lang="en-US" sz="2500" b="1" dirty="0" err="1">
                <a:solidFill>
                  <a:schemeClr val="bg1"/>
                </a:solidFill>
              </a:rPr>
              <a:t>ErrorCode</a:t>
            </a:r>
            <a:r>
              <a:rPr lang="en-US" sz="2500" b="1" dirty="0">
                <a:solidFill>
                  <a:schemeClr val="bg1"/>
                </a:solidFill>
              </a:rPr>
              <a:t> = QMI_ERROR_NONE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bg1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17192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Call hang-up from local end: </a:t>
            </a:r>
            <a:r>
              <a:rPr lang="en-US" b="1" dirty="0" smtClean="0">
                <a:solidFill>
                  <a:schemeClr val="accent4"/>
                </a:solidFill>
              </a:rPr>
              <a:t>QMI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2016 Feb  5  14:39:07.156  [B6]  0x138F  QMI Link 1 TX PDU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QmiType</a:t>
            </a:r>
            <a:r>
              <a:rPr lang="en-US" sz="3200" dirty="0">
                <a:solidFill>
                  <a:schemeClr val="bg1"/>
                </a:solidFill>
              </a:rPr>
              <a:t> = VOICE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SduCtlFlags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IND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MsgType</a:t>
            </a:r>
            <a:r>
              <a:rPr lang="en-US" sz="3200" dirty="0">
                <a:solidFill>
                  <a:schemeClr val="bg1"/>
                </a:solidFill>
              </a:rPr>
              <a:t> = QMI_VOICE_ALL_CALL_STATUS_IND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3200" dirty="0" err="1">
                <a:solidFill>
                  <a:schemeClr val="bg1"/>
                </a:solidFill>
              </a:rPr>
              <a:t>Tlvs</a:t>
            </a:r>
            <a:r>
              <a:rPr lang="en-US" sz="3200" dirty="0">
                <a:solidFill>
                  <a:schemeClr val="bg1"/>
                </a:solidFill>
              </a:rPr>
              <a:t>[0]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Instance[0]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   </a:t>
            </a:r>
            <a:r>
              <a:rPr lang="en-US" sz="3200" dirty="0" err="1">
                <a:solidFill>
                  <a:schemeClr val="bg1"/>
                </a:solidFill>
              </a:rPr>
              <a:t>CallId</a:t>
            </a:r>
            <a:r>
              <a:rPr lang="en-US" sz="3200" dirty="0">
                <a:solidFill>
                  <a:schemeClr val="bg1"/>
                </a:solidFill>
              </a:rPr>
              <a:t> = 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   </a:t>
            </a:r>
            <a:r>
              <a:rPr lang="en-US" sz="3200" dirty="0" err="1">
                <a:solidFill>
                  <a:schemeClr val="bg1"/>
                </a:solidFill>
              </a:rPr>
              <a:t>CallState</a:t>
            </a:r>
            <a:r>
              <a:rPr lang="en-US" sz="3200" dirty="0">
                <a:solidFill>
                  <a:schemeClr val="bg1"/>
                </a:solidFill>
              </a:rPr>
              <a:t> =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DISCONNECTING 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After call end it will be "END"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   </a:t>
            </a:r>
            <a:r>
              <a:rPr lang="en-US" sz="3200" dirty="0" err="1">
                <a:solidFill>
                  <a:schemeClr val="bg1"/>
                </a:solidFill>
              </a:rPr>
              <a:t>CallType</a:t>
            </a:r>
            <a:r>
              <a:rPr lang="en-US" sz="3200" dirty="0">
                <a:solidFill>
                  <a:schemeClr val="bg1"/>
                </a:solidFill>
              </a:rPr>
              <a:t> = VOICE_IP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   Direction = MO: Mobile Originated Call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   Mode = LTE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3975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Call hang-up from local end: </a:t>
            </a:r>
            <a:r>
              <a:rPr lang="en-US" b="1" dirty="0" smtClean="0">
                <a:solidFill>
                  <a:schemeClr val="accent4"/>
                </a:solidFill>
              </a:rPr>
              <a:t>SIP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2016 Feb  5  14:39:07.168  [85]  0x156E  IMS SIP Message</a:t>
            </a:r>
          </a:p>
          <a:p>
            <a:pPr marL="0" indent="0">
              <a:buNone/>
            </a:pP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Direction = UE_TO_NETWORK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SDP Presence = 0</a:t>
            </a:r>
          </a:p>
          <a:p>
            <a:pPr marL="0" indent="0">
              <a:buNone/>
            </a:pPr>
            <a:r>
              <a:rPr lang="en-US" sz="5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Message ID = IMS_SIP_BYE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</a:t>
            </a:r>
            <a:r>
              <a:rPr lang="en-US" sz="3200" dirty="0">
                <a:solidFill>
                  <a:schemeClr val="bg1"/>
                </a:solidFill>
              </a:rPr>
              <a:t>: &lt;tel:895211;phone-context=vzwims.com&gt;;tag=ab001d35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f: "890911"&lt;sip:890911@test.3gpp.com&gt;;tag=551707231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2016 </a:t>
            </a:r>
            <a:r>
              <a:rPr lang="en-US" sz="3200" dirty="0">
                <a:solidFill>
                  <a:schemeClr val="bg1"/>
                </a:solidFill>
              </a:rPr>
              <a:t>Feb  5  14:39:07.281  [C4]  0x156E  IMS SIP Message</a:t>
            </a:r>
          </a:p>
          <a:p>
            <a:pPr marL="0" indent="0">
              <a:buNone/>
            </a:pPr>
            <a:r>
              <a:rPr lang="en-US" sz="4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Direction = NETWORK_TO_UE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SDP Presence = 0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Message ID = IMS_SIP_BYE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Response Code = OK (200)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Sip Message = SIP/2.0 200 OK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To</a:t>
            </a:r>
            <a:r>
              <a:rPr lang="en-US" sz="3200" dirty="0">
                <a:solidFill>
                  <a:schemeClr val="bg1"/>
                </a:solidFill>
              </a:rPr>
              <a:t>: &lt;tel:895211;phone-context=vzwims.com&gt;;tag=ab001d35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From: "890911"&lt;sip:890911@test.3gpp.com&gt;;</a:t>
            </a:r>
            <a:r>
              <a:rPr lang="en-US" sz="3200" dirty="0" smtClean="0">
                <a:solidFill>
                  <a:schemeClr val="bg1"/>
                </a:solidFill>
              </a:rPr>
              <a:t>tag=551707231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83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MO VT Call: </a:t>
            </a:r>
            <a:r>
              <a:rPr lang="en-US" b="1" dirty="0" err="1" smtClean="0">
                <a:solidFill>
                  <a:schemeClr val="accent4"/>
                </a:solidFill>
              </a:rPr>
              <a:t>adb</a:t>
            </a:r>
            <a:r>
              <a:rPr lang="en-US" b="1" dirty="0" smtClean="0">
                <a:solidFill>
                  <a:schemeClr val="accent4"/>
                </a:solidFill>
              </a:rPr>
              <a:t>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2432" y="805758"/>
            <a:ext cx="11307778" cy="5860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solidFill>
                  <a:schemeClr val="bg1"/>
                </a:solidFill>
              </a:rPr>
              <a:t>ImsSenderRxr</a:t>
            </a:r>
            <a:r>
              <a:rPr lang="en-US" sz="3000" dirty="0">
                <a:solidFill>
                  <a:schemeClr val="bg1"/>
                </a:solidFill>
              </a:rPr>
              <a:t>: [0009]&gt; DIAL[SUB0]</a:t>
            </a:r>
          </a:p>
          <a:p>
            <a:pPr marL="0" indent="0">
              <a:buNone/>
            </a:pPr>
            <a:r>
              <a:rPr lang="en-US" sz="3000" dirty="0" err="1">
                <a:solidFill>
                  <a:schemeClr val="bg1"/>
                </a:solidFill>
              </a:rPr>
              <a:t>ImsSenderRxr</a:t>
            </a:r>
            <a:r>
              <a:rPr lang="en-US" sz="3000" dirty="0">
                <a:solidFill>
                  <a:schemeClr val="bg1"/>
                </a:solidFill>
              </a:rPr>
              <a:t>: [UNSL]&lt; UNSOL_RESPONSE_CALL_STATE_CHANGED  [id=1,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DIALING</a:t>
            </a:r>
            <a:r>
              <a:rPr lang="en-US" sz="3000" dirty="0">
                <a:solidFill>
                  <a:schemeClr val="bg1"/>
                </a:solidFill>
              </a:rPr>
              <a:t>,toa=129,norm,mo,0,voc,noevp,,cli=1,,1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Details = 3 2 </a:t>
            </a:r>
          </a:p>
          <a:p>
            <a:pPr marL="0" indent="0">
              <a:buNone/>
            </a:pPr>
            <a:r>
              <a:rPr lang="en-US" sz="3000" dirty="0" err="1">
                <a:solidFill>
                  <a:schemeClr val="bg1"/>
                </a:solidFill>
              </a:rPr>
              <a:t>ImsSenderRxr</a:t>
            </a:r>
            <a:r>
              <a:rPr lang="en-US" sz="3000" dirty="0">
                <a:solidFill>
                  <a:schemeClr val="bg1"/>
                </a:solidFill>
              </a:rPr>
              <a:t>: [0009]&lt; DIAL [SUB0]</a:t>
            </a:r>
          </a:p>
          <a:p>
            <a:pPr marL="0" indent="0">
              <a:buNone/>
            </a:pPr>
            <a:r>
              <a:rPr lang="en-US" sz="3000" dirty="0" err="1">
                <a:solidFill>
                  <a:schemeClr val="bg1"/>
                </a:solidFill>
              </a:rPr>
              <a:t>ImsSenderRxr</a:t>
            </a:r>
            <a:r>
              <a:rPr lang="en-US" sz="3000" dirty="0">
                <a:solidFill>
                  <a:schemeClr val="bg1"/>
                </a:solidFill>
              </a:rPr>
              <a:t>: [UNSL]&lt;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UNSOL_RINGBACK_TONE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{1}[SUB0]</a:t>
            </a:r>
          </a:p>
          <a:p>
            <a:pPr marL="0" indent="0">
              <a:buNone/>
            </a:pPr>
            <a:r>
              <a:rPr lang="en-US" sz="3000" dirty="0" err="1">
                <a:solidFill>
                  <a:schemeClr val="bg1"/>
                </a:solidFill>
              </a:rPr>
              <a:t>ImsSenderRxr</a:t>
            </a:r>
            <a:r>
              <a:rPr lang="en-US" sz="3000" dirty="0">
                <a:solidFill>
                  <a:schemeClr val="bg1"/>
                </a:solidFill>
              </a:rPr>
              <a:t>: [UNSL]&lt; UNSOL_RESPONSE_CALL_STATE_CHANGED  [id=1,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ALERTING</a:t>
            </a:r>
            <a:r>
              <a:rPr lang="en-US" sz="3000" dirty="0">
                <a:solidFill>
                  <a:srgbClr val="002060"/>
                </a:solidFill>
              </a:rPr>
              <a:t>,</a:t>
            </a:r>
            <a:r>
              <a:rPr lang="en-US" sz="3000" dirty="0">
                <a:solidFill>
                  <a:schemeClr val="bg1"/>
                </a:solidFill>
              </a:rPr>
              <a:t>toa=129,norm,mo,0,voc,noevp,,cli=1,,1Call 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Details = 3 2</a:t>
            </a:r>
          </a:p>
          <a:p>
            <a:pPr marL="0" indent="0">
              <a:buNone/>
            </a:pPr>
            <a:r>
              <a:rPr lang="en-US" sz="3000" dirty="0" err="1">
                <a:solidFill>
                  <a:schemeClr val="bg1"/>
                </a:solidFill>
              </a:rPr>
              <a:t>ImsSenderRxr</a:t>
            </a:r>
            <a:r>
              <a:rPr lang="en-US" sz="3000" dirty="0">
                <a:solidFill>
                  <a:schemeClr val="bg1"/>
                </a:solidFill>
              </a:rPr>
              <a:t>: [UNSL]&lt; UNSOL_RESPONSE_CALL_STATE_CHANGED  [id=1,ACTIVE,toa=129,norm,mo,0,voc,noevp,,cli=1,,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1Call Details = 3 2 </a:t>
            </a:r>
            <a:r>
              <a:rPr lang="en-US" sz="3000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xmlns="" val="4459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2224" y="365125"/>
            <a:ext cx="11324492" cy="549275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MO VT Call: </a:t>
            </a:r>
            <a:r>
              <a:rPr lang="en-US" b="1" dirty="0" smtClean="0">
                <a:solidFill>
                  <a:schemeClr val="accent4"/>
                </a:solidFill>
              </a:rPr>
              <a:t>QMI </a:t>
            </a:r>
            <a:r>
              <a:rPr lang="en-US" b="1" dirty="0">
                <a:solidFill>
                  <a:schemeClr val="accent4"/>
                </a:solidFill>
              </a:rPr>
              <a:t>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380702" y="1034980"/>
            <a:ext cx="5406013" cy="5682691"/>
          </a:xfrm>
          <a:gradFill>
            <a:gsLst>
              <a:gs pos="17000">
                <a:srgbClr val="008E95"/>
              </a:gs>
              <a:gs pos="0">
                <a:srgbClr val="143C66"/>
              </a:gs>
            </a:gsLst>
            <a:lin ang="5400000" scaled="0"/>
          </a:gra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 err="1">
                <a:solidFill>
                  <a:schemeClr val="bg1"/>
                </a:solidFill>
              </a:rPr>
              <a:t>Tlvs</a:t>
            </a:r>
            <a:r>
              <a:rPr lang="en-US" sz="4500" dirty="0">
                <a:solidFill>
                  <a:schemeClr val="bg1"/>
                </a:solidFill>
              </a:rPr>
              <a:t>[2] {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</a:rPr>
              <a:t>      Service Type {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</a:rPr>
              <a:t>         </a:t>
            </a:r>
            <a:r>
              <a:rPr lang="en-US" sz="4500" dirty="0" err="1">
                <a:solidFill>
                  <a:schemeClr val="bg1"/>
                </a:solidFill>
              </a:rPr>
              <a:t>service_type</a:t>
            </a:r>
            <a:r>
              <a:rPr lang="en-US" sz="4500" dirty="0">
                <a:solidFill>
                  <a:schemeClr val="bg1"/>
                </a:solidFill>
              </a:rPr>
              <a:t> = VOICE_DIAL_CALL_SRV_TYPE_AUTOMATIC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</a:rPr>
              <a:t>   </a:t>
            </a:r>
            <a:r>
              <a:rPr lang="en-US" sz="4500" dirty="0" err="1">
                <a:solidFill>
                  <a:schemeClr val="bg1"/>
                </a:solidFill>
              </a:rPr>
              <a:t>Tlvs</a:t>
            </a:r>
            <a:r>
              <a:rPr lang="en-US" sz="4500" dirty="0">
                <a:solidFill>
                  <a:schemeClr val="bg1"/>
                </a:solidFill>
              </a:rPr>
              <a:t>[3] {</a:t>
            </a:r>
          </a:p>
          <a:p>
            <a:pPr marL="0" indent="0">
              <a:buNone/>
            </a:pPr>
            <a:r>
              <a:rPr lang="en-US" sz="4500" dirty="0" err="1" smtClean="0">
                <a:solidFill>
                  <a:schemeClr val="bg1"/>
                </a:solidFill>
              </a:rPr>
              <a:t>AudioAttributeForVtOrVoipCAllTlv</a:t>
            </a:r>
            <a:r>
              <a:rPr lang="en-US" sz="4500" dirty="0" smtClean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</a:rPr>
              <a:t>         </a:t>
            </a:r>
            <a:r>
              <a:rPr lang="en-US" sz="4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Audio </a:t>
            </a:r>
            <a:r>
              <a:rPr lang="en-US" sz="45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Attrib</a:t>
            </a:r>
            <a:r>
              <a:rPr lang="en-US" sz="4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</a:rPr>
              <a:t>   </a:t>
            </a:r>
            <a:r>
              <a:rPr lang="en-US" sz="4500" dirty="0" err="1">
                <a:solidFill>
                  <a:schemeClr val="bg1"/>
                </a:solidFill>
              </a:rPr>
              <a:t>Tlvs</a:t>
            </a:r>
            <a:r>
              <a:rPr lang="en-US" sz="4500" dirty="0">
                <a:solidFill>
                  <a:schemeClr val="bg1"/>
                </a:solidFill>
              </a:rPr>
              <a:t>[4] {</a:t>
            </a:r>
          </a:p>
          <a:p>
            <a:pPr marL="0" indent="0">
              <a:buNone/>
            </a:pPr>
            <a:r>
              <a:rPr lang="en-US" sz="4500" dirty="0" err="1" smtClean="0">
                <a:solidFill>
                  <a:schemeClr val="bg1"/>
                </a:solidFill>
              </a:rPr>
              <a:t>VideoAttributeForVtOrVoipCAllTlv</a:t>
            </a:r>
            <a:r>
              <a:rPr lang="en-US" sz="4500" dirty="0" smtClean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</a:rPr>
              <a:t>         </a:t>
            </a:r>
            <a:r>
              <a:rPr lang="en-US" sz="5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Video </a:t>
            </a:r>
            <a:r>
              <a:rPr lang="en-US" sz="51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Attrib</a:t>
            </a:r>
            <a:r>
              <a:rPr lang="en-US" sz="5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2224" y="1034980"/>
            <a:ext cx="5446207" cy="5682691"/>
          </a:xfrm>
          <a:gradFill>
            <a:gsLst>
              <a:gs pos="100000">
                <a:srgbClr val="008E95"/>
              </a:gs>
              <a:gs pos="0">
                <a:srgbClr val="143C66"/>
              </a:gs>
            </a:gsLst>
            <a:lin ang="5400000" scaled="0"/>
          </a:gra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2016 Feb  5  14:45:38.314  [7B]  0x138E  QMI Link 1 RX PDU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QmiType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VOICE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SduCtlFlags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REQ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MsgType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QMI_VOICE_DIAL_CALL_MSG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MsgLength</a:t>
            </a:r>
            <a:r>
              <a:rPr lang="en-US" sz="1800" dirty="0">
                <a:solidFill>
                  <a:schemeClr val="bg1"/>
                </a:solidFill>
              </a:rPr>
              <a:t> = 42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Service_Voc_V2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</a:t>
            </a:r>
            <a:r>
              <a:rPr lang="en-US" sz="1800" dirty="0" err="1">
                <a:solidFill>
                  <a:schemeClr val="bg1"/>
                </a:solidFill>
              </a:rPr>
              <a:t>Tlvs</a:t>
            </a:r>
            <a:r>
              <a:rPr lang="en-US" sz="1800" dirty="0">
                <a:solidFill>
                  <a:schemeClr val="bg1"/>
                </a:solidFill>
              </a:rPr>
              <a:t>[0]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Calling Number </a:t>
            </a:r>
            <a:r>
              <a:rPr lang="en-US" sz="1800" dirty="0" err="1">
                <a:solidFill>
                  <a:schemeClr val="bg1"/>
                </a:solidFill>
              </a:rPr>
              <a:t>Tlv</a:t>
            </a:r>
            <a:r>
              <a:rPr lang="en-US" sz="18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</a:t>
            </a:r>
            <a:r>
              <a:rPr lang="en-US" sz="1800" dirty="0" err="1">
                <a:solidFill>
                  <a:schemeClr val="bg1"/>
                </a:solidFill>
              </a:rPr>
              <a:t>calling_number</a:t>
            </a:r>
            <a:r>
              <a:rPr lang="en-US" sz="1800" dirty="0">
                <a:solidFill>
                  <a:schemeClr val="bg1"/>
                </a:solidFill>
              </a:rPr>
              <a:t> = { 56, 57, 53, 50, 49, 49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</a:t>
            </a:r>
            <a:r>
              <a:rPr lang="en-US" sz="1800" dirty="0" err="1">
                <a:solidFill>
                  <a:schemeClr val="bg1"/>
                </a:solidFill>
              </a:rPr>
              <a:t>Tlvs</a:t>
            </a:r>
            <a:r>
              <a:rPr lang="en-US" sz="1800" dirty="0">
                <a:solidFill>
                  <a:schemeClr val="bg1"/>
                </a:solidFill>
              </a:rPr>
              <a:t>[1]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Call Type </a:t>
            </a:r>
            <a:r>
              <a:rPr lang="en-US" sz="1800" dirty="0" err="1">
                <a:solidFill>
                  <a:schemeClr val="bg1"/>
                </a:solidFill>
              </a:rPr>
              <a:t>Tlv</a:t>
            </a:r>
            <a:r>
              <a:rPr lang="en-US" sz="18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  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call_type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VT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</a:t>
            </a:r>
            <a:r>
              <a:rPr lang="en-US" sz="1800" dirty="0" smtClean="0">
                <a:solidFill>
                  <a:schemeClr val="bg1"/>
                </a:solidFill>
              </a:rPr>
              <a:t>} 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86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MO VT Call: </a:t>
            </a:r>
            <a:r>
              <a:rPr lang="en-US" b="1" dirty="0" smtClean="0">
                <a:solidFill>
                  <a:schemeClr val="accent4"/>
                </a:solidFill>
              </a:rPr>
              <a:t>SIP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chemeClr val="bg1"/>
                </a:solidFill>
              </a:rPr>
              <a:t>2016 Feb  5  14:45:38.484  [6A]  0x156E  IMS SIP Message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1"/>
                </a:solidFill>
              </a:rPr>
              <a:t>Direction = UE_TO_NETWORK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1"/>
                </a:solidFill>
              </a:rPr>
              <a:t>SDP Presence = 1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1"/>
                </a:solidFill>
              </a:rPr>
              <a:t>Message ID = IMS_SIP_INVITE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1"/>
                </a:solidFill>
              </a:rPr>
              <a:t>Response Code = INFORMAL_RESPONSE (0)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1"/>
                </a:solidFill>
              </a:rPr>
              <a:t>Sip Message = INVITE tel:895211;phone-context=vzwims.com SIP/2.0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1"/>
                </a:solidFill>
              </a:rPr>
              <a:t>f: "890911" &lt;sip:890911@test.3gpp.com&gt;;tag=552405039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1"/>
                </a:solidFill>
              </a:rPr>
              <a:t>t: &lt;tel:895211;phone-context=vzwims.com&gt;</a:t>
            </a:r>
          </a:p>
          <a:p>
            <a:pPr marL="0" indent="0">
              <a:buNone/>
            </a:pPr>
            <a:r>
              <a:rPr lang="en-US" sz="3700" dirty="0">
                <a:solidFill>
                  <a:schemeClr val="bg1"/>
                </a:solidFill>
              </a:rPr>
              <a:t>Max-Forwards: 70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v=0</a:t>
            </a:r>
          </a:p>
          <a:p>
            <a:pPr marL="0" indent="0">
              <a:buNone/>
            </a:pPr>
            <a:r>
              <a:rPr lang="en-US" sz="8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m=audio 50010 RTP/AVP 99 97 105 96</a:t>
            </a:r>
          </a:p>
          <a:p>
            <a:pPr marL="0" indent="0">
              <a:buNone/>
            </a:pPr>
            <a:r>
              <a:rPr lang="en-US" sz="8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a=rtpmap:99 AMR-WB/16000/1</a:t>
            </a:r>
          </a:p>
          <a:p>
            <a:pPr marL="0" indent="0">
              <a:buNone/>
            </a:pPr>
            <a:r>
              <a:rPr lang="en-US" sz="8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</a:t>
            </a:r>
            <a:r>
              <a:rPr lang="en-US" sz="8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sendrecv</a:t>
            </a:r>
            <a:endParaRPr lang="en-US" sz="8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9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m=video 60010 RTP/AVPF 114 113</a:t>
            </a:r>
          </a:p>
          <a:p>
            <a:pPr marL="0" indent="0">
              <a:buNone/>
            </a:pPr>
            <a:r>
              <a:rPr lang="en-US" sz="9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a=rtpmap:114 H264/90000</a:t>
            </a:r>
          </a:p>
          <a:p>
            <a:pPr marL="0" indent="0">
              <a:buNone/>
            </a:pPr>
            <a:r>
              <a:rPr lang="en-US" sz="9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</a:t>
            </a:r>
            <a:r>
              <a:rPr lang="en-US" sz="9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sendrecv</a:t>
            </a:r>
            <a:endParaRPr lang="en-US" sz="9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72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4"/>
                </a:solidFill>
                <a:latin typeface="+mn-lt"/>
              </a:rPr>
              <a:t>VT</a:t>
            </a:r>
            <a:r>
              <a:rPr lang="en-US" b="1" dirty="0" err="1" smtClean="0">
                <a:solidFill>
                  <a:schemeClr val="accent4"/>
                </a:solidFill>
                <a:latin typeface="+mn-lt"/>
                <a:sym typeface="Wingdings" panose="05000000000000000000" pitchFamily="2" charset="2"/>
              </a:rPr>
              <a:t>VoLTEVT</a:t>
            </a:r>
            <a:r>
              <a:rPr lang="en-US" b="1" dirty="0" smtClean="0">
                <a:solidFill>
                  <a:schemeClr val="accent4"/>
                </a:solidFill>
                <a:latin typeface="+mn-lt"/>
                <a:sym typeface="Wingdings" panose="05000000000000000000" pitchFamily="2" charset="2"/>
              </a:rPr>
              <a:t> call transition </a:t>
            </a:r>
            <a:r>
              <a:rPr lang="en-US" b="1" dirty="0" err="1" smtClean="0">
                <a:solidFill>
                  <a:schemeClr val="accent4"/>
                </a:solidFill>
                <a:latin typeface="+mn-lt"/>
                <a:sym typeface="Wingdings" panose="05000000000000000000" pitchFamily="2" charset="2"/>
              </a:rPr>
              <a:t>adb</a:t>
            </a:r>
            <a:r>
              <a:rPr lang="en-US" b="1" dirty="0" smtClean="0">
                <a:solidFill>
                  <a:schemeClr val="accent4"/>
                </a:solidFill>
                <a:latin typeface="+mn-lt"/>
                <a:sym typeface="Wingdings" panose="05000000000000000000" pitchFamily="2" charset="2"/>
              </a:rPr>
              <a:t> Logs…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1" y="805758"/>
            <a:ext cx="11462781" cy="586009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//VT to VoLTE downgrade</a:t>
            </a:r>
            <a:r>
              <a:rPr lang="en-US" sz="3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3100" dirty="0" err="1">
                <a:solidFill>
                  <a:schemeClr val="bg1"/>
                </a:solidFill>
              </a:rPr>
              <a:t>ImsSenderRxr</a:t>
            </a:r>
            <a:r>
              <a:rPr lang="en-US" sz="3100" dirty="0">
                <a:solidFill>
                  <a:schemeClr val="bg1"/>
                </a:solidFill>
              </a:rPr>
              <a:t>: </a:t>
            </a:r>
            <a:r>
              <a:rPr lang="en-US" sz="31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modifyCallInitiate</a:t>
            </a: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callModify</a:t>
            </a:r>
            <a:r>
              <a:rPr lang="en-US" sz="3100" dirty="0">
                <a:solidFill>
                  <a:schemeClr val="bg1"/>
                </a:solidFill>
              </a:rPr>
              <a:t>=  1  </a:t>
            </a:r>
            <a:r>
              <a:rPr lang="en-US" sz="3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0 2  </a:t>
            </a:r>
            <a:r>
              <a:rPr lang="en-US" sz="3100" dirty="0" err="1">
                <a:solidFill>
                  <a:schemeClr val="bg1"/>
                </a:solidFill>
              </a:rPr>
              <a:t>callSubState</a:t>
            </a:r>
            <a:r>
              <a:rPr lang="en-US" sz="3100" dirty="0">
                <a:solidFill>
                  <a:schemeClr val="bg1"/>
                </a:solidFill>
              </a:rPr>
              <a:t> 0 videoPauseState2 mediaId-1 Local Ability  Peer Ability  Cause code 0 0[SUB0]</a:t>
            </a:r>
          </a:p>
          <a:p>
            <a:pPr marL="0" indent="0">
              <a:buNone/>
            </a:pPr>
            <a:r>
              <a:rPr lang="en-US" sz="3100" dirty="0" err="1">
                <a:solidFill>
                  <a:schemeClr val="bg1"/>
                </a:solidFill>
              </a:rPr>
              <a:t>ImsSenderRxr</a:t>
            </a:r>
            <a:r>
              <a:rPr lang="en-US" sz="3100" dirty="0">
                <a:solidFill>
                  <a:schemeClr val="bg1"/>
                </a:solidFill>
              </a:rPr>
              <a:t>: [0010]&gt; </a:t>
            </a: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MODIFY_CALL_INITIATE</a:t>
            </a:r>
            <a:r>
              <a:rPr lang="en-US" sz="3100" dirty="0">
                <a:solidFill>
                  <a:schemeClr val="bg1"/>
                </a:solidFill>
              </a:rPr>
              <a:t>[SUB0]</a:t>
            </a:r>
          </a:p>
          <a:p>
            <a:pPr marL="0" indent="0">
              <a:buNone/>
            </a:pPr>
            <a:r>
              <a:rPr lang="en-US" sz="3100" dirty="0" err="1">
                <a:solidFill>
                  <a:schemeClr val="bg1"/>
                </a:solidFill>
              </a:rPr>
              <a:t>ImsSenderRxr</a:t>
            </a:r>
            <a:r>
              <a:rPr lang="en-US" sz="3100" dirty="0">
                <a:solidFill>
                  <a:schemeClr val="bg1"/>
                </a:solidFill>
              </a:rPr>
              <a:t>: [0010]&lt; </a:t>
            </a: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MODIFY_CALL_INITIATE</a:t>
            </a:r>
            <a:r>
              <a:rPr lang="en-US" sz="3100" dirty="0">
                <a:solidFill>
                  <a:schemeClr val="bg1"/>
                </a:solidFill>
              </a:rPr>
              <a:t> [SUB0]</a:t>
            </a:r>
          </a:p>
          <a:p>
            <a:pPr marL="0" indent="0">
              <a:buNone/>
            </a:pPr>
            <a:r>
              <a:rPr lang="en-US" sz="3100" dirty="0" err="1">
                <a:solidFill>
                  <a:schemeClr val="bg1"/>
                </a:solidFill>
              </a:rPr>
              <a:t>ImsSenderRxr</a:t>
            </a:r>
            <a:r>
              <a:rPr lang="en-US" sz="3100" dirty="0">
                <a:solidFill>
                  <a:schemeClr val="bg1"/>
                </a:solidFill>
              </a:rPr>
              <a:t>: [UNSL]&lt; UNSOL_RESPONSE_CALL_STATE_CHANGED  [id=1,</a:t>
            </a:r>
            <a:r>
              <a:rPr lang="en-US" sz="3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sz="3100" dirty="0">
                <a:solidFill>
                  <a:schemeClr val="bg1"/>
                </a:solidFill>
              </a:rPr>
              <a:t>,toa=129,norm,mo,0,voc,noevp,,cli=1,,</a:t>
            </a:r>
            <a:r>
              <a:rPr lang="en-US" sz="3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1Call Details = 0 </a:t>
            </a:r>
            <a:r>
              <a:rPr lang="en-US" sz="3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en-US" sz="3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3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VoLTE to VT upgrade</a:t>
            </a:r>
            <a:r>
              <a:rPr lang="en-US" sz="3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3100" dirty="0" err="1">
                <a:solidFill>
                  <a:schemeClr val="bg1"/>
                </a:solidFill>
              </a:rPr>
              <a:t>ImsSenderRxr</a:t>
            </a:r>
            <a:r>
              <a:rPr lang="en-US" sz="3100" dirty="0">
                <a:solidFill>
                  <a:schemeClr val="bg1"/>
                </a:solidFill>
              </a:rPr>
              <a:t>: </a:t>
            </a:r>
            <a:r>
              <a:rPr lang="en-US" sz="31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modifyCallInitiate</a:t>
            </a: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callModify</a:t>
            </a:r>
            <a:r>
              <a:rPr lang="en-US" sz="3100" dirty="0">
                <a:solidFill>
                  <a:schemeClr val="bg1"/>
                </a:solidFill>
              </a:rPr>
              <a:t>=  1  </a:t>
            </a: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3 2  </a:t>
            </a:r>
            <a:r>
              <a:rPr lang="en-US" sz="3100" dirty="0" err="1">
                <a:solidFill>
                  <a:schemeClr val="bg1"/>
                </a:solidFill>
              </a:rPr>
              <a:t>callSubState</a:t>
            </a:r>
            <a:r>
              <a:rPr lang="en-US" sz="3100" dirty="0">
                <a:solidFill>
                  <a:schemeClr val="bg1"/>
                </a:solidFill>
              </a:rPr>
              <a:t> 0 videoPauseState2 mediaId-1 Local Ability  Peer Ability  Cause code 0 0[SUB0]</a:t>
            </a:r>
          </a:p>
          <a:p>
            <a:pPr marL="0" indent="0">
              <a:buNone/>
            </a:pPr>
            <a:r>
              <a:rPr lang="en-US" sz="3100" dirty="0" err="1" smtClean="0">
                <a:solidFill>
                  <a:schemeClr val="bg1"/>
                </a:solidFill>
              </a:rPr>
              <a:t>ImsSenderRxr</a:t>
            </a:r>
            <a:r>
              <a:rPr lang="en-US" sz="3100" dirty="0">
                <a:solidFill>
                  <a:schemeClr val="bg1"/>
                </a:solidFill>
              </a:rPr>
              <a:t>: [0011]&gt; </a:t>
            </a: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MODIFY_CALL_INITIATE</a:t>
            </a:r>
            <a:r>
              <a:rPr lang="en-US" sz="3100" dirty="0">
                <a:solidFill>
                  <a:schemeClr val="bg1"/>
                </a:solidFill>
              </a:rPr>
              <a:t>[SUB0]</a:t>
            </a:r>
          </a:p>
          <a:p>
            <a:pPr marL="0" indent="0">
              <a:buNone/>
            </a:pPr>
            <a:r>
              <a:rPr lang="en-US" sz="3100" dirty="0" err="1">
                <a:solidFill>
                  <a:schemeClr val="bg1"/>
                </a:solidFill>
              </a:rPr>
              <a:t>ImsSenderRxr</a:t>
            </a:r>
            <a:r>
              <a:rPr lang="en-US" sz="3100" dirty="0">
                <a:solidFill>
                  <a:schemeClr val="bg1"/>
                </a:solidFill>
              </a:rPr>
              <a:t>: [0011]&lt; </a:t>
            </a: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MODIFY_CALL_INITIATE </a:t>
            </a:r>
            <a:r>
              <a:rPr lang="en-US" sz="3100" dirty="0">
                <a:solidFill>
                  <a:schemeClr val="bg1"/>
                </a:solidFill>
              </a:rPr>
              <a:t>[SUB0]</a:t>
            </a:r>
          </a:p>
          <a:p>
            <a:pPr marL="0" indent="0">
              <a:buNone/>
            </a:pPr>
            <a:r>
              <a:rPr lang="en-US" sz="3100" dirty="0" err="1">
                <a:solidFill>
                  <a:schemeClr val="bg1"/>
                </a:solidFill>
              </a:rPr>
              <a:t>ImsSenderRxr</a:t>
            </a:r>
            <a:r>
              <a:rPr lang="en-US" sz="3100" dirty="0">
                <a:solidFill>
                  <a:schemeClr val="bg1"/>
                </a:solidFill>
              </a:rPr>
              <a:t>: [UNSL]&lt; UNSOL_RESPONSE_CALL_STATE_CHANGED  [id=1,</a:t>
            </a:r>
            <a:r>
              <a:rPr lang="en-US" sz="3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sz="3100" dirty="0">
                <a:solidFill>
                  <a:schemeClr val="bg1"/>
                </a:solidFill>
              </a:rPr>
              <a:t>,toa=129,norm,mo,0,voc,noevp,,cli=1,,</a:t>
            </a:r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3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Details = 3 2</a:t>
            </a:r>
          </a:p>
        </p:txBody>
      </p:sp>
    </p:spTree>
    <p:extLst>
      <p:ext uri="{BB962C8B-B14F-4D97-AF65-F5344CB8AC3E}">
        <p14:creationId xmlns:p14="http://schemas.microsoft.com/office/powerpoint/2010/main" xmlns="" val="41212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VT</a:t>
            </a:r>
            <a:r>
              <a:rPr lang="en-US" b="1" dirty="0" err="1">
                <a:solidFill>
                  <a:schemeClr val="accent4"/>
                </a:solidFill>
                <a:sym typeface="Wingdings" panose="05000000000000000000" pitchFamily="2" charset="2"/>
              </a:rPr>
              <a:t></a:t>
            </a:r>
            <a:r>
              <a:rPr lang="en-US" b="1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VoLTE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call transition 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QMI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Logs…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2016 Feb  5  14:47:25.917  [BC]  0x138E  QMI Link 1 RX PDU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QmiType</a:t>
            </a:r>
            <a:r>
              <a:rPr lang="en-US" sz="3200" dirty="0">
                <a:solidFill>
                  <a:schemeClr val="bg1"/>
                </a:solidFill>
              </a:rPr>
              <a:t> = VOICE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SduCtlFlags</a:t>
            </a:r>
            <a:r>
              <a:rPr lang="en-US" sz="3200" dirty="0">
                <a:solidFill>
                  <a:schemeClr val="bg1"/>
                </a:solidFill>
              </a:rPr>
              <a:t> = REQ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MsgType</a:t>
            </a:r>
            <a:r>
              <a:rPr lang="en-US" sz="3200" dirty="0">
                <a:solidFill>
                  <a:schemeClr val="bg1"/>
                </a:solidFill>
              </a:rPr>
              <a:t> =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QMI_VOICE_MANAGE_IP_CALLS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Service_Voc_V2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</a:t>
            </a:r>
            <a:r>
              <a:rPr lang="en-US" sz="3200" dirty="0" err="1">
                <a:solidFill>
                  <a:schemeClr val="bg1"/>
                </a:solidFill>
              </a:rPr>
              <a:t>ManageIpCallsInfoTlv</a:t>
            </a:r>
            <a:r>
              <a:rPr lang="en-US" sz="32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sups_type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MODIFY_CALL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</a:t>
            </a:r>
            <a:r>
              <a:rPr lang="en-US" sz="3200" dirty="0" err="1">
                <a:solidFill>
                  <a:schemeClr val="bg1"/>
                </a:solidFill>
              </a:rPr>
              <a:t>AudioAttributeTForVtOrVoipCallTlv</a:t>
            </a:r>
            <a:r>
              <a:rPr lang="en-US" sz="32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Audio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Attrib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       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Video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Attrib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303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646" y="104662"/>
            <a:ext cx="11307778" cy="4798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QCN Issues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sz="2400" b="1" dirty="0" smtClean="0">
                <a:solidFill>
                  <a:schemeClr val="bg1"/>
                </a:solidFill>
              </a:rPr>
              <a:t>When there is any issues with UE network latch, tester needs to check these concern.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 UE is in Field test mode-FTM</a:t>
            </a:r>
          </a:p>
          <a:p>
            <a:pPr marL="800100" lvl="1" indent="-342900">
              <a:buAutoNum type="alphaUcParenR"/>
            </a:pPr>
            <a:r>
              <a:rPr lang="en-US" b="1" dirty="0" smtClean="0">
                <a:solidFill>
                  <a:schemeClr val="bg1"/>
                </a:solidFill>
              </a:rPr>
              <a:t>QCN might not be loaded, load the correct </a:t>
            </a:r>
            <a:r>
              <a:rPr lang="en-US" b="1" dirty="0" err="1" smtClean="0">
                <a:solidFill>
                  <a:schemeClr val="bg1"/>
                </a:solidFill>
              </a:rPr>
              <a:t>qcn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AutoNum type="alphaUcParenR"/>
            </a:pPr>
            <a:r>
              <a:rPr lang="en-US" b="1" dirty="0" smtClean="0">
                <a:solidFill>
                  <a:srgbClr val="FFC000"/>
                </a:solidFill>
              </a:rPr>
              <a:t>NV-00453 </a:t>
            </a:r>
            <a:r>
              <a:rPr lang="en-US" b="1" dirty="0" smtClean="0">
                <a:solidFill>
                  <a:schemeClr val="bg1"/>
                </a:solidFill>
              </a:rPr>
              <a:t>might not be set to </a:t>
            </a:r>
            <a:r>
              <a:rPr lang="en-US" b="1" dirty="0" smtClean="0">
                <a:solidFill>
                  <a:srgbClr val="FFC000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Offline mode.</a:t>
            </a:r>
          </a:p>
          <a:p>
            <a:pPr marL="800100" lvl="1" indent="-342900">
              <a:buAutoNum type="alphaUcParenR"/>
            </a:pPr>
            <a:r>
              <a:rPr lang="en-US" b="1" dirty="0" smtClean="0">
                <a:solidFill>
                  <a:schemeClr val="bg1"/>
                </a:solidFill>
              </a:rPr>
              <a:t>Issues with the loaded QCN.</a:t>
            </a:r>
          </a:p>
          <a:p>
            <a:pPr marL="800100" lvl="1" indent="-342900">
              <a:buAutoNum type="alphaUcParenR"/>
            </a:pPr>
            <a:r>
              <a:rPr lang="en-US" b="1" dirty="0" smtClean="0">
                <a:solidFill>
                  <a:schemeClr val="bg1"/>
                </a:solidFill>
              </a:rPr>
              <a:t>Erase the QCN and load the correct QCN.</a:t>
            </a:r>
          </a:p>
          <a:p>
            <a:pPr marL="800100" lvl="1" indent="-342900">
              <a:buAutoNum type="alphaUcParenR"/>
            </a:pPr>
            <a:r>
              <a:rPr lang="en-US" b="1" dirty="0" smtClean="0">
                <a:solidFill>
                  <a:schemeClr val="bg1"/>
                </a:solidFill>
              </a:rPr>
              <a:t>Get UE calibrated  from LAB RF team.</a:t>
            </a:r>
          </a:p>
          <a:p>
            <a:pPr marL="800100" lvl="1" indent="-342900">
              <a:buAutoNum type="alphaUcParenR"/>
            </a:pPr>
            <a:r>
              <a:rPr lang="en-US" b="1" dirty="0" smtClean="0">
                <a:solidFill>
                  <a:schemeClr val="bg1"/>
                </a:solidFill>
              </a:rPr>
              <a:t>Issue could be there with build.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Power off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A) Could be an app issue. Sync issue between modem and apps.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ONLINE mode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A) QCN is fine, device should latch on the network if everything is fine from build and network  side.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0937" y="1734609"/>
            <a:ext cx="4158661" cy="29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7333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VT</a:t>
            </a:r>
            <a:r>
              <a:rPr lang="en-US" b="1" dirty="0" err="1">
                <a:solidFill>
                  <a:schemeClr val="accent4"/>
                </a:solidFill>
                <a:sym typeface="Wingdings" panose="05000000000000000000" pitchFamily="2" charset="2"/>
              </a:rPr>
              <a:t>VoLTEVT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 call transition 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SIP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Logs…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m=audio 50010 RTP/AVP 99 105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b=AS:41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b=RS:600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b=RR:2000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a=rtpmap:99 AMR-WB/16000/1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a=</a:t>
            </a:r>
            <a:r>
              <a:rPr lang="en-US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sendrecv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a=maxptime:240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a=ptime:20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m=video 0 RTP/AVPF 114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a=inactive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a=extmap:2 urn:3gpp:video-orientation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7797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VoLTE</a:t>
            </a:r>
            <a:r>
              <a:rPr lang="en-US" b="1" dirty="0" err="1">
                <a:solidFill>
                  <a:schemeClr val="accent4"/>
                </a:solidFill>
                <a:sym typeface="Wingdings" panose="05000000000000000000" pitchFamily="2" charset="2"/>
              </a:rPr>
              <a:t>VT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 call transition 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QMI Logs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2016 Feb  5  14:48:59.785  [60]  0x138E  QMI Link 1 RX PDU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SduCtlFlags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REQ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MsgType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QMI_VOICE_MANAGE_IP_CALLS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Service_Voc_V2 {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ManageIpCallsInfoTlv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sups_type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MODIFY_CALL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CallTypeTlv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Call Type = VT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AudioAttributeTForVtOrVoipCallTlv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Audio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Attrib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VidioAttributeTForVtOrVoipCallTlv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Video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Attrib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12037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VoLTE</a:t>
            </a:r>
            <a:r>
              <a:rPr lang="en-US" b="1" dirty="0" err="1">
                <a:solidFill>
                  <a:schemeClr val="accent4"/>
                </a:solidFill>
                <a:sym typeface="Wingdings" panose="05000000000000000000" pitchFamily="2" charset="2"/>
              </a:rPr>
              <a:t>VT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 call transition 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QMI Logs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2016 Feb  5  14:49:07.978  [2B]  0x138F  QMI Link 1 TX PDU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SduCtlFlags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RSP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MsgType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QMI_VOICE_MANAGE_IP_CALLS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 err="1">
                <a:solidFill>
                  <a:schemeClr val="bg1"/>
                </a:solidFill>
              </a:rPr>
              <a:t>Tlvs</a:t>
            </a:r>
            <a:r>
              <a:rPr lang="en-US" sz="2400" dirty="0">
                <a:solidFill>
                  <a:schemeClr val="bg1"/>
                </a:solidFill>
              </a:rPr>
              <a:t>[0] {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ResultCode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    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QmiResult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QMI_RESULT_SUCCESS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     </a:t>
            </a:r>
            <a:r>
              <a:rPr lang="en-US" sz="2400" dirty="0" err="1">
                <a:solidFill>
                  <a:schemeClr val="bg1"/>
                </a:solidFill>
              </a:rPr>
              <a:t>QmiError</a:t>
            </a:r>
            <a:r>
              <a:rPr lang="en-US" sz="2400" dirty="0">
                <a:solidFill>
                  <a:schemeClr val="bg1"/>
                </a:solidFill>
              </a:rPr>
              <a:t> = QMI_ERROR_NONE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 err="1">
                <a:solidFill>
                  <a:schemeClr val="bg1"/>
                </a:solidFill>
              </a:rPr>
              <a:t>Tlvs</a:t>
            </a:r>
            <a:r>
              <a:rPr lang="en-US" sz="2400" dirty="0">
                <a:solidFill>
                  <a:schemeClr val="bg1"/>
                </a:solidFill>
              </a:rPr>
              <a:t>[1] {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CallModifiedCauseTlv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    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call_modified_cause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VOICE_CALL_MODIFIED_CAUSE_UPGRADE_DUE_TO_LOCAL_REQ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4161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VoLTE</a:t>
            </a:r>
            <a:r>
              <a:rPr lang="en-US" b="1" dirty="0" err="1">
                <a:solidFill>
                  <a:schemeClr val="accent4"/>
                </a:solidFill>
                <a:sym typeface="Wingdings" panose="05000000000000000000" pitchFamily="2" charset="2"/>
              </a:rPr>
              <a:t>VT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 call transition 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QMI Logs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2016 Feb  5  14:49:07.978  [2B]  0x138F  QMI Link 1 TX PDU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SduCtlFlags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IND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MsgType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QMI_VOICE_MODIFIED_IND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QmiVoiceModifiedIndTlvs</a:t>
            </a:r>
            <a:r>
              <a:rPr lang="en-US" sz="2000" dirty="0">
                <a:solidFill>
                  <a:schemeClr val="bg1"/>
                </a:solidFill>
              </a:rPr>
              <a:t>[1]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CallTypeTlv</a:t>
            </a:r>
            <a:r>
              <a:rPr lang="en-US" sz="20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Type = VT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QmiVoiceModifiedIndTlvs</a:t>
            </a:r>
            <a:r>
              <a:rPr lang="en-US" sz="2000" dirty="0" smtClean="0">
                <a:solidFill>
                  <a:schemeClr val="bg1"/>
                </a:solidFill>
              </a:rPr>
              <a:t>[2</a:t>
            </a:r>
            <a:r>
              <a:rPr lang="en-US" sz="2000" dirty="0">
                <a:solidFill>
                  <a:schemeClr val="bg1"/>
                </a:solidFill>
              </a:rPr>
              <a:t>]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AudioAttributeForVtOrVoipCAllTlv</a:t>
            </a:r>
            <a:r>
              <a:rPr lang="en-US" sz="20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Audio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Attrib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QmiVoiceModifiedIndTlvs</a:t>
            </a:r>
            <a:r>
              <a:rPr lang="en-US" sz="2000" dirty="0" smtClean="0">
                <a:solidFill>
                  <a:schemeClr val="bg1"/>
                </a:solidFill>
              </a:rPr>
              <a:t>[3</a:t>
            </a:r>
            <a:r>
              <a:rPr lang="en-US" sz="2000" dirty="0">
                <a:solidFill>
                  <a:schemeClr val="bg1"/>
                </a:solidFill>
              </a:rPr>
              <a:t>]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VideoAttributeForVtOrVoipCAllTlv</a:t>
            </a:r>
            <a:r>
              <a:rPr lang="en-US" sz="20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Video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Attrib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4"/>
                </a:solidFill>
              </a:rPr>
              <a:t>VoLTE</a:t>
            </a:r>
            <a:r>
              <a:rPr lang="en-US" b="1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VT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call transition 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SIP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Logs…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2016 Feb  5  14:48:59.819  [1A]  0x156E  IMS SIP Message  --  IMS_SIP_INVITE/INFORMAL_RESPONSE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Direction = UE_TO_NETWORK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Message ID = IMS_SIP_INVITE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Response Code = INFORMAL_RESPONSE (0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 Call ID = 7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Sip Message = INVITE sip:IR92TransferB2B_00000019@ice.qualcomm.com SIP/2.0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f: "890911"&lt;sip:890911@test.3gpp.com&gt;;tag=552405039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t: &lt;tel:895211;phone-context=vzwims.com&gt;;tag=bdb46a06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CSeq</a:t>
            </a:r>
            <a:r>
              <a:rPr lang="en-US" sz="3200" dirty="0">
                <a:solidFill>
                  <a:schemeClr val="bg1"/>
                </a:solidFill>
              </a:rPr>
              <a:t>: 552405029 INVITE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m=audio 50010 RTP/AVP 99 105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sendrecv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m=video 60010 RTP/AVPF 114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sendrecv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4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4"/>
                </a:solidFill>
              </a:rPr>
              <a:t>VoLTE</a:t>
            </a:r>
            <a:r>
              <a:rPr lang="en-US" b="1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VT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call transition 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SIP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Logs…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2016 Feb  5  14:49:07.941  [DB]  0x156E  IMS SIP Message  --  IMS_SIP_INVITE/OK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Direction =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NETWORK_TO_UE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Message ID = IMS_SIP_INVITE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Response Code = OK (200)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 Call ID = 7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Sip Message = SIP/2.0 200 OK</a:t>
            </a: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m=audio 50010 RTP/AVP 99 105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a=rtpmap:99 AMR-WB/16000/1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sendrecv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m=video 60010 RTP/AVPF 114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a=rtpmap:114 H264/90000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sendrecv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33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VoLTE</a:t>
            </a:r>
            <a:r>
              <a:rPr lang="en-US" b="1" dirty="0" err="1">
                <a:solidFill>
                  <a:schemeClr val="accent4"/>
                </a:solidFill>
                <a:sym typeface="Wingdings" panose="05000000000000000000" pitchFamily="2" charset="2"/>
              </a:rPr>
              <a:t>VT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 call 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upgrade reject by remote: </a:t>
            </a:r>
            <a:r>
              <a:rPr lang="en-US" b="1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adb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err="1">
                <a:solidFill>
                  <a:schemeClr val="bg1"/>
                </a:solidFill>
              </a:rPr>
              <a:t>ImsSenderRxr</a:t>
            </a:r>
            <a:r>
              <a:rPr lang="en-IN" sz="3200" dirty="0">
                <a:solidFill>
                  <a:schemeClr val="bg1"/>
                </a:solidFill>
              </a:rPr>
              <a:t>: </a:t>
            </a:r>
            <a:r>
              <a:rPr lang="en-IN" sz="3200" dirty="0" err="1">
                <a:solidFill>
                  <a:srgbClr val="002060"/>
                </a:solidFill>
              </a:rPr>
              <a:t>modifyCallInitiate</a:t>
            </a:r>
            <a:r>
              <a:rPr lang="en-IN" sz="3200" dirty="0">
                <a:solidFill>
                  <a:srgbClr val="002060"/>
                </a:solidFill>
              </a:rPr>
              <a:t> </a:t>
            </a:r>
            <a:r>
              <a:rPr lang="en-IN" sz="3200" dirty="0" err="1">
                <a:solidFill>
                  <a:srgbClr val="002060"/>
                </a:solidFill>
              </a:rPr>
              <a:t>callModify</a:t>
            </a:r>
            <a:r>
              <a:rPr lang="en-IN" sz="3200" dirty="0">
                <a:solidFill>
                  <a:schemeClr val="bg1"/>
                </a:solidFill>
              </a:rPr>
              <a:t>=  1  </a:t>
            </a:r>
            <a:r>
              <a:rPr lang="en-IN" sz="3600" dirty="0">
                <a:solidFill>
                  <a:srgbClr val="002060"/>
                </a:solidFill>
              </a:rPr>
              <a:t>3 2  </a:t>
            </a:r>
            <a:r>
              <a:rPr lang="en-IN" sz="3200" dirty="0" err="1">
                <a:solidFill>
                  <a:schemeClr val="bg1"/>
                </a:solidFill>
              </a:rPr>
              <a:t>callSubState</a:t>
            </a:r>
            <a:r>
              <a:rPr lang="en-IN" sz="3200" dirty="0">
                <a:solidFill>
                  <a:schemeClr val="bg1"/>
                </a:solidFill>
              </a:rPr>
              <a:t> 0 videoPauseState2 mediaId-1 Local Ability  Peer Ability  Cause code 0 0[SUB0</a:t>
            </a:r>
            <a:r>
              <a:rPr lang="en-IN" sz="3200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en-IN" sz="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3200" dirty="0" err="1" smtClean="0">
                <a:solidFill>
                  <a:schemeClr val="bg1"/>
                </a:solidFill>
              </a:rPr>
              <a:t>ImsSenderRxr</a:t>
            </a:r>
            <a:r>
              <a:rPr lang="en-IN" sz="3200" dirty="0">
                <a:solidFill>
                  <a:schemeClr val="bg1"/>
                </a:solidFill>
              </a:rPr>
              <a:t>: [0017]&gt; MODIFY_CALL_INITIATE[SUB0]</a:t>
            </a:r>
          </a:p>
          <a:p>
            <a:pPr marL="0" indent="0">
              <a:buNone/>
            </a:pPr>
            <a:r>
              <a:rPr lang="en-IN" sz="3200" dirty="0" err="1">
                <a:solidFill>
                  <a:schemeClr val="bg1"/>
                </a:solidFill>
              </a:rPr>
              <a:t>ImsSenderRxr</a:t>
            </a:r>
            <a:r>
              <a:rPr lang="en-IN" sz="3200" dirty="0">
                <a:solidFill>
                  <a:schemeClr val="bg1"/>
                </a:solidFill>
              </a:rPr>
              <a:t>: [0017]&lt; </a:t>
            </a: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MODIFY_CALL_INITIATE error: 28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VoLTE</a:t>
            </a:r>
            <a:r>
              <a:rPr lang="en-US" b="1" dirty="0" err="1">
                <a:solidFill>
                  <a:schemeClr val="accent4"/>
                </a:solidFill>
                <a:sym typeface="Wingdings" panose="05000000000000000000" pitchFamily="2" charset="2"/>
              </a:rPr>
              <a:t>VT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 call upgrade reject by remote: 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QMI 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2016 Feb  5  14:52:29.051  [70]  0x138F  QMI Link 1 TX PDU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QmiType</a:t>
            </a:r>
            <a:r>
              <a:rPr lang="en-US" sz="3200" dirty="0">
                <a:solidFill>
                  <a:schemeClr val="bg1"/>
                </a:solidFill>
              </a:rPr>
              <a:t> = VOICE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SduCtlFlags</a:t>
            </a:r>
            <a:r>
              <a:rPr lang="en-US" sz="3200" dirty="0">
                <a:solidFill>
                  <a:schemeClr val="bg1"/>
                </a:solidFill>
              </a:rPr>
              <a:t> = RSP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MsgType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QMI_VOICE_MANAGE_IP_CALLS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Tlvs</a:t>
            </a:r>
            <a:r>
              <a:rPr lang="en-US" sz="3200" dirty="0" smtClean="0">
                <a:solidFill>
                  <a:schemeClr val="bg1"/>
                </a:solidFill>
              </a:rPr>
              <a:t>[0</a:t>
            </a:r>
            <a:r>
              <a:rPr lang="en-US" sz="3200" dirty="0">
                <a:solidFill>
                  <a:schemeClr val="bg1"/>
                </a:solidFill>
              </a:rPr>
              <a:t>]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</a:t>
            </a:r>
            <a:r>
              <a:rPr lang="en-US" sz="3200" dirty="0" err="1">
                <a:solidFill>
                  <a:schemeClr val="bg1"/>
                </a:solidFill>
              </a:rPr>
              <a:t>ResultCode</a:t>
            </a:r>
            <a:r>
              <a:rPr lang="en-US" sz="3200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   </a:t>
            </a:r>
            <a:r>
              <a:rPr lang="en-US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QmiResult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QMI_RESULT_FAILURE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QmiError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QMI_ERR_SUPS_FAILURE_CAUSE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}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Tlvs</a:t>
            </a:r>
            <a:r>
              <a:rPr lang="en-US" sz="3200" dirty="0" smtClean="0">
                <a:solidFill>
                  <a:schemeClr val="bg1"/>
                </a:solidFill>
              </a:rPr>
              <a:t>[1</a:t>
            </a:r>
            <a:r>
              <a:rPr lang="en-US" sz="3200" dirty="0">
                <a:solidFill>
                  <a:schemeClr val="bg1"/>
                </a:solidFill>
              </a:rPr>
              <a:t>]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Type = 17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Length = 2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3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FailureCauseTlv</a:t>
            </a:r>
            <a:r>
              <a:rPr lang="en-US" sz="3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Failure Cause = QMI_FAILURE_CAUSE_UPGRADE_DOWNGRADE_REJ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6786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5"/>
            <a:ext cx="11307778" cy="558529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VoLTE</a:t>
            </a:r>
            <a:r>
              <a:rPr lang="en-US" b="1" dirty="0" err="1">
                <a:solidFill>
                  <a:schemeClr val="accent4"/>
                </a:solidFill>
                <a:sym typeface="Wingdings" panose="05000000000000000000" pitchFamily="2" charset="2"/>
              </a:rPr>
              <a:t>VT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 call upgrade reject by remote: 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SIP </a:t>
            </a:r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logs</a:t>
            </a:r>
            <a:endParaRPr lang="en-US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2016 Feb  5  14:52:29.022  [52]  0x156E  IMS SIP Message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Direction = NETWORK_TO_UE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SDP Presence = 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Message ID = IMS_SIP_INVITE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Response Code = OK (200)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Sip Message = SIP/2.0 200 OK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Via: SIP/2.0/UDP 10.252.249.146:5060;branch=z9hG4bK672752228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v=0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m=audio 50010 RTP/AVP 99 105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a=rtpmap:99 AMR-WB/16000/1</a:t>
            </a:r>
          </a:p>
          <a:p>
            <a:pPr marL="0" indent="0">
              <a:buNone/>
            </a:pPr>
            <a:r>
              <a:rPr lang="en-US" sz="6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</a:t>
            </a:r>
            <a:r>
              <a:rPr lang="en-US" sz="6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sendrecv</a:t>
            </a:r>
            <a:endParaRPr lang="en-US" sz="6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m=video 0 RTP/AVPF 114</a:t>
            </a:r>
          </a:p>
          <a:p>
            <a:pPr marL="0" indent="0">
              <a:buNone/>
            </a:pPr>
            <a:r>
              <a:rPr lang="en-US" sz="6900" b="1" dirty="0">
                <a:solidFill>
                  <a:srgbClr val="FFC000"/>
                </a:solidFill>
              </a:rPr>
              <a:t>a=inactive</a:t>
            </a:r>
          </a:p>
        </p:txBody>
      </p:sp>
    </p:spTree>
    <p:extLst>
      <p:ext uri="{BB962C8B-B14F-4D97-AF65-F5344CB8AC3E}">
        <p14:creationId xmlns:p14="http://schemas.microsoft.com/office/powerpoint/2010/main" xmlns="" val="7610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6109" y="2687784"/>
            <a:ext cx="6031346" cy="13946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i="1" dirty="0" smtClean="0">
                <a:solidFill>
                  <a:schemeClr val="accent4"/>
                </a:solidFill>
              </a:rPr>
              <a:t>Cheers!! </a:t>
            </a:r>
            <a:r>
              <a:rPr lang="en-US" sz="9600" b="1" i="1" dirty="0" smtClean="0">
                <a:solidFill>
                  <a:schemeClr val="accent4"/>
                </a:solidFill>
                <a:sym typeface="Wingdings" pitchFamily="2" charset="2"/>
              </a:rPr>
              <a:t></a:t>
            </a:r>
            <a:endParaRPr lang="en-US" sz="9600" b="1" i="1" dirty="0" smtClean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accent4"/>
                </a:solidFill>
              </a:rPr>
              <a:t>  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8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6"/>
            <a:ext cx="11307778" cy="4798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SIM card detection, subscription activation.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  <a:gradFill>
            <a:gsLst>
              <a:gs pos="100000">
                <a:srgbClr val="008E95"/>
              </a:gs>
              <a:gs pos="0">
                <a:srgbClr val="143C66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sz="2400" b="1" dirty="0" smtClean="0">
                <a:solidFill>
                  <a:schemeClr val="bg1"/>
                </a:solidFill>
              </a:rPr>
              <a:t>Need to check the SIM card status whether is it properly inserted and being detected.</a:t>
            </a:r>
          </a:p>
          <a:p>
            <a:pPr marL="342900" indent="-342900">
              <a:buAutoNum type="arabicPeriod"/>
            </a:pP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 SIM card ready status in </a:t>
            </a:r>
            <a:r>
              <a:rPr lang="en-US" sz="3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adb</a:t>
            </a: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radio logs.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CARDSTATE_ABSENT </a:t>
            </a:r>
            <a:r>
              <a:rPr lang="en-US" sz="2800" b="1" i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Card detection indication not reach to the apps.</a:t>
            </a:r>
          </a:p>
          <a:p>
            <a:pPr marL="457200" lvl="1" indent="0">
              <a:buNone/>
            </a:pP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CARDSTATE_PRESENT</a:t>
            </a: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Card detection indication reach to the apps.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800" b="1" i="1" dirty="0" err="1" smtClean="0">
                <a:solidFill>
                  <a:schemeClr val="bg1"/>
                </a:solidFill>
              </a:rPr>
              <a:t>SubscriptionInfoUpdater</a:t>
            </a:r>
            <a:r>
              <a:rPr lang="en-US" sz="2800" b="1" i="1" dirty="0">
                <a:solidFill>
                  <a:schemeClr val="bg1"/>
                </a:solidFill>
              </a:rPr>
              <a:t>: </a:t>
            </a:r>
            <a:r>
              <a:rPr lang="en-US" sz="2800" b="1" i="1" dirty="0" err="1">
                <a:solidFill>
                  <a:schemeClr val="bg1"/>
                </a:solidFill>
              </a:rPr>
              <a:t>simStatus</a:t>
            </a:r>
            <a:r>
              <a:rPr lang="en-US" sz="2800" b="1" i="1" dirty="0">
                <a:solidFill>
                  <a:schemeClr val="bg1"/>
                </a:solidFill>
              </a:rPr>
              <a:t>: </a:t>
            </a:r>
            <a:r>
              <a:rPr lang="en-US" sz="2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NOT_READY</a:t>
            </a:r>
          </a:p>
          <a:p>
            <a:pPr marL="457200" lvl="1" indent="0">
              <a:buNone/>
            </a:pPr>
            <a:r>
              <a:rPr lang="en-US" sz="2800" b="1" i="1" dirty="0" err="1" smtClean="0">
                <a:solidFill>
                  <a:schemeClr val="bg1"/>
                </a:solidFill>
              </a:rPr>
              <a:t>SubscriptionInfoUpdater</a:t>
            </a:r>
            <a:r>
              <a:rPr lang="en-US" sz="2800" b="1" i="1" dirty="0">
                <a:solidFill>
                  <a:schemeClr val="bg1"/>
                </a:solidFill>
              </a:rPr>
              <a:t>: Ignoring </a:t>
            </a:r>
            <a:r>
              <a:rPr lang="en-US" sz="2800" b="1" i="1" dirty="0" err="1">
                <a:solidFill>
                  <a:schemeClr val="bg1"/>
                </a:solidFill>
              </a:rPr>
              <a:t>simStatus</a:t>
            </a:r>
            <a:r>
              <a:rPr lang="en-US" sz="2800" b="1" i="1" dirty="0">
                <a:solidFill>
                  <a:schemeClr val="bg1"/>
                </a:solidFill>
              </a:rPr>
              <a:t>: </a:t>
            </a:r>
            <a:r>
              <a:rPr lang="en-US" sz="2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NOT_READY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 SIM card ready status using QMI API.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Check card status from QMI API “</a:t>
            </a:r>
            <a:r>
              <a:rPr lang="en-US" sz="3200" b="1" dirty="0" err="1" smtClean="0">
                <a:solidFill>
                  <a:schemeClr val="bg1"/>
                </a:solidFill>
              </a:rPr>
              <a:t>UIM_Get_Card_Status_Req_msg</a:t>
            </a:r>
            <a:r>
              <a:rPr lang="en-US" sz="3200" b="1" dirty="0" smtClean="0">
                <a:solidFill>
                  <a:schemeClr val="bg1"/>
                </a:solidFill>
              </a:rPr>
              <a:t>”</a:t>
            </a:r>
          </a:p>
          <a:p>
            <a:pPr marL="457200" lvl="1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5478" y="3827237"/>
            <a:ext cx="3081866" cy="27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9499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6"/>
            <a:ext cx="11307778" cy="479834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UE Band support and network rejection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032" y="805758"/>
            <a:ext cx="11307778" cy="5860093"/>
          </a:xfrm>
          <a:gradFill>
            <a:gsLst>
              <a:gs pos="100000">
                <a:srgbClr val="008E95"/>
              </a:gs>
              <a:gs pos="0">
                <a:srgbClr val="143C66"/>
              </a:gs>
            </a:gsLst>
            <a:lin ang="5400000" scaled="0"/>
          </a:gradFill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RACH failure</a:t>
            </a:r>
          </a:p>
          <a:p>
            <a:pPr marL="342900" indent="-342900">
              <a:buAutoNum type="arabicPeriod"/>
            </a:pP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Authentication failure</a:t>
            </a:r>
          </a:p>
          <a:p>
            <a:pPr marL="914400" lvl="1" indent="-457200">
              <a:buAutoNum type="alphaUcParenR"/>
            </a:pPr>
            <a:r>
              <a:rPr lang="en-US" sz="3200" b="1" dirty="0" smtClean="0">
                <a:solidFill>
                  <a:schemeClr val="bg1"/>
                </a:solidFill>
              </a:rPr>
              <a:t>Mismatch of authentication/ciphering key in SIM card and network.</a:t>
            </a:r>
            <a:endParaRPr lang="en-US" sz="3200" b="1" dirty="0">
              <a:solidFill>
                <a:schemeClr val="bg1"/>
              </a:solidFill>
            </a:endParaRPr>
          </a:p>
          <a:p>
            <a:pPr marL="914400" lvl="1" indent="-457200">
              <a:buAutoNum type="alphaUcParenR"/>
            </a:pPr>
            <a:r>
              <a:rPr lang="en-US" sz="3200" b="1" dirty="0" smtClean="0">
                <a:solidFill>
                  <a:schemeClr val="bg1"/>
                </a:solidFill>
              </a:rPr>
              <a:t>Invalid IMEI.</a:t>
            </a:r>
          </a:p>
          <a:p>
            <a:pPr marL="457200" lvl="1" indent="0">
              <a:buNone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PDN attach reject</a:t>
            </a:r>
          </a:p>
          <a:p>
            <a:pPr marL="800100" lvl="1" indent="-342900"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</a:rPr>
              <a:t> APN Mismatch.</a:t>
            </a:r>
          </a:p>
          <a:p>
            <a:pPr marL="800100" lvl="1" indent="-342900"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</a:rPr>
              <a:t> Missing APN.</a:t>
            </a:r>
          </a:p>
          <a:p>
            <a:pPr marL="800100" lvl="1" indent="-342900"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</a:rPr>
              <a:t> APN issues under APN editor.</a:t>
            </a:r>
          </a:p>
          <a:p>
            <a:pPr marL="800100" lvl="1" indent="-342900"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</a:rPr>
              <a:t> Modem profile issues.</a:t>
            </a:r>
          </a:p>
          <a:p>
            <a:pPr marL="800100" lvl="1" indent="-342900"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</a:rPr>
              <a:t> IP type mismatch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84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6"/>
            <a:ext cx="11307778" cy="4798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Why IMS??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6" name="Content Placeholder 5" descr="cs_ps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00726" y="740762"/>
            <a:ext cx="10224655" cy="5925730"/>
          </a:xfrm>
        </p:spPr>
      </p:pic>
    </p:spTree>
    <p:extLst>
      <p:ext uri="{BB962C8B-B14F-4D97-AF65-F5344CB8AC3E}">
        <p14:creationId xmlns:p14="http://schemas.microsoft.com/office/powerpoint/2010/main" xmlns="" val="16236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6"/>
            <a:ext cx="11307778" cy="4798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LTE and IMS Arch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87" y="797105"/>
            <a:ext cx="10818876" cy="5622168"/>
          </a:xfrm>
          <a:gradFill>
            <a:gsLst>
              <a:gs pos="100000">
                <a:srgbClr val="008E95"/>
              </a:gs>
              <a:gs pos="0">
                <a:srgbClr val="143C66"/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xmlns="" val="16236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4032" y="144856"/>
            <a:ext cx="11307778" cy="4798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LTE and IMS Arch...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6" name="Content Placeholder 5" descr="Captur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47377" y="822035"/>
            <a:ext cx="11445388" cy="5809673"/>
          </a:xfrm>
        </p:spPr>
      </p:pic>
    </p:spTree>
    <p:extLst>
      <p:ext uri="{BB962C8B-B14F-4D97-AF65-F5344CB8AC3E}">
        <p14:creationId xmlns:p14="http://schemas.microsoft.com/office/powerpoint/2010/main" xmlns="" val="16236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2882</Words>
  <Application>Microsoft Office PowerPoint</Application>
  <PresentationFormat>Custom</PresentationFormat>
  <Paragraphs>540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Log analysis</vt:lpstr>
      <vt:lpstr>Topics to be covered</vt:lpstr>
      <vt:lpstr>Camping issues and check points</vt:lpstr>
      <vt:lpstr>QCN Issues</vt:lpstr>
      <vt:lpstr>SIM card detection, subscription activation.</vt:lpstr>
      <vt:lpstr>UE Band support and network rejection</vt:lpstr>
      <vt:lpstr>Why IMS??</vt:lpstr>
      <vt:lpstr>LTE and IMS Arch</vt:lpstr>
      <vt:lpstr>LTE and IMS Arch...</vt:lpstr>
      <vt:lpstr>IMS Registration flow</vt:lpstr>
      <vt:lpstr>IMS VoLTE basic call flow</vt:lpstr>
      <vt:lpstr>IMS Registration –Radio Logs</vt:lpstr>
      <vt:lpstr>IMS Registration –Radio Logs…</vt:lpstr>
      <vt:lpstr>IMS Registration: Reg State –QMI Logs</vt:lpstr>
      <vt:lpstr>IMS Registration: Service State –QMI Logs…</vt:lpstr>
      <vt:lpstr>IMS Registration: Service State –QMI Logs…</vt:lpstr>
      <vt:lpstr>IMS Registration: SIP Logs</vt:lpstr>
      <vt:lpstr>IMS Registration: SIP Logs…</vt:lpstr>
      <vt:lpstr>VoLTE MO Call: adb logs</vt:lpstr>
      <vt:lpstr>VoLTE MO Call: QMI logs</vt:lpstr>
      <vt:lpstr>VoLTE MO Call: QMI logs….</vt:lpstr>
      <vt:lpstr>VoLTE MO Call: QMI logs….</vt:lpstr>
      <vt:lpstr>VoLTE MO Call: SIP logs….</vt:lpstr>
      <vt:lpstr>VoLTE MO Call: SIP logs….</vt:lpstr>
      <vt:lpstr>VoLTE MO Call: SIP logs….</vt:lpstr>
      <vt:lpstr>Local Call hold/Resume: Adb logs….</vt:lpstr>
      <vt:lpstr>Local Call hold/Resume: Adb logs….</vt:lpstr>
      <vt:lpstr>Local Call hold/Resume: QMI logs….</vt:lpstr>
      <vt:lpstr>Remote Call hold/Resume: Adb logs….</vt:lpstr>
      <vt:lpstr>Remote Call hold/Resume: QMI logs….</vt:lpstr>
      <vt:lpstr>Call hang-up from local end: adb logs</vt:lpstr>
      <vt:lpstr>Call hang-up from local end: QMI logs</vt:lpstr>
      <vt:lpstr>Call hang-up from local end: QMI logs</vt:lpstr>
      <vt:lpstr>Call hang-up from local end: SIP logs</vt:lpstr>
      <vt:lpstr>MO VT Call: adb logs</vt:lpstr>
      <vt:lpstr>MO VT Call: QMI logs</vt:lpstr>
      <vt:lpstr>MO VT Call: SIP logs</vt:lpstr>
      <vt:lpstr>VTVoLTEVT call transition adb Logs…</vt:lpstr>
      <vt:lpstr>VTVoLTE call transition QMI Logs…</vt:lpstr>
      <vt:lpstr>VTVoLTEVT call transition SIP Logs…</vt:lpstr>
      <vt:lpstr>VoLTEVT call transition QMI Logs…</vt:lpstr>
      <vt:lpstr>VoLTEVT call transition QMI Logs…</vt:lpstr>
      <vt:lpstr>VoLTEVT call transition QMI Logs…</vt:lpstr>
      <vt:lpstr>VoLTEVT call transition SIP Logs…</vt:lpstr>
      <vt:lpstr>VoLTEVT call transition SIP Logs…</vt:lpstr>
      <vt:lpstr>VoLTEVT call upgrade reject by remote: adb logs</vt:lpstr>
      <vt:lpstr>VoLTEVT call upgrade reject by remote: QMI logs</vt:lpstr>
      <vt:lpstr>VoLTEVT call upgrade reject by remote: SIP logs</vt:lpstr>
      <vt:lpstr>Slide 49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Suhel Siddiqui</dc:creator>
  <cp:lastModifiedBy>User</cp:lastModifiedBy>
  <cp:revision>211</cp:revision>
  <dcterms:created xsi:type="dcterms:W3CDTF">2016-02-06T17:38:27Z</dcterms:created>
  <dcterms:modified xsi:type="dcterms:W3CDTF">2018-03-23T16:33:10Z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1215290655</vt:i4>
  </property>
  <property fmtid="{D5CDD505-2E9C-101B-9397-08002B2CF9AE}" pid="3" name="_NewReviewCycle">
    <vt:lpwstr/>
  </property>
  <property fmtid="{D5CDD505-2E9C-101B-9397-08002B2CF9AE}" pid="4" name="_EmailSubject">
    <vt:lpwstr>My presentation</vt:lpwstr>
  </property>
  <property fmtid="{D5CDD505-2E9C-101B-9397-08002B2CF9AE}" pid="5" name="_AuthorEmail">
    <vt:lpwstr>c_msuddi@qti.qualcomm.com</vt:lpwstr>
  </property>
  <property fmtid="{D5CDD505-2E9C-101B-9397-08002B2CF9AE}" pid="6" name="_AuthorEmailDisplayName">
    <vt:lpwstr>Suddiqui, Mohd Suhel</vt:lpwstr>
  </property>
  <property fmtid="{D5CDD505-2E9C-101B-9397-08002B2CF9AE}" pid="7" name="_PreviousAdHocReviewCycleID">
    <vt:i4>-545754825</vt:i4>
  </property>
</Properties>
</file>