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001" r:id="rId1"/>
  </p:sldMasterIdLst>
  <p:sldIdLst>
    <p:sldId id="266" r:id="rId2"/>
    <p:sldId id="256" r:id="rId3"/>
    <p:sldId id="267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9" r:id="rId12"/>
    <p:sldId id="264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13259" y="1300786"/>
            <a:ext cx="6517482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13259" y="3886201"/>
            <a:ext cx="6517482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359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4289374"/>
            <a:ext cx="7773324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88558" y="698261"/>
            <a:ext cx="7366899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5108728"/>
            <a:ext cx="7773339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464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204821"/>
            <a:ext cx="7773339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629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872588"/>
            <a:ext cx="6977064" cy="272991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372797"/>
            <a:ext cx="7773339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737626" y="887859"/>
            <a:ext cx="546888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850130" y="3120015"/>
            <a:ext cx="553641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07239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2138722"/>
            <a:ext cx="7773339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4662335"/>
            <a:ext cx="777333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9559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7773339" cy="160509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3"/>
            <a:ext cx="2474232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31" y="2943356"/>
            <a:ext cx="2474232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9292" y="2367093"/>
            <a:ext cx="246864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1012" y="2943356"/>
            <a:ext cx="2477513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367093"/>
            <a:ext cx="247869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79974" y="2943356"/>
            <a:ext cx="247869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3847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31" y="610772"/>
            <a:ext cx="7773339" cy="16039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31" y="4204820"/>
            <a:ext cx="247230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5331" y="2367093"/>
            <a:ext cx="2472307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31" y="4781082"/>
            <a:ext cx="2472307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69" y="4204820"/>
            <a:ext cx="247637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31011" y="2367093"/>
            <a:ext cx="2477514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781081"/>
            <a:ext cx="2477514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4204820"/>
            <a:ext cx="247551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7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79974" y="2367093"/>
            <a:ext cx="2478696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880" y="4781079"/>
            <a:ext cx="2478790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17946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2367094"/>
            <a:ext cx="7773339" cy="342410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45810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2"/>
            <a:ext cx="1914995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685331" y="609602"/>
            <a:ext cx="5744043" cy="51815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56742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228003"/>
            <a:ext cx="7989752" cy="36307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7059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777287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822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828564"/>
            <a:ext cx="7763814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3657458"/>
            <a:ext cx="7763814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00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330" y="2367093"/>
            <a:ext cx="382952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4629150" y="2367093"/>
            <a:ext cx="3829050" cy="342410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19377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9746" y="2371018"/>
            <a:ext cx="3655106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685331" y="3051013"/>
            <a:ext cx="3829520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97317" y="2371018"/>
            <a:ext cx="3661353" cy="679994"/>
          </a:xfrm>
        </p:spPr>
        <p:txBody>
          <a:bodyPr anchor="b">
            <a:noAutofit/>
          </a:bodyPr>
          <a:lstStyle>
            <a:lvl1pPr marL="0" indent="0">
              <a:lnSpc>
                <a:spcPct val="7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4629150" y="3051013"/>
            <a:ext cx="3829051" cy="27401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131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37719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71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1" y="609600"/>
            <a:ext cx="2951766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3808547" y="609601"/>
            <a:ext cx="4650122" cy="518159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31" y="2632852"/>
            <a:ext cx="2951767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49597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S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32" y="609600"/>
            <a:ext cx="4129618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04270" y="609601"/>
            <a:ext cx="3005851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chemeClr val="bg2">
                <a:lumMod val="60000"/>
                <a:lumOff val="40000"/>
              </a:schemeClr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632853"/>
            <a:ext cx="4129604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19350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slideLayout" Target="../slideLayouts/slideLayout1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20" Type="http://schemas.openxmlformats.org/officeDocument/2006/relationships/image" Target="../media/image1.png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theme" Target="../theme/theme1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 amt="8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32" y="618518"/>
            <a:ext cx="7773338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31" y="2367094"/>
            <a:ext cx="7773339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3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31" y="5883276"/>
            <a:ext cx="50046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7316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3088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2" r:id="rId1"/>
    <p:sldLayoutId id="2147484003" r:id="rId2"/>
    <p:sldLayoutId id="2147484004" r:id="rId3"/>
    <p:sldLayoutId id="2147484005" r:id="rId4"/>
    <p:sldLayoutId id="2147484006" r:id="rId5"/>
    <p:sldLayoutId id="2147484007" r:id="rId6"/>
    <p:sldLayoutId id="2147484008" r:id="rId7"/>
    <p:sldLayoutId id="2147484009" r:id="rId8"/>
    <p:sldLayoutId id="2147484010" r:id="rId9"/>
    <p:sldLayoutId id="2147484011" r:id="rId10"/>
    <p:sldLayoutId id="2147484012" r:id="rId11"/>
    <p:sldLayoutId id="2147484013" r:id="rId12"/>
    <p:sldLayoutId id="2147484014" r:id="rId13"/>
    <p:sldLayoutId id="2147484015" r:id="rId14"/>
    <p:sldLayoutId id="2147484016" r:id="rId15"/>
    <p:sldLayoutId id="2147484017" r:id="rId16"/>
    <p:sldLayoutId id="2147484018" r:id="rId17"/>
    <p:sldLayoutId id="2147484019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 /><Relationship Id="rId2" Type="http://schemas.openxmlformats.org/officeDocument/2006/relationships/image" Target="../media/image4.jpeg" /><Relationship Id="rId1" Type="http://schemas.openxmlformats.org/officeDocument/2006/relationships/slideLayout" Target="../slideLayouts/slideLayout18.xml" 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 /><Relationship Id="rId2" Type="http://schemas.openxmlformats.org/officeDocument/2006/relationships/image" Target="../media/image6.jpeg" /><Relationship Id="rId1" Type="http://schemas.openxmlformats.org/officeDocument/2006/relationships/slideLayout" Target="../slideLayouts/slideLayout18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7617F1-1970-0A8E-11B3-2BDDCD8A6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39568" y="286604"/>
            <a:ext cx="7543800" cy="1450757"/>
          </a:xfrm>
        </p:spPr>
        <p:txBody>
          <a:bodyPr/>
          <a:lstStyle/>
          <a:p>
            <a:r>
              <a:rPr lang="en-US" b="1" dirty="0"/>
              <a:t>Digital portfolio</a:t>
            </a:r>
            <a:endParaRPr lang="en-IN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758F770-F54D-0FFD-28C8-E59D6BF14DC0}"/>
              </a:ext>
            </a:extLst>
          </p:cNvPr>
          <p:cNvSpPr txBox="1"/>
          <p:nvPr/>
        </p:nvSpPr>
        <p:spPr>
          <a:xfrm>
            <a:off x="870966" y="2897058"/>
            <a:ext cx="740206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STUDENT NAME: Vishal P</a:t>
            </a:r>
            <a:r>
              <a:rPr lang="en-US" dirty="0"/>
              <a:t> </a:t>
            </a:r>
          </a:p>
          <a:p>
            <a:r>
              <a:rPr lang="en-US" b="1" dirty="0"/>
              <a:t>REGISTER NO AND   NMID:  </a:t>
            </a:r>
            <a:r>
              <a:rPr lang="en-US" dirty="0"/>
              <a:t>32324U09081/293956BE6D7DB0D86EE4C19DE9EF4978</a:t>
            </a:r>
            <a:endParaRPr lang="en-US" dirty="0">
              <a:cs typeface="Calibri"/>
            </a:endParaRPr>
          </a:p>
          <a:p>
            <a:r>
              <a:rPr lang="en-US" b="1" dirty="0"/>
              <a:t>DEPARTMENT</a:t>
            </a:r>
            <a:r>
              <a:rPr lang="en-US" dirty="0"/>
              <a:t>:  BCA</a:t>
            </a:r>
          </a:p>
          <a:p>
            <a:r>
              <a:rPr lang="en-US" b="1" dirty="0"/>
              <a:t>COLLEGE:  </a:t>
            </a:r>
            <a:r>
              <a:rPr lang="en-US" dirty="0"/>
              <a:t>Voorhees College ,Thiruvalluvar University</a:t>
            </a:r>
          </a:p>
        </p:txBody>
      </p:sp>
    </p:spTree>
    <p:extLst>
      <p:ext uri="{BB962C8B-B14F-4D97-AF65-F5344CB8AC3E}">
        <p14:creationId xmlns:p14="http://schemas.microsoft.com/office/powerpoint/2010/main" val="18214878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 </a:t>
            </a:r>
            <a:r>
              <a:rPr dirty="0"/>
              <a:t>&amp; Screenshots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842280"/>
            <a:ext cx="7773338" cy="2336550"/>
          </a:xfrm>
        </p:spPr>
        <p:txBody>
          <a:bodyPr/>
          <a:lstStyle/>
          <a:p>
            <a:r>
              <a:rPr dirty="0"/>
              <a:t> Created a fully functional personal portfolio website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8FCEA32-8C59-AFED-FF6F-7EB386F80C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357" y="2480032"/>
            <a:ext cx="2050303" cy="354056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CCB2472-364B-B7DD-7C29-1AF6EB37C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5326" y="2462584"/>
            <a:ext cx="1922603" cy="35692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AE0643-DDEB-1E6F-8C92-4014086321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09B10BA-6030-2EEC-53BA-E0DCAD5242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907" y="1994236"/>
            <a:ext cx="2177143" cy="40640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421798F-1B64-E728-6879-718722E1B2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6008" y="1994236"/>
            <a:ext cx="2189087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9402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portfolio website serves as a digital resume, enabling individuals to highlight their creativity and skills effectively. It combines technology, design, and functionality to create a strong personal brand in the digital world.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Student </a:t>
            </a:r>
            <a:r>
              <a:rPr dirty="0"/>
              <a:t>Portfolio Website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9A4D5-E691-C671-5523-734B6E267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 Black" panose="020B0A04020102020204" pitchFamily="34" charset="0"/>
              </a:rPr>
              <a:t>Agenda</a:t>
            </a:r>
            <a:r>
              <a:rPr lang="en-US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ED3E31-6BD0-D472-8AC4-6FAC4C889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071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today’s competitive digital world, students and professionals need a unique way to highlight their skills, projects, and achievements. Traditional resumes often fail to showcase creativity and technical abilities effectively.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B5201E-CA3E-5485-25D6-D8D169326005}"/>
              </a:ext>
            </a:extLst>
          </p:cNvPr>
          <p:cNvSpPr txBox="1"/>
          <p:nvPr/>
        </p:nvSpPr>
        <p:spPr>
          <a:xfrm>
            <a:off x="822960" y="2736502"/>
            <a:ext cx="789680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800" dirty="0"/>
              <a:t>- Responsive personal portfolio website</a:t>
            </a:r>
          </a:p>
          <a:p>
            <a:r>
              <a:rPr lang="en-IN" sz="2800" dirty="0"/>
              <a:t>- Sections: Home, About, Skills, Projects, Contact</a:t>
            </a:r>
          </a:p>
          <a:p>
            <a:r>
              <a:rPr lang="en-IN" sz="2800" dirty="0"/>
              <a:t>- Technologies: HTML, CSS, JavaScript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</a:t>
            </a:r>
            <a:r>
              <a:rPr dirty="0"/>
              <a:t>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Students who want to showcase academic projects</a:t>
            </a:r>
          </a:p>
          <a:p>
            <a:r>
              <a:rPr dirty="0"/>
              <a:t>• Job seekers</a:t>
            </a:r>
          </a:p>
          <a:p>
            <a:r>
              <a:rPr dirty="0"/>
              <a:t>• Freelancers </a:t>
            </a:r>
            <a:endParaRPr lang="en-IN" dirty="0"/>
          </a:p>
          <a:p>
            <a:r>
              <a:rPr dirty="0"/>
              <a:t>• Developers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HTML5 – for structure</a:t>
            </a:r>
          </a:p>
          <a:p>
            <a:r>
              <a:rPr dirty="0"/>
              <a:t>• CSS3 – for styling and layout</a:t>
            </a:r>
          </a:p>
          <a:p>
            <a:r>
              <a:rPr dirty="0"/>
              <a:t>• JavaScript – for interactivity</a:t>
            </a:r>
          </a:p>
          <a:p>
            <a:r>
              <a:rPr dirty="0"/>
              <a:t>• GitHub – for version control</a:t>
            </a:r>
          </a:p>
          <a:p>
            <a:r>
              <a:rPr dirty="0"/>
              <a:t>• Responsive Design principles for multi-device support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Portfolio Layout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website consists of:</a:t>
            </a:r>
          </a:p>
          <a:p>
            <a:r>
              <a:rPr dirty="0"/>
              <a:t>• Home – Engaging introduction with name and tagline</a:t>
            </a:r>
          </a:p>
          <a:p>
            <a:r>
              <a:rPr dirty="0"/>
              <a:t>• About Me – Personal details and goals</a:t>
            </a:r>
          </a:p>
          <a:p>
            <a:r>
              <a:rPr dirty="0"/>
              <a:t>• Skills – Highlighting core technical skills</a:t>
            </a:r>
          </a:p>
          <a:p>
            <a:r>
              <a:rPr dirty="0"/>
              <a:t>• Projects – Showcasing practical work with descriptions</a:t>
            </a:r>
          </a:p>
          <a:p>
            <a:r>
              <a:rPr dirty="0"/>
              <a:t>• Contact – Simple section with email and phone details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 &amp;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- Responsive navigation bar</a:t>
            </a:r>
          </a:p>
          <a:p>
            <a:r>
              <a:rPr lang="en-US" dirty="0"/>
              <a:t>- Interactive cards with hover effects</a:t>
            </a:r>
          </a:p>
          <a:p>
            <a:r>
              <a:rPr lang="en-US" dirty="0"/>
              <a:t>- Smooth scrolling</a:t>
            </a:r>
          </a:p>
          <a:p>
            <a:r>
              <a:rPr lang="en-US" dirty="0"/>
              <a:t>- Clean UI with modern color scheme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27537E"/>
      </a:dk2>
      <a:lt2>
        <a:srgbClr val="AABED7"/>
      </a:lt2>
      <a:accent1>
        <a:srgbClr val="E34B7A"/>
      </a:accent1>
      <a:accent2>
        <a:srgbClr val="AC339A"/>
      </a:accent2>
      <a:accent3>
        <a:srgbClr val="6953B7"/>
      </a:accent3>
      <a:accent4>
        <a:srgbClr val="1D7EAB"/>
      </a:accent4>
      <a:accent5>
        <a:srgbClr val="43AFD6"/>
      </a:accent5>
      <a:accent6>
        <a:srgbClr val="DE85E1"/>
      </a:accent6>
      <a:hlink>
        <a:srgbClr val="ED87A6"/>
      </a:hlink>
      <a:folHlink>
        <a:srgbClr val="C99EAC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8000"/>
                <a:shade val="100000"/>
                <a:hueMod val="136000"/>
                <a:satMod val="160000"/>
                <a:lumMod val="105000"/>
              </a:schemeClr>
            </a:gs>
            <a:gs pos="100000">
              <a:schemeClr val="phClr">
                <a:shade val="92000"/>
                <a:satMod val="170000"/>
                <a:lumMod val="96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C71B277C-C29A-4BA0-A7BA-43502DF21AB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90</TotalTime>
  <Words>286</Words>
  <Application>Microsoft Office PowerPoint</Application>
  <PresentationFormat>On-screen Show (4:3)</PresentationFormat>
  <Paragraphs>49</Paragraphs>
  <Slides>12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Droplet</vt:lpstr>
      <vt:lpstr>Digital portfolio</vt:lpstr>
      <vt:lpstr>Student Portfolio Website</vt:lpstr>
      <vt:lpstr>Agenda </vt:lpstr>
      <vt:lpstr>Problem Statement</vt:lpstr>
      <vt:lpstr>Project Overview</vt:lpstr>
      <vt:lpstr>End Users</vt:lpstr>
      <vt:lpstr>Tools &amp; Technologies</vt:lpstr>
      <vt:lpstr>Portfolio Layout &amp; Design</vt:lpstr>
      <vt:lpstr>Features &amp; Functionality</vt:lpstr>
      <vt:lpstr>Result &amp; Screenshots</vt:lpstr>
      <vt:lpstr>PowerPoint Presentation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</dc:title>
  <dc:subject/>
  <dc:creator>Yashvanth Kumar</dc:creator>
  <cp:keywords/>
  <dc:description>generated using python-pptx</dc:description>
  <cp:lastModifiedBy>yashvanth kumar</cp:lastModifiedBy>
  <cp:revision>8</cp:revision>
  <dcterms:created xsi:type="dcterms:W3CDTF">2013-01-27T09:14:16Z</dcterms:created>
  <dcterms:modified xsi:type="dcterms:W3CDTF">2025-09-19T11:50:38Z</dcterms:modified>
  <cp:category/>
</cp:coreProperties>
</file>