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AE7-3698-2E43-AD20-89C0E734F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53FDA-F983-9B48-8191-4B64E33E4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C9C2-F770-6B45-93B1-B9107D78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86C3E-7CDF-7D41-AC03-70A93F8D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BFB30-C940-1641-96E7-65977E95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FF2D-73CC-554F-92D8-B832B98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7509-BE2D-ED4A-A91A-0D9E2B5CB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729D6-11F2-C444-9026-B923FFFB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3198-B1F9-8C4F-A0D4-AA95BAC3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EE0F7-704E-474C-A12B-9F7AAFA0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0A331-8142-BB45-A036-C716CB181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105D4-356A-5A4C-AE28-2477C3DB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503A-99AA-6849-9111-620B3A05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2CD2-7355-9E49-B33F-189AE904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3D9D-8F9F-DE43-BDFB-1F87DA5C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9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8419-4280-2E42-992A-31E5A0E9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F5FA-B109-864B-B69A-3A5293B0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B05B-6009-5848-9869-FA4C65E7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7407-B06F-2B4E-A350-39A9272E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B0B0-ED4B-6446-8C79-68B5C8B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0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228B-A3A6-274B-876D-B1C9115A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CDE30-C180-7A47-A358-AD68A4C5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827D-61DC-1F49-9E81-4EA2A923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F21E-0A9C-F448-ACA3-153CF105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FB70-25FE-AE4E-A2DA-F4E98E11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C42B-60B6-4342-9475-797C1CB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3A78-A1E3-0040-8353-316E7736C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66C56-F93E-7145-A87A-1842683C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F0F85-DEAF-A344-B8B8-48E270BC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9A77-5B3A-6746-8FDB-694B33FD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9219-0137-C443-A40A-8326DD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B14D-2EA1-E748-940B-2E62A36B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1C62-5E6F-5444-8CFF-58548161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978D1-2D08-A64E-8EE9-98FDC00F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B44C8-B923-494D-A01A-1EE69862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E824B-3D7A-CE43-94D1-8962AF66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77B38-BD15-2E40-ABEA-A8C625DB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01B80-BABA-8B45-AF8F-BF29B3C7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7127-936E-BC4A-8874-A731FD1B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F583-AE30-8542-9D68-650239DF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664F6-5303-6541-80D1-E2BC2057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6637D-CFB8-A640-8FBA-C8E39D5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B7EC6-7FBC-1D42-A1C5-D59656E1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4EE0C-DB28-E844-9BC0-4FC63C2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9BFD0F-086C-B748-BD19-C7809B40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46CA4-77A2-974A-B291-DEAE49BB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F7FF-3119-C147-A4D2-94BE5DED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342F-0E95-2F47-A31C-471B8CDF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F3681-0D17-7449-8715-53998652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B0F90-2109-BA44-A095-4035FD22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FEE52-30B0-5741-B777-16670A7A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EAB10-FFF9-BA4E-915A-E728C96A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C975-B4F1-CE4A-8B15-9455A6A7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47D5-67CC-CB4D-B0FF-91084FFF4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74C20-4A72-C24E-A79B-31177883F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A96F5-6192-F64F-B80E-4E61D00B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E76F-27A5-0749-9938-B8AF9913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99D90-591B-A64C-BCEF-D000F086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337E9-8A59-6141-B7F2-77B1EE92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6C101-8091-4F4A-AF72-3D760B0E7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1FD3-2D92-5E43-A871-0F2E9A407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10458-2879-3042-8608-D617857D5669}" type="datetimeFigureOut">
              <a:rPr lang="en-US" smtClean="0"/>
              <a:t>10/18/20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CA78B-0C8E-6449-AE19-A1A219880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326F-F7A9-9146-84DA-EEBE6F11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C14D-9292-7846-B9EB-9E0A383B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895B7C1-4478-4B49-9751-A96AA7F82671}"/>
              </a:ext>
            </a:extLst>
          </p:cNvPr>
          <p:cNvSpPr/>
          <p:nvPr/>
        </p:nvSpPr>
        <p:spPr>
          <a:xfrm>
            <a:off x="9024166" y="2968458"/>
            <a:ext cx="1112144" cy="1070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Predictions Database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17FAB6-E363-A844-9383-553831578974}"/>
              </a:ext>
            </a:extLst>
          </p:cNvPr>
          <p:cNvSpPr/>
          <p:nvPr/>
        </p:nvSpPr>
        <p:spPr>
          <a:xfrm>
            <a:off x="4435800" y="1366524"/>
            <a:ext cx="1377696" cy="28574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RESTful Server</a:t>
            </a:r>
          </a:p>
        </p:txBody>
      </p:sp>
      <p:pic>
        <p:nvPicPr>
          <p:cNvPr id="1028" name="Picture 4" descr="GitHub - mjhea0/awesome-fastapi: A curated list of awesome things related  to FastAPI">
            <a:extLst>
              <a:ext uri="{FF2B5EF4-FFF2-40B4-BE49-F238E27FC236}">
                <a16:creationId xmlns:a16="http://schemas.microsoft.com/office/drawing/2014/main" id="{00863F2B-8839-6A4E-96B0-6156B754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60" y="4396811"/>
            <a:ext cx="1101344" cy="55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1E47CB-E31D-1244-B89B-C61E8A2A6A6D}"/>
              </a:ext>
            </a:extLst>
          </p:cNvPr>
          <p:cNvSpPr/>
          <p:nvPr/>
        </p:nvSpPr>
        <p:spPr>
          <a:xfrm>
            <a:off x="2456688" y="1688241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65A88C-EB7A-F143-8658-B9B915983E65}"/>
              </a:ext>
            </a:extLst>
          </p:cNvPr>
          <p:cNvSpPr/>
          <p:nvPr/>
        </p:nvSpPr>
        <p:spPr>
          <a:xfrm>
            <a:off x="2456688" y="3084576"/>
            <a:ext cx="1377696" cy="8168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8CC5B3-D7CA-3749-B1DF-20D0F5EB52FE}"/>
              </a:ext>
            </a:extLst>
          </p:cNvPr>
          <p:cNvCxnSpPr>
            <a:cxnSpLocks/>
          </p:cNvCxnSpPr>
          <p:nvPr/>
        </p:nvCxnSpPr>
        <p:spPr>
          <a:xfrm>
            <a:off x="3906520" y="2096673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9593FF-4349-E04A-B440-F58CF5EFC88F}"/>
              </a:ext>
            </a:extLst>
          </p:cNvPr>
          <p:cNvCxnSpPr>
            <a:cxnSpLocks/>
          </p:cNvCxnSpPr>
          <p:nvPr/>
        </p:nvCxnSpPr>
        <p:spPr>
          <a:xfrm>
            <a:off x="3928872" y="3493008"/>
            <a:ext cx="43688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Office, database Free Icon of Super Flat Remix V1.08">
            <a:extLst>
              <a:ext uri="{FF2B5EF4-FFF2-40B4-BE49-F238E27FC236}">
                <a16:creationId xmlns:a16="http://schemas.microsoft.com/office/drawing/2014/main" id="{0B4F0D16-6C81-7646-81D1-9E83C044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59" y="3445581"/>
            <a:ext cx="572957" cy="57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 MySQL best practices - Lintel Technologies Blog">
            <a:extLst>
              <a:ext uri="{FF2B5EF4-FFF2-40B4-BE49-F238E27FC236}">
                <a16:creationId xmlns:a16="http://schemas.microsoft.com/office/drawing/2014/main" id="{96953D39-7A1A-0A4E-AB08-CFD27B82E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166" y="4171465"/>
            <a:ext cx="1287521" cy="47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7A368B-48AC-4741-A916-31C854E6BB55}"/>
              </a:ext>
            </a:extLst>
          </p:cNvPr>
          <p:cNvCxnSpPr>
            <a:cxnSpLocks/>
          </p:cNvCxnSpPr>
          <p:nvPr/>
        </p:nvCxnSpPr>
        <p:spPr>
          <a:xfrm>
            <a:off x="6026868" y="3493008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D938F1B-055E-564B-8D5A-34611D9CE925}"/>
              </a:ext>
            </a:extLst>
          </p:cNvPr>
          <p:cNvSpPr/>
          <p:nvPr/>
        </p:nvSpPr>
        <p:spPr>
          <a:xfrm>
            <a:off x="6675008" y="1389833"/>
            <a:ext cx="1658109" cy="10575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04EABBE-0FED-1A45-A17B-BFD4A7581CA6}"/>
              </a:ext>
            </a:extLst>
          </p:cNvPr>
          <p:cNvSpPr/>
          <p:nvPr/>
        </p:nvSpPr>
        <p:spPr>
          <a:xfrm>
            <a:off x="6803025" y="1661862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32B0FD7-15FA-6645-98BE-A50E3A3F2293}"/>
              </a:ext>
            </a:extLst>
          </p:cNvPr>
          <p:cNvSpPr/>
          <p:nvPr/>
        </p:nvSpPr>
        <p:spPr>
          <a:xfrm>
            <a:off x="6803025" y="1911447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5F58D2E-5267-DB49-A2F7-2EC778E522A2}"/>
              </a:ext>
            </a:extLst>
          </p:cNvPr>
          <p:cNvSpPr/>
          <p:nvPr/>
        </p:nvSpPr>
        <p:spPr>
          <a:xfrm>
            <a:off x="6803025" y="2140564"/>
            <a:ext cx="1387211" cy="1852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UUID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412DE-48D2-8145-87F2-FD6D2AE6E0B7}"/>
              </a:ext>
            </a:extLst>
          </p:cNvPr>
          <p:cNvSpPr txBox="1"/>
          <p:nvPr/>
        </p:nvSpPr>
        <p:spPr>
          <a:xfrm>
            <a:off x="7241532" y="1386204"/>
            <a:ext cx="9239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Queue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FEB870-84E2-C043-BEA9-A8DFCC6FDD81}"/>
              </a:ext>
            </a:extLst>
          </p:cNvPr>
          <p:cNvCxnSpPr>
            <a:cxnSpLocks/>
          </p:cNvCxnSpPr>
          <p:nvPr/>
        </p:nvCxnSpPr>
        <p:spPr>
          <a:xfrm>
            <a:off x="6026868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4A04F84-E7FF-094B-A06D-F8562AA8F989}"/>
              </a:ext>
            </a:extLst>
          </p:cNvPr>
          <p:cNvSpPr/>
          <p:nvPr/>
        </p:nvSpPr>
        <p:spPr>
          <a:xfrm>
            <a:off x="9024166" y="1376057"/>
            <a:ext cx="1112144" cy="1070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Prediction Engine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789511-9425-4045-94EA-9EF35DA9072B}"/>
              </a:ext>
            </a:extLst>
          </p:cNvPr>
          <p:cNvSpPr txBox="1"/>
          <p:nvPr/>
        </p:nvSpPr>
        <p:spPr>
          <a:xfrm>
            <a:off x="6871152" y="318523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img</a:t>
            </a:r>
            <a:r>
              <a:rPr lang="en-US" sz="1400" i="1" dirty="0"/>
              <a:t> raw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CA74E0-4D72-D246-A429-1835F8D7307F}"/>
              </a:ext>
            </a:extLst>
          </p:cNvPr>
          <p:cNvSpPr/>
          <p:nvPr/>
        </p:nvSpPr>
        <p:spPr>
          <a:xfrm>
            <a:off x="5980040" y="147620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uuid</a:t>
            </a:r>
            <a:endParaRPr lang="en-US" sz="1400" i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12745A-D232-514E-A694-2863150D5F9F}"/>
              </a:ext>
            </a:extLst>
          </p:cNvPr>
          <p:cNvCxnSpPr>
            <a:cxnSpLocks/>
          </p:cNvCxnSpPr>
          <p:nvPr/>
        </p:nvCxnSpPr>
        <p:spPr>
          <a:xfrm>
            <a:off x="6018913" y="3732059"/>
            <a:ext cx="265684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DAB098-DB9F-B144-80F1-83703C9472ED}"/>
              </a:ext>
            </a:extLst>
          </p:cNvPr>
          <p:cNvSpPr txBox="1"/>
          <p:nvPr/>
        </p:nvSpPr>
        <p:spPr>
          <a:xfrm>
            <a:off x="6803025" y="3712872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prediction</a:t>
            </a:r>
          </a:p>
        </p:txBody>
      </p:sp>
      <p:pic>
        <p:nvPicPr>
          <p:cNvPr id="1040" name="Picture 16" descr="Deploying a django website to a Ubuntu 16.04 server with python3.6, gunicorn,  nginx and Mysql - Number ONE">
            <a:extLst>
              <a:ext uri="{FF2B5EF4-FFF2-40B4-BE49-F238E27FC236}">
                <a16:creationId xmlns:a16="http://schemas.microsoft.com/office/drawing/2014/main" id="{A0A64AD7-F3E2-5A4A-AC0E-618DE300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56" y="4349881"/>
            <a:ext cx="1903984" cy="5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6BDE16-7ED9-6640-A1C8-CE6884CE6A54}"/>
              </a:ext>
            </a:extLst>
          </p:cNvPr>
          <p:cNvCxnSpPr>
            <a:cxnSpLocks/>
          </p:cNvCxnSpPr>
          <p:nvPr/>
        </p:nvCxnSpPr>
        <p:spPr>
          <a:xfrm>
            <a:off x="8453219" y="1928094"/>
            <a:ext cx="4450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2B989-EC23-9E4E-823F-DA4F579307AB}"/>
              </a:ext>
            </a:extLst>
          </p:cNvPr>
          <p:cNvCxnSpPr>
            <a:cxnSpLocks/>
          </p:cNvCxnSpPr>
          <p:nvPr/>
        </p:nvCxnSpPr>
        <p:spPr>
          <a:xfrm flipV="1">
            <a:off x="9599326" y="2535585"/>
            <a:ext cx="0" cy="328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D38E6-E8F8-4F4D-8B5E-76F1D699EC64}"/>
              </a:ext>
            </a:extLst>
          </p:cNvPr>
          <p:cNvSpPr txBox="1"/>
          <p:nvPr/>
        </p:nvSpPr>
        <p:spPr>
          <a:xfrm>
            <a:off x="1889111" y="1353095"/>
            <a:ext cx="218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localhost:5000/inference/image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DBE97-F7B5-8C40-BAD1-18F5F559EFCF}"/>
              </a:ext>
            </a:extLst>
          </p:cNvPr>
          <p:cNvSpPr txBox="1"/>
          <p:nvPr/>
        </p:nvSpPr>
        <p:spPr>
          <a:xfrm>
            <a:off x="1823661" y="2773705"/>
            <a:ext cx="2350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localhost:5000/predictions/&lt;</a:t>
            </a:r>
            <a:r>
              <a:rPr lang="en-US" sz="1200" dirty="0" err="1"/>
              <a:t>uuid</a:t>
            </a:r>
            <a:r>
              <a:rPr lang="en-US" sz="1200" dirty="0"/>
              <a:t>&gt;</a:t>
            </a:r>
          </a:p>
        </p:txBody>
      </p:sp>
      <p:pic>
        <p:nvPicPr>
          <p:cNvPr id="1046" name="Picture 22" descr="PyTorch">
            <a:extLst>
              <a:ext uri="{FF2B5EF4-FFF2-40B4-BE49-F238E27FC236}">
                <a16:creationId xmlns:a16="http://schemas.microsoft.com/office/drawing/2014/main" id="{61AE4E37-315C-BE49-9467-5FF06557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959" y="1964915"/>
            <a:ext cx="782574" cy="78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essaging that just works — RabbitMQ">
            <a:extLst>
              <a:ext uri="{FF2B5EF4-FFF2-40B4-BE49-F238E27FC236}">
                <a16:creationId xmlns:a16="http://schemas.microsoft.com/office/drawing/2014/main" id="{87D6375D-6EE8-1F4A-817B-18A816273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87" y="993640"/>
            <a:ext cx="1645330" cy="25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10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2020-10-18T19:29:42Z</dcterms:created>
  <dcterms:modified xsi:type="dcterms:W3CDTF">2020-10-18T19:51:18Z</dcterms:modified>
</cp:coreProperties>
</file>