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8B9"/>
    <a:srgbClr val="106FC6"/>
    <a:srgbClr val="1280E4"/>
    <a:srgbClr val="3195EF"/>
    <a:srgbClr val="1B89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799D4-3CAD-4B82-9B46-4F683ED9A38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664B-5963-4544-A394-793C25EFE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C664B-5963-4544-A394-793C25EFEEC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C664B-5963-4544-A394-793C25EFEEC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0E84-FF37-494F-A522-5ADD78E8BD47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E0F7-F31F-44A4-B2F3-11E88FEF0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 bwMode="auto">
          <a:xfrm>
            <a:off x="990601" y="1587062"/>
            <a:ext cx="7620000" cy="359453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1600200"/>
            <a:ext cx="7609609" cy="3594538"/>
          </a:xfrm>
          <a:prstGeom prst="rect">
            <a:avLst/>
          </a:prstGeom>
          <a:blipFill dpi="0" rotWithShape="1">
            <a:blip r:embed="rId3">
              <a:alphaModFix amt="54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990600" y="1981200"/>
            <a:ext cx="7623464" cy="581721"/>
          </a:xfrm>
          <a:prstGeom prst="flowChartProcess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l">
              <a:rot lat="0" lon="0" rev="6600000"/>
            </a:lightRig>
          </a:scene3d>
          <a:sp3d>
            <a:bevelT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Medical Office Management System </a:t>
            </a:r>
            <a:endParaRPr lang="en-US" sz="2400" i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ankGothic Md BT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lum bright="3000"/>
          </a:blip>
          <a:srcRect/>
          <a:stretch>
            <a:fillRect/>
          </a:stretch>
        </p:blipFill>
        <p:spPr bwMode="auto">
          <a:xfrm>
            <a:off x="2116281" y="304800"/>
            <a:ext cx="1421141" cy="819808"/>
          </a:xfrm>
          <a:prstGeom prst="ellipse">
            <a:avLst/>
          </a:prstGeom>
          <a:ln>
            <a:noFill/>
          </a:ln>
          <a:effectLst>
            <a:glow rad="228600"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 bwMode="auto">
          <a:xfrm>
            <a:off x="1152525" y="3173270"/>
            <a:ext cx="708140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CREATED BY: 	 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Sheriff 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&amp; Isham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2667000"/>
            <a:ext cx="7619999" cy="381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58000" dir="5400000" sy="-100000" algn="bl" rotWithShape="0"/>
              </a:effectLst>
              <a:latin typeface="BankGothic Md BT" pitchFamily="34" charset="0"/>
            </a:endParaRPr>
          </a:p>
          <a:p>
            <a:pPr algn="ctr">
              <a:defRPr/>
            </a:pPr>
            <a: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60000" endA="900" endPos="58000" dir="5400000" sy="-100000" algn="bl" rotWithShape="0"/>
                </a:effectLst>
                <a:latin typeface="BankGothic Md BT" pitchFamily="34" charset="0"/>
              </a:rPr>
              <a:t>Software Development Project</a:t>
            </a: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58000" dir="5400000" sy="-100000" algn="bl" rotWithShape="0"/>
              </a:effectLst>
              <a:latin typeface="BankGothic Md BT" pitchFamily="34" charset="0"/>
            </a:endParaRPr>
          </a:p>
          <a:p>
            <a:pPr algn="ctr">
              <a:defRPr/>
            </a:pP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58000" dir="5400000" sy="-100000" algn="bl" rotWithShape="0"/>
              </a:effectLst>
              <a:latin typeface="BankGothic Md BT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7858" y="4792461"/>
            <a:ext cx="7307408" cy="326077"/>
          </a:xfrm>
          <a:prstGeom prst="rect">
            <a:avLst/>
          </a:prstGeom>
          <a:noFill/>
          <a:ln/>
          <a:scene3d>
            <a:camera prst="orthographicFront"/>
            <a:lightRig rig="freezing" dir="t"/>
          </a:scene3d>
          <a:sp3d prstMaterial="flat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Copyright © </a:t>
            </a:r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Reserved ®</a:t>
            </a:r>
            <a:r>
              <a:rPr lang="en-US" sz="14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	</a:t>
            </a:r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Visual </a:t>
            </a:r>
            <a:r>
              <a:rPr lang="en-US" sz="14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Basic Leads: </a:t>
            </a:r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 </a:t>
            </a:r>
            <a:r>
              <a:rPr lang="en-US" sz="1400" i="1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Deshan</a:t>
            </a:r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, Sheriff &amp; </a:t>
            </a:r>
            <a:r>
              <a:rPr lang="en-US" sz="1400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Isham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52525" y="4165365"/>
            <a:ext cx="708140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PROJECT MANAGER: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 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Ms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.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Kumudini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ankGothic Md B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52525" y="3810000"/>
            <a:ext cx="70814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INSTITUTE:	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A.P.I.I.T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 		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52525" y="3488580"/>
            <a:ext cx="70814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BATCH: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	DF0761COM/DF0762 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BIT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1600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spc="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WELCOME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295400" y="838200"/>
            <a:ext cx="7162800" cy="4356100"/>
          </a:xfrm>
          <a:prstGeom prst="flowChartProcess">
            <a:avLst/>
          </a:prstGeom>
          <a:effectLst>
            <a:outerShdw blurRad="50800" dist="25000" dir="5400000" rotWithShape="0">
              <a:schemeClr val="dk1">
                <a:shade val="30000"/>
                <a:satMod val="150000"/>
                <a:alpha val="38000"/>
              </a:schemeClr>
            </a:outerShdw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838200"/>
            <a:ext cx="7162800" cy="4343400"/>
          </a:xfrm>
          <a:prstGeom prst="rect">
            <a:avLst/>
          </a:prstGeom>
          <a:blipFill dpi="0" rotWithShape="1">
            <a:blip r:embed="rId2">
              <a:alphaModFix amt="54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438400" y="838199"/>
            <a:ext cx="6400800" cy="1576039"/>
          </a:xfrm>
          <a:prstGeom prst="flowChartProcess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l">
              <a:rot lat="0" lon="0" rev="6600000"/>
            </a:lightRig>
          </a:scene3d>
          <a:sp3d>
            <a:bevelT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ankGothic Md BT" pitchFamily="34" charset="0"/>
              </a:rPr>
              <a:t>ROOMS ALLOCATION &amp;</a:t>
            </a:r>
          </a:p>
          <a:p>
            <a:pPr algn="ctr">
              <a:defRPr/>
            </a:pPr>
            <a:r>
              <a:rPr lang="en-US" sz="2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ankGothic Md BT" pitchFamily="34" charset="0"/>
              </a:rPr>
              <a:t> RESERVATION </a:t>
            </a:r>
            <a:r>
              <a:rPr lang="en-US" sz="2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BankGothic Md BT" pitchFamily="34" charset="0"/>
              </a:rPr>
              <a:t>SYSTEM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lum bright="3000"/>
          </a:blip>
          <a:srcRect/>
          <a:stretch>
            <a:fillRect/>
          </a:stretch>
        </p:blipFill>
        <p:spPr bwMode="auto">
          <a:xfrm>
            <a:off x="-304800" y="0"/>
            <a:ext cx="1437476" cy="990601"/>
          </a:xfrm>
          <a:prstGeom prst="ellipse">
            <a:avLst/>
          </a:prstGeom>
          <a:ln>
            <a:noFill/>
          </a:ln>
          <a:effectLst>
            <a:glow rad="228600"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371600" y="2589074"/>
            <a:ext cx="71628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WE PROUDLY PRESENTS A ROOMS BOOKING SYSTEM</a:t>
            </a:r>
          </a:p>
          <a:p>
            <a:pPr algn="ctr">
              <a:defRPr/>
            </a:pPr>
            <a:r>
              <a:rPr lang="en-US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We were assigned a group project to construct a rooms booking system for apiit using visual basic. We proceeded with the project and created a working system which will help lectures book their rooms or lab for the required lecture. </a:t>
            </a:r>
            <a:endParaRPr 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algn="ctr">
              <a:defRPr/>
            </a:pPr>
            <a:r>
              <a:rPr lang="en-US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THANK YOU FOR CHOOSING US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9267" y="2209800"/>
            <a:ext cx="7086600" cy="286215"/>
          </a:xfrm>
          <a:prstGeom prst="rect">
            <a:avLst/>
          </a:prstGeom>
          <a:gradFill>
            <a:gsLst>
              <a:gs pos="0">
                <a:schemeClr val="dk1">
                  <a:tint val="74000"/>
                  <a:alpha val="40000"/>
                </a:schemeClr>
              </a:gs>
              <a:gs pos="49000">
                <a:schemeClr val="dk1">
                  <a:tint val="96000"/>
                  <a:shade val="84000"/>
                  <a:satMod val="110000"/>
                  <a:alpha val="40000"/>
                </a:schemeClr>
              </a:gs>
              <a:gs pos="49100">
                <a:schemeClr val="dk1">
                  <a:shade val="55000"/>
                  <a:satMod val="150000"/>
                  <a:alpha val="40000"/>
                </a:schemeClr>
              </a:gs>
              <a:gs pos="92000">
                <a:schemeClr val="dk1">
                  <a:tint val="98000"/>
                  <a:shade val="90000"/>
                  <a:satMod val="128000"/>
                  <a:alpha val="40000"/>
                </a:schemeClr>
              </a:gs>
              <a:gs pos="100000">
                <a:schemeClr val="dk1">
                  <a:tint val="90000"/>
                  <a:shade val="97000"/>
                  <a:satMod val="128000"/>
                  <a:alpha val="40000"/>
                </a:schemeClr>
              </a:gs>
            </a:gsLst>
          </a:gra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BankGothic Md BT" pitchFamily="34" charset="0"/>
            </a:endParaRPr>
          </a:p>
          <a:p>
            <a:pPr algn="ctr">
              <a:defRPr/>
            </a:pPr>
            <a:r>
              <a:rPr lang="en-US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BankGothic Md BT" pitchFamily="34" charset="0"/>
              </a:rPr>
              <a:t>ABOUT US</a:t>
            </a:r>
          </a:p>
          <a:p>
            <a:pPr algn="ctr">
              <a:defRPr/>
            </a:pPr>
            <a:endParaRPr lang="en-US" i="1" dirty="0">
              <a:latin typeface="BankGothic Md B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799" y="4693516"/>
            <a:ext cx="7070969" cy="488084"/>
          </a:xfrm>
          <a:prstGeom prst="rect">
            <a:avLst/>
          </a:prstGeom>
          <a:noFill/>
          <a:ln/>
          <a:scene3d>
            <a:camera prst="orthographicFront"/>
            <a:lightRig rig="freezing" dir="t"/>
          </a:scene3d>
          <a:sp3d prstMaterial="flat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ln w="508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BankGothic Md BT" pitchFamily="34" charset="0"/>
              </a:rPr>
              <a:t>Copyright reserved © 		Shiran &amp; Isham 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 bwMode="auto">
          <a:xfrm>
            <a:off x="990601" y="1587062"/>
            <a:ext cx="7620000" cy="359453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1600200"/>
            <a:ext cx="7609609" cy="3594538"/>
          </a:xfrm>
          <a:prstGeom prst="rect">
            <a:avLst/>
          </a:prstGeom>
          <a:blipFill dpi="0" rotWithShape="1">
            <a:blip r:embed="rId3">
              <a:alphaModFix amt="54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BankGothic Md BT" pitchFamily="34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066800" y="990600"/>
            <a:ext cx="7623464" cy="581721"/>
          </a:xfrm>
          <a:prstGeom prst="flowChartProcess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l">
              <a:rot lat="0" lon="0" rev="6600000"/>
            </a:lightRig>
          </a:scene3d>
          <a:sp3d>
            <a:bevelT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nkGothic Md BT" pitchFamily="34" charset="0"/>
              </a:rPr>
              <a:t>M</a:t>
            </a:r>
            <a:r>
              <a:rPr lang="en-US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edical </a:t>
            </a:r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nkGothic Md BT" pitchFamily="34" charset="0"/>
              </a:rPr>
              <a:t>O</a:t>
            </a:r>
            <a:r>
              <a:rPr lang="en-US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ffice </a:t>
            </a:r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nkGothic Md BT" pitchFamily="34" charset="0"/>
              </a:rPr>
              <a:t>M</a:t>
            </a:r>
            <a:r>
              <a:rPr lang="en-US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anagement </a:t>
            </a:r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nkGothic Md BT" pitchFamily="34" charset="0"/>
              </a:rPr>
              <a:t>S</a:t>
            </a:r>
            <a:r>
              <a:rPr lang="en-US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nkGothic Md BT" pitchFamily="34" charset="0"/>
              </a:rPr>
              <a:t>ystem </a:t>
            </a:r>
            <a:endParaRPr lang="en-US" sz="2400" i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ankGothic Md BT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lum bright="3000"/>
          </a:blip>
          <a:srcRect/>
          <a:stretch>
            <a:fillRect/>
          </a:stretch>
        </p:blipFill>
        <p:spPr bwMode="auto">
          <a:xfrm>
            <a:off x="838200" y="5562600"/>
            <a:ext cx="1421141" cy="1066800"/>
          </a:xfrm>
          <a:prstGeom prst="ellipse">
            <a:avLst/>
          </a:prstGeom>
          <a:ln>
            <a:noFill/>
          </a:ln>
          <a:effectLst>
            <a:glow rad="228600"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15" name="Rectangle 14"/>
          <p:cNvSpPr/>
          <p:nvPr/>
        </p:nvSpPr>
        <p:spPr>
          <a:xfrm>
            <a:off x="1066800" y="609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spc="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WELCOME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219200" y="4038600"/>
            <a:ext cx="708140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CREATED BY: 	 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Imran Sheriff</a:t>
            </a:r>
          </a:p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		</a:t>
            </a:r>
            <a:r>
              <a:rPr lang="en-US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Deshan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 </a:t>
            </a:r>
          </a:p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		</a:t>
            </a:r>
            <a:r>
              <a:rPr lang="en-US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Isham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 Sally 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ankGothic Md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19200" y="6021295"/>
            <a:ext cx="708140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PROJECT MANAGER: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 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Ms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.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Kumudini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ankGothic Md BT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19200" y="5486401"/>
            <a:ext cx="7081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INSTITUTE:	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A.P.I.I.T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 		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219200" y="5105400"/>
            <a:ext cx="70814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BATCH:	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		DF0761COM/DF0762 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nkGothic Md BT" pitchFamily="34" charset="0"/>
              </a:rPr>
              <a:t>BIT</a:t>
            </a:r>
          </a:p>
        </p:txBody>
      </p:sp>
      <p:pic>
        <p:nvPicPr>
          <p:cNvPr id="8" name="Picture 7" descr="APIIT_LOGO_WORLD.jpg"/>
          <p:cNvPicPr>
            <a:picLocks noChangeAspect="1"/>
          </p:cNvPicPr>
          <p:nvPr/>
        </p:nvPicPr>
        <p:blipFill>
          <a:blip r:embed="rId2"/>
          <a:srcRect l="10329" t="9184" r="9621" b="11224"/>
          <a:stretch>
            <a:fillRect/>
          </a:stretch>
        </p:blipFill>
        <p:spPr>
          <a:xfrm>
            <a:off x="3657600" y="1447800"/>
            <a:ext cx="1817076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609600" y="1295400"/>
            <a:ext cx="2286000" cy="198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2286000"/>
            <a:ext cx="7162800" cy="762000"/>
          </a:xfrm>
          <a:prstGeom prst="rect">
            <a:avLst/>
          </a:prstGeom>
          <a:solidFill>
            <a:srgbClr val="0F68B9">
              <a:alpha val="74902"/>
            </a:srgbClr>
          </a:solidFill>
          <a:ln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urd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2209800" cy="11445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286000"/>
            <a:ext cx="320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Arial Black" pitchFamily="34" charset="0"/>
              </a:rPr>
              <a:t>DURDANS</a:t>
            </a:r>
            <a: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/>
            </a:r>
            <a:b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</a:br>
            <a: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Its all about caring…</a:t>
            </a: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7162800" cy="762000"/>
          </a:xfrm>
          <a:prstGeom prst="rect">
            <a:avLst/>
          </a:prstGeom>
          <a:solidFill>
            <a:srgbClr val="0F68B9">
              <a:alpha val="80000"/>
            </a:srgbClr>
          </a:solidFill>
          <a:ln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0"/>
            <a:ext cx="5638800" cy="762000"/>
          </a:xfrm>
          <a:prstGeom prst="rect">
            <a:avLst/>
          </a:prstGeom>
          <a:solidFill>
            <a:srgbClr val="0F68B9">
              <a:alpha val="74902"/>
            </a:srgbClr>
          </a:solidFill>
          <a:ln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urd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2209800" cy="11445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1800" y="2286000"/>
            <a:ext cx="320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pc="3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Arial Black" pitchFamily="34" charset="0"/>
              </a:rPr>
              <a:t>DURDANS</a:t>
            </a:r>
            <a: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/>
            </a:r>
            <a:b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</a:br>
            <a:r>
              <a:rPr lang="en-US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Its all about caring…</a:t>
            </a:r>
            <a:endParaRPr lang="en-US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106</Words>
  <PresentationFormat>On-screen Show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Administrator</cp:lastModifiedBy>
  <cp:revision>43</cp:revision>
  <dcterms:modified xsi:type="dcterms:W3CDTF">2008-04-28T09:38:16Z</dcterms:modified>
</cp:coreProperties>
</file>