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8559C9-7578-42C8-B736-9794291D093A}">
  <a:tblStyle styleId="{908559C9-7578-42C8-B736-9794291D09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fc8243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fc8243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fc8243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fc8243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fc82435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fc82435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fc82435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fc82435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fc8243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fc8243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fc8243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fc82435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fc82435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fc82435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fc82435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cfc82435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fc8243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fc82435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37417" y="1975650"/>
            <a:ext cx="27078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DELTA</a:t>
            </a:r>
            <a:endParaRPr sz="4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ED0E-C576-8EAB-8C9A-CBAFEAD0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95356"/>
            <a:ext cx="8520600" cy="841800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310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40441" y="914173"/>
            <a:ext cx="7227794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IDEA STATEMENT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2">
                    <a:lumMod val="25000"/>
                  </a:schemeClr>
                </a:solidFill>
                <a:latin typeface="Montserrat SemiBold" panose="00000700000000000000" pitchFamily="2" charset="0"/>
                <a:ea typeface="Montserrat SemiBold"/>
                <a:cs typeface="Montserrat SemiBold"/>
                <a:sym typeface="Montserrat SemiBold"/>
              </a:rPr>
              <a:t>Finding accommodation is a major challenge for students joining a new college.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Montserrat SemiBold" panose="00000700000000000000" pitchFamily="2" charset="0"/>
              </a:rPr>
              <a:t> To address this issue, we have developed a website that brings together all available housing options in one place, making it easier for students to find and choose the best option for their needs.</a:t>
            </a:r>
            <a:endParaRPr lang="en-GB" sz="1800" dirty="0">
              <a:solidFill>
                <a:schemeClr val="tx2">
                  <a:lumMod val="25000"/>
                </a:schemeClr>
              </a:solidFill>
              <a:latin typeface="Montserrat SemiBold" panose="000007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90925" y="907450"/>
            <a:ext cx="335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 MEMBER DETAILS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1753345420"/>
              </p:ext>
            </p:extLst>
          </p:nvPr>
        </p:nvGraphicFramePr>
        <p:xfrm>
          <a:off x="952500" y="1619250"/>
          <a:ext cx="7559487" cy="1981050"/>
        </p:xfrm>
        <a:graphic>
          <a:graphicData uri="http://schemas.openxmlformats.org/drawingml/2006/table">
            <a:tbl>
              <a:tblPr>
                <a:noFill/>
                <a:tableStyleId>{908559C9-7578-42C8-B736-9794291D093A}</a:tableStyleId>
              </a:tblPr>
              <a:tblGrid>
                <a:gridCol w="251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Team Member Name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Phone Number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Email ID</a:t>
                      </a:r>
                      <a:endParaRPr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Anitta Davis </a:t>
                      </a:r>
                      <a:r>
                        <a:rPr lang="en-IN" dirty="0" err="1"/>
                        <a:t>Mundassery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7034278166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anittamundassery@gmail.com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Archana Sekhar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6282606092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archanasekhar07@gmail.com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Eza Mariyam Robin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8086160043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ezamariyam1610@gmail.com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Sandra Anna Biju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9778142668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sandrachackalayil05@gmail.com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67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729753" y="961238"/>
            <a:ext cx="330125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HEIM</a:t>
            </a:r>
            <a:endParaRPr sz="2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7750F-0B8B-0025-16CF-09A3185BCE8F}"/>
              </a:ext>
            </a:extLst>
          </p:cNvPr>
          <p:cNvSpPr txBox="1"/>
          <p:nvPr/>
        </p:nvSpPr>
        <p:spPr>
          <a:xfrm>
            <a:off x="2191871" y="1983467"/>
            <a:ext cx="3395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0EE1CF-9994-F82C-FD62-C60F53A8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0" y="1593886"/>
            <a:ext cx="72009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anose="000007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Montserrat SemiBold" panose="00000700000000000000" pitchFamily="2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SemiBold" panose="00000700000000000000" pitchFamily="2" charset="0"/>
              </a:rPr>
              <a:t> user-friendly website providing detailed information on hostels and PG accommodations near Govt. Model Engineering College.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anose="000007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SemiBold" panose="00000700000000000000" pitchFamily="2" charset="0"/>
              </a:rPr>
              <a:t>KEY FEATURES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 SemiBold" panose="000007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SemiBold" panose="00000700000000000000" pitchFamily="2" charset="0"/>
              </a:rPr>
              <a:t>Search functionality for easy accommodation discovery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SemiBold" panose="00000700000000000000" pitchFamily="2" charset="0"/>
              </a:rPr>
              <a:t>Filter options (PG/Hostel, Boys/Girls) for tailored results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SemiBold" panose="00000700000000000000" pitchFamily="2" charset="0"/>
              </a:rPr>
              <a:t>Accommodation details displayed in card format (price, address, contact)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SemiBold" panose="00000700000000000000" pitchFamily="2" charset="0"/>
              </a:rPr>
              <a:t>Option for users to add and update new accommodation information</a:t>
            </a:r>
            <a:r>
              <a:rPr lang="en-US" altLang="en-US" sz="1600" dirty="0">
                <a:solidFill>
                  <a:schemeClr val="tx1"/>
                </a:solidFill>
                <a:latin typeface="Montserrat SemiBold" panose="00000700000000000000" pitchFamily="2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SemiBold" panose="00000700000000000000" pitchFamily="2" charset="0"/>
              </a:rPr>
              <a:t>Additionally, we have included delete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44607" y="1141476"/>
            <a:ext cx="6562164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METHODOLOGIES USED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Front End : React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 End  : Java Spring Boot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Database  : MySQL</a:t>
            </a:r>
            <a:endParaRPr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72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490372" y="1056764"/>
            <a:ext cx="3251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EXPENDITURE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72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7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130413" y="782033"/>
            <a:ext cx="538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CIRCUIT DIAGRAM/ SCHEMATIC DIAGRAM</a:t>
            </a:r>
            <a:endParaRPr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77DD1-2897-E3EE-5E82-F98E283DA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71" y="1102659"/>
            <a:ext cx="6152028" cy="3590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190925" y="907450"/>
            <a:ext cx="538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CODE FILES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204372" y="779703"/>
            <a:ext cx="538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IMAGES</a:t>
            </a:r>
            <a:endParaRPr sz="1800" dirty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06DA1-A2B4-3434-EF57-06F5127C5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3" y="1241403"/>
            <a:ext cx="5825658" cy="32769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202</Words>
  <Application>Microsoft Office PowerPoint</Application>
  <PresentationFormat>On-screen Show (16:9)</PresentationFormat>
  <Paragraphs>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Montserrat SemiBold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Sachin Davis</cp:lastModifiedBy>
  <cp:revision>3</cp:revision>
  <dcterms:modified xsi:type="dcterms:W3CDTF">2025-01-24T19:34:13Z</dcterms:modified>
</cp:coreProperties>
</file>