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366" r:id="rId3"/>
    <p:sldId id="258" r:id="rId4"/>
    <p:sldId id="361" r:id="rId5"/>
    <p:sldId id="269" r:id="rId6"/>
    <p:sldId id="270" r:id="rId7"/>
    <p:sldId id="271" r:id="rId8"/>
    <p:sldId id="272" r:id="rId9"/>
    <p:sldId id="273" r:id="rId10"/>
    <p:sldId id="259" r:id="rId11"/>
    <p:sldId id="260" r:id="rId12"/>
    <p:sldId id="364" r:id="rId13"/>
    <p:sldId id="274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 autoAdjust="0"/>
    <p:restoredTop sz="92914" autoAdjust="0"/>
  </p:normalViewPr>
  <p:slideViewPr>
    <p:cSldViewPr snapToGrid="0" showGuides="1">
      <p:cViewPr varScale="1">
        <p:scale>
          <a:sx n="100" d="100"/>
          <a:sy n="100" d="100"/>
        </p:scale>
        <p:origin x="40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A2490-502A-45EA-B574-D60A58B10F8A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08F58FA8-3705-44D6-A720-6E42E5D1E325}">
      <dgm:prSet phldrT="[Text]"/>
      <dgm:spPr/>
      <dgm:t>
        <a:bodyPr/>
        <a:lstStyle/>
        <a:p>
          <a:r>
            <a:rPr lang="es-MX" dirty="0"/>
            <a:t>Preguntas y población</a:t>
          </a:r>
        </a:p>
      </dgm:t>
    </dgm:pt>
    <dgm:pt modelId="{04B307AD-74BA-4D3A-A2FF-2AA57D4FB5A1}" type="parTrans" cxnId="{2DB0841E-3D9A-4953-BEE7-505E5AF5E1DE}">
      <dgm:prSet/>
      <dgm:spPr/>
      <dgm:t>
        <a:bodyPr/>
        <a:lstStyle/>
        <a:p>
          <a:endParaRPr lang="es-MX"/>
        </a:p>
      </dgm:t>
    </dgm:pt>
    <dgm:pt modelId="{896EBB06-353D-4200-BAE2-C164E25E2B4A}" type="sibTrans" cxnId="{2DB0841E-3D9A-4953-BEE7-505E5AF5E1DE}">
      <dgm:prSet/>
      <dgm:spPr/>
      <dgm:t>
        <a:bodyPr/>
        <a:lstStyle/>
        <a:p>
          <a:endParaRPr lang="es-MX"/>
        </a:p>
      </dgm:t>
    </dgm:pt>
    <dgm:pt modelId="{AAC66295-3233-4D14-B13E-3E109E2A0125}">
      <dgm:prSet phldrT="[Text]"/>
      <dgm:spPr/>
      <dgm:t>
        <a:bodyPr/>
        <a:lstStyle/>
        <a:p>
          <a:r>
            <a:rPr lang="es-MX" dirty="0"/>
            <a:t>Inferencia</a:t>
          </a:r>
        </a:p>
      </dgm:t>
    </dgm:pt>
    <dgm:pt modelId="{7AC0D923-6C63-4B0B-B00B-3DF15666CBF3}" type="parTrans" cxnId="{AACD73A0-C6D5-4583-B1B4-1281F7480603}">
      <dgm:prSet/>
      <dgm:spPr/>
      <dgm:t>
        <a:bodyPr/>
        <a:lstStyle/>
        <a:p>
          <a:endParaRPr lang="es-MX"/>
        </a:p>
      </dgm:t>
    </dgm:pt>
    <dgm:pt modelId="{32D17AC7-BF9D-4377-9986-79677A4715BB}" type="sibTrans" cxnId="{AACD73A0-C6D5-4583-B1B4-1281F7480603}">
      <dgm:prSet/>
      <dgm:spPr/>
      <dgm:t>
        <a:bodyPr/>
        <a:lstStyle/>
        <a:p>
          <a:endParaRPr lang="es-MX"/>
        </a:p>
      </dgm:t>
    </dgm:pt>
    <dgm:pt modelId="{E7CD7B1D-2CFF-489A-AAD0-083AC7399798}">
      <dgm:prSet phldrT="[Text]"/>
      <dgm:spPr/>
      <dgm:t>
        <a:bodyPr/>
        <a:lstStyle/>
        <a:p>
          <a:r>
            <a:rPr lang="es-MX" dirty="0"/>
            <a:t>Confiabilidad dela inferencia</a:t>
          </a:r>
        </a:p>
      </dgm:t>
    </dgm:pt>
    <dgm:pt modelId="{EECC578D-773B-4D4D-8D3A-5924C17D68B3}" type="parTrans" cxnId="{100ABCF7-3341-499B-A132-D0F8AD8BA887}">
      <dgm:prSet/>
      <dgm:spPr/>
      <dgm:t>
        <a:bodyPr/>
        <a:lstStyle/>
        <a:p>
          <a:endParaRPr lang="es-MX"/>
        </a:p>
      </dgm:t>
    </dgm:pt>
    <dgm:pt modelId="{112FB222-D1D5-468D-BE28-41BEE05DF1B9}" type="sibTrans" cxnId="{100ABCF7-3341-499B-A132-D0F8AD8BA887}">
      <dgm:prSet/>
      <dgm:spPr/>
      <dgm:t>
        <a:bodyPr/>
        <a:lstStyle/>
        <a:p>
          <a:endParaRPr lang="es-MX"/>
        </a:p>
      </dgm:t>
    </dgm:pt>
    <dgm:pt modelId="{4C8E9458-5A06-4FA1-BEB4-118E35A54328}">
      <dgm:prSet phldrT="[Text]"/>
      <dgm:spPr/>
      <dgm:t>
        <a:bodyPr/>
        <a:lstStyle/>
        <a:p>
          <a:r>
            <a:rPr lang="es-MX" dirty="0"/>
            <a:t>Diseño de la selección </a:t>
          </a:r>
          <a:r>
            <a:rPr lang="es-MX" dirty="0" err="1"/>
            <a:t>muestral</a:t>
          </a:r>
          <a:endParaRPr lang="es-MX" dirty="0"/>
        </a:p>
      </dgm:t>
    </dgm:pt>
    <dgm:pt modelId="{51CAEC2E-086B-4239-9132-AB286BA99E7C}" type="parTrans" cxnId="{19A94CED-A2A9-4F0F-BCD1-5930D1204BD4}">
      <dgm:prSet/>
      <dgm:spPr/>
      <dgm:t>
        <a:bodyPr/>
        <a:lstStyle/>
        <a:p>
          <a:endParaRPr lang="es-MX"/>
        </a:p>
      </dgm:t>
    </dgm:pt>
    <dgm:pt modelId="{327798FE-4D60-40E4-9AE1-1F1FFBCEA7C0}" type="sibTrans" cxnId="{19A94CED-A2A9-4F0F-BCD1-5930D1204BD4}">
      <dgm:prSet/>
      <dgm:spPr/>
      <dgm:t>
        <a:bodyPr/>
        <a:lstStyle/>
        <a:p>
          <a:endParaRPr lang="es-MX"/>
        </a:p>
      </dgm:t>
    </dgm:pt>
    <dgm:pt modelId="{D91B537A-2E83-46C9-9629-380538D44B1F}">
      <dgm:prSet phldrT="[Text]"/>
      <dgm:spPr/>
      <dgm:t>
        <a:bodyPr/>
        <a:lstStyle/>
        <a:p>
          <a:r>
            <a:rPr lang="es-MX" dirty="0"/>
            <a:t>Selección y análisis de la información </a:t>
          </a:r>
          <a:r>
            <a:rPr lang="es-MX" dirty="0" err="1"/>
            <a:t>muestral</a:t>
          </a:r>
          <a:endParaRPr lang="es-MX" dirty="0"/>
        </a:p>
      </dgm:t>
    </dgm:pt>
    <dgm:pt modelId="{0388A170-E7CE-47D8-A89D-62D24F2BE482}" type="parTrans" cxnId="{8448F205-F734-490B-8C09-9F0007087CB0}">
      <dgm:prSet/>
      <dgm:spPr/>
      <dgm:t>
        <a:bodyPr/>
        <a:lstStyle/>
        <a:p>
          <a:endParaRPr lang="es-MX"/>
        </a:p>
      </dgm:t>
    </dgm:pt>
    <dgm:pt modelId="{A41C6FBE-AC24-4260-BB8D-F5D1856A7A67}" type="sibTrans" cxnId="{8448F205-F734-490B-8C09-9F0007087CB0}">
      <dgm:prSet/>
      <dgm:spPr/>
      <dgm:t>
        <a:bodyPr/>
        <a:lstStyle/>
        <a:p>
          <a:endParaRPr lang="es-MX"/>
        </a:p>
      </dgm:t>
    </dgm:pt>
    <dgm:pt modelId="{733173A4-611A-4FB8-9916-387A2EE0D656}" type="pres">
      <dgm:prSet presAssocID="{A57A2490-502A-45EA-B574-D60A58B10F8A}" presName="Name0" presStyleCnt="0">
        <dgm:presLayoutVars>
          <dgm:dir/>
          <dgm:resizeHandles val="exact"/>
        </dgm:presLayoutVars>
      </dgm:prSet>
      <dgm:spPr/>
    </dgm:pt>
    <dgm:pt modelId="{677B4FA4-A6B3-4D3E-A559-9C0ADFB10D29}" type="pres">
      <dgm:prSet presAssocID="{08F58FA8-3705-44D6-A720-6E42E5D1E325}" presName="node" presStyleLbl="node1" presStyleIdx="0" presStyleCnt="5">
        <dgm:presLayoutVars>
          <dgm:bulletEnabled val="1"/>
        </dgm:presLayoutVars>
      </dgm:prSet>
      <dgm:spPr/>
    </dgm:pt>
    <dgm:pt modelId="{C5E9233F-1072-4FDE-B423-E0800A78A0CF}" type="pres">
      <dgm:prSet presAssocID="{896EBB06-353D-4200-BAE2-C164E25E2B4A}" presName="sibTrans" presStyleLbl="sibTrans2D1" presStyleIdx="0" presStyleCnt="4"/>
      <dgm:spPr/>
    </dgm:pt>
    <dgm:pt modelId="{92BE2B8F-448D-46AF-B459-352422C1FCFF}" type="pres">
      <dgm:prSet presAssocID="{896EBB06-353D-4200-BAE2-C164E25E2B4A}" presName="connectorText" presStyleLbl="sibTrans2D1" presStyleIdx="0" presStyleCnt="4"/>
      <dgm:spPr/>
    </dgm:pt>
    <dgm:pt modelId="{4F289392-52BB-4EA1-ABA5-6B45BB66F599}" type="pres">
      <dgm:prSet presAssocID="{4C8E9458-5A06-4FA1-BEB4-118E35A54328}" presName="node" presStyleLbl="node1" presStyleIdx="1" presStyleCnt="5">
        <dgm:presLayoutVars>
          <dgm:bulletEnabled val="1"/>
        </dgm:presLayoutVars>
      </dgm:prSet>
      <dgm:spPr/>
    </dgm:pt>
    <dgm:pt modelId="{F7BA6C97-90CF-476D-8774-12896BF71DDF}" type="pres">
      <dgm:prSet presAssocID="{327798FE-4D60-40E4-9AE1-1F1FFBCEA7C0}" presName="sibTrans" presStyleLbl="sibTrans2D1" presStyleIdx="1" presStyleCnt="4"/>
      <dgm:spPr/>
    </dgm:pt>
    <dgm:pt modelId="{B3940552-42C9-4A4F-B9FD-7AD970FECDFE}" type="pres">
      <dgm:prSet presAssocID="{327798FE-4D60-40E4-9AE1-1F1FFBCEA7C0}" presName="connectorText" presStyleLbl="sibTrans2D1" presStyleIdx="1" presStyleCnt="4"/>
      <dgm:spPr/>
    </dgm:pt>
    <dgm:pt modelId="{3C685C04-6054-46FD-B9CB-B4461BFE4181}" type="pres">
      <dgm:prSet presAssocID="{D91B537A-2E83-46C9-9629-380538D44B1F}" presName="node" presStyleLbl="node1" presStyleIdx="2" presStyleCnt="5">
        <dgm:presLayoutVars>
          <dgm:bulletEnabled val="1"/>
        </dgm:presLayoutVars>
      </dgm:prSet>
      <dgm:spPr/>
    </dgm:pt>
    <dgm:pt modelId="{26A5F6AF-5221-49CB-9058-2010EF989AC4}" type="pres">
      <dgm:prSet presAssocID="{A41C6FBE-AC24-4260-BB8D-F5D1856A7A67}" presName="sibTrans" presStyleLbl="sibTrans2D1" presStyleIdx="2" presStyleCnt="4"/>
      <dgm:spPr/>
    </dgm:pt>
    <dgm:pt modelId="{78860C19-AC50-43CC-8C36-8418B5DFFA7A}" type="pres">
      <dgm:prSet presAssocID="{A41C6FBE-AC24-4260-BB8D-F5D1856A7A67}" presName="connectorText" presStyleLbl="sibTrans2D1" presStyleIdx="2" presStyleCnt="4"/>
      <dgm:spPr/>
    </dgm:pt>
    <dgm:pt modelId="{4F5B9CCB-AC2A-4014-BFDF-6810055F1DCC}" type="pres">
      <dgm:prSet presAssocID="{AAC66295-3233-4D14-B13E-3E109E2A0125}" presName="node" presStyleLbl="node1" presStyleIdx="3" presStyleCnt="5">
        <dgm:presLayoutVars>
          <dgm:bulletEnabled val="1"/>
        </dgm:presLayoutVars>
      </dgm:prSet>
      <dgm:spPr/>
    </dgm:pt>
    <dgm:pt modelId="{08E3E092-F608-490D-99AF-BDA8A9FA4DB2}" type="pres">
      <dgm:prSet presAssocID="{32D17AC7-BF9D-4377-9986-79677A4715BB}" presName="sibTrans" presStyleLbl="sibTrans2D1" presStyleIdx="3" presStyleCnt="4"/>
      <dgm:spPr/>
    </dgm:pt>
    <dgm:pt modelId="{C8F6204E-BD83-4169-BEDE-E3342929D651}" type="pres">
      <dgm:prSet presAssocID="{32D17AC7-BF9D-4377-9986-79677A4715BB}" presName="connectorText" presStyleLbl="sibTrans2D1" presStyleIdx="3" presStyleCnt="4"/>
      <dgm:spPr/>
    </dgm:pt>
    <dgm:pt modelId="{BD34C594-75CF-4590-BB08-B6FDC3DCEDF2}" type="pres">
      <dgm:prSet presAssocID="{E7CD7B1D-2CFF-489A-AAD0-083AC7399798}" presName="node" presStyleLbl="node1" presStyleIdx="4" presStyleCnt="5">
        <dgm:presLayoutVars>
          <dgm:bulletEnabled val="1"/>
        </dgm:presLayoutVars>
      </dgm:prSet>
      <dgm:spPr/>
    </dgm:pt>
  </dgm:ptLst>
  <dgm:cxnLst>
    <dgm:cxn modelId="{2D5B4702-FECE-D945-B5F6-B5BF7C0743B1}" type="presOf" srcId="{896EBB06-353D-4200-BAE2-C164E25E2B4A}" destId="{C5E9233F-1072-4FDE-B423-E0800A78A0CF}" srcOrd="0" destOrd="0" presId="urn:microsoft.com/office/officeart/2005/8/layout/process1"/>
    <dgm:cxn modelId="{8448F205-F734-490B-8C09-9F0007087CB0}" srcId="{A57A2490-502A-45EA-B574-D60A58B10F8A}" destId="{D91B537A-2E83-46C9-9629-380538D44B1F}" srcOrd="2" destOrd="0" parTransId="{0388A170-E7CE-47D8-A89D-62D24F2BE482}" sibTransId="{A41C6FBE-AC24-4260-BB8D-F5D1856A7A67}"/>
    <dgm:cxn modelId="{2DB0841E-3D9A-4953-BEE7-505E5AF5E1DE}" srcId="{A57A2490-502A-45EA-B574-D60A58B10F8A}" destId="{08F58FA8-3705-44D6-A720-6E42E5D1E325}" srcOrd="0" destOrd="0" parTransId="{04B307AD-74BA-4D3A-A2FF-2AA57D4FB5A1}" sibTransId="{896EBB06-353D-4200-BAE2-C164E25E2B4A}"/>
    <dgm:cxn modelId="{115A9F27-9496-8C44-91F5-A0B48539A71C}" type="presOf" srcId="{D91B537A-2E83-46C9-9629-380538D44B1F}" destId="{3C685C04-6054-46FD-B9CB-B4461BFE4181}" srcOrd="0" destOrd="0" presId="urn:microsoft.com/office/officeart/2005/8/layout/process1"/>
    <dgm:cxn modelId="{DFFA312A-68A1-3141-A2DE-5E2BBFBD4841}" type="presOf" srcId="{A41C6FBE-AC24-4260-BB8D-F5D1856A7A67}" destId="{26A5F6AF-5221-49CB-9058-2010EF989AC4}" srcOrd="0" destOrd="0" presId="urn:microsoft.com/office/officeart/2005/8/layout/process1"/>
    <dgm:cxn modelId="{D23AE63B-5D75-594E-AF76-044EAE5F4334}" type="presOf" srcId="{32D17AC7-BF9D-4377-9986-79677A4715BB}" destId="{C8F6204E-BD83-4169-BEDE-E3342929D651}" srcOrd="1" destOrd="0" presId="urn:microsoft.com/office/officeart/2005/8/layout/process1"/>
    <dgm:cxn modelId="{CB150544-0A06-034D-ABD3-8A854102131D}" type="presOf" srcId="{327798FE-4D60-40E4-9AE1-1F1FFBCEA7C0}" destId="{F7BA6C97-90CF-476D-8774-12896BF71DDF}" srcOrd="0" destOrd="0" presId="urn:microsoft.com/office/officeart/2005/8/layout/process1"/>
    <dgm:cxn modelId="{F8FCBF4E-F662-A84B-AD53-7B0EA76852D3}" type="presOf" srcId="{E7CD7B1D-2CFF-489A-AAD0-083AC7399798}" destId="{BD34C594-75CF-4590-BB08-B6FDC3DCEDF2}" srcOrd="0" destOrd="0" presId="urn:microsoft.com/office/officeart/2005/8/layout/process1"/>
    <dgm:cxn modelId="{AACD73A0-C6D5-4583-B1B4-1281F7480603}" srcId="{A57A2490-502A-45EA-B574-D60A58B10F8A}" destId="{AAC66295-3233-4D14-B13E-3E109E2A0125}" srcOrd="3" destOrd="0" parTransId="{7AC0D923-6C63-4B0B-B00B-3DF15666CBF3}" sibTransId="{32D17AC7-BF9D-4377-9986-79677A4715BB}"/>
    <dgm:cxn modelId="{82F177A3-C800-3342-8372-69E721CBBA0A}" type="presOf" srcId="{327798FE-4D60-40E4-9AE1-1F1FFBCEA7C0}" destId="{B3940552-42C9-4A4F-B9FD-7AD970FECDFE}" srcOrd="1" destOrd="0" presId="urn:microsoft.com/office/officeart/2005/8/layout/process1"/>
    <dgm:cxn modelId="{80606FB7-C33D-B04D-80DA-F04C10311F38}" type="presOf" srcId="{32D17AC7-BF9D-4377-9986-79677A4715BB}" destId="{08E3E092-F608-490D-99AF-BDA8A9FA4DB2}" srcOrd="0" destOrd="0" presId="urn:microsoft.com/office/officeart/2005/8/layout/process1"/>
    <dgm:cxn modelId="{C1B2DCB7-2B1A-624A-B7DC-EFC1275A96A9}" type="presOf" srcId="{A57A2490-502A-45EA-B574-D60A58B10F8A}" destId="{733173A4-611A-4FB8-9916-387A2EE0D656}" srcOrd="0" destOrd="0" presId="urn:microsoft.com/office/officeart/2005/8/layout/process1"/>
    <dgm:cxn modelId="{C011DBBA-379C-1E47-92FA-FE1B17E07433}" type="presOf" srcId="{08F58FA8-3705-44D6-A720-6E42E5D1E325}" destId="{677B4FA4-A6B3-4D3E-A559-9C0ADFB10D29}" srcOrd="0" destOrd="0" presId="urn:microsoft.com/office/officeart/2005/8/layout/process1"/>
    <dgm:cxn modelId="{2B3699D1-91CA-D24F-8362-F25CF8D6DAA1}" type="presOf" srcId="{AAC66295-3233-4D14-B13E-3E109E2A0125}" destId="{4F5B9CCB-AC2A-4014-BFDF-6810055F1DCC}" srcOrd="0" destOrd="0" presId="urn:microsoft.com/office/officeart/2005/8/layout/process1"/>
    <dgm:cxn modelId="{EEA6D0D5-D773-B44E-8CE2-121CED961440}" type="presOf" srcId="{4C8E9458-5A06-4FA1-BEB4-118E35A54328}" destId="{4F289392-52BB-4EA1-ABA5-6B45BB66F599}" srcOrd="0" destOrd="0" presId="urn:microsoft.com/office/officeart/2005/8/layout/process1"/>
    <dgm:cxn modelId="{080F10DE-13D6-0B41-96DE-B0031C5DA25F}" type="presOf" srcId="{896EBB06-353D-4200-BAE2-C164E25E2B4A}" destId="{92BE2B8F-448D-46AF-B459-352422C1FCFF}" srcOrd="1" destOrd="0" presId="urn:microsoft.com/office/officeart/2005/8/layout/process1"/>
    <dgm:cxn modelId="{19A94CED-A2A9-4F0F-BCD1-5930D1204BD4}" srcId="{A57A2490-502A-45EA-B574-D60A58B10F8A}" destId="{4C8E9458-5A06-4FA1-BEB4-118E35A54328}" srcOrd="1" destOrd="0" parTransId="{51CAEC2E-086B-4239-9132-AB286BA99E7C}" sibTransId="{327798FE-4D60-40E4-9AE1-1F1FFBCEA7C0}"/>
    <dgm:cxn modelId="{100ABCF7-3341-499B-A132-D0F8AD8BA887}" srcId="{A57A2490-502A-45EA-B574-D60A58B10F8A}" destId="{E7CD7B1D-2CFF-489A-AAD0-083AC7399798}" srcOrd="4" destOrd="0" parTransId="{EECC578D-773B-4D4D-8D3A-5924C17D68B3}" sibTransId="{112FB222-D1D5-468D-BE28-41BEE05DF1B9}"/>
    <dgm:cxn modelId="{A0C61DFA-0E17-2E45-B5C3-B5FFAB504202}" type="presOf" srcId="{A41C6FBE-AC24-4260-BB8D-F5D1856A7A67}" destId="{78860C19-AC50-43CC-8C36-8418B5DFFA7A}" srcOrd="1" destOrd="0" presId="urn:microsoft.com/office/officeart/2005/8/layout/process1"/>
    <dgm:cxn modelId="{1D937539-84AB-E940-AF1E-E772081D433A}" type="presParOf" srcId="{733173A4-611A-4FB8-9916-387A2EE0D656}" destId="{677B4FA4-A6B3-4D3E-A559-9C0ADFB10D29}" srcOrd="0" destOrd="0" presId="urn:microsoft.com/office/officeart/2005/8/layout/process1"/>
    <dgm:cxn modelId="{CF4764C4-A5F9-2C4D-B58D-84AF77491840}" type="presParOf" srcId="{733173A4-611A-4FB8-9916-387A2EE0D656}" destId="{C5E9233F-1072-4FDE-B423-E0800A78A0CF}" srcOrd="1" destOrd="0" presId="urn:microsoft.com/office/officeart/2005/8/layout/process1"/>
    <dgm:cxn modelId="{CFC7B890-D7F7-E642-852A-8427A81B56BD}" type="presParOf" srcId="{C5E9233F-1072-4FDE-B423-E0800A78A0CF}" destId="{92BE2B8F-448D-46AF-B459-352422C1FCFF}" srcOrd="0" destOrd="0" presId="urn:microsoft.com/office/officeart/2005/8/layout/process1"/>
    <dgm:cxn modelId="{9251CE15-F140-954E-90D0-8C688D6C1B63}" type="presParOf" srcId="{733173A4-611A-4FB8-9916-387A2EE0D656}" destId="{4F289392-52BB-4EA1-ABA5-6B45BB66F599}" srcOrd="2" destOrd="0" presId="urn:microsoft.com/office/officeart/2005/8/layout/process1"/>
    <dgm:cxn modelId="{172D9D77-61C9-844F-8E4A-56B949F3BEDC}" type="presParOf" srcId="{733173A4-611A-4FB8-9916-387A2EE0D656}" destId="{F7BA6C97-90CF-476D-8774-12896BF71DDF}" srcOrd="3" destOrd="0" presId="urn:microsoft.com/office/officeart/2005/8/layout/process1"/>
    <dgm:cxn modelId="{9709E620-DC4A-CD49-AD7F-4E8E9C25D592}" type="presParOf" srcId="{F7BA6C97-90CF-476D-8774-12896BF71DDF}" destId="{B3940552-42C9-4A4F-B9FD-7AD970FECDFE}" srcOrd="0" destOrd="0" presId="urn:microsoft.com/office/officeart/2005/8/layout/process1"/>
    <dgm:cxn modelId="{AB8F157F-0EB2-0B44-BD7D-688DD65C3718}" type="presParOf" srcId="{733173A4-611A-4FB8-9916-387A2EE0D656}" destId="{3C685C04-6054-46FD-B9CB-B4461BFE4181}" srcOrd="4" destOrd="0" presId="urn:microsoft.com/office/officeart/2005/8/layout/process1"/>
    <dgm:cxn modelId="{506CA775-BC35-AB4C-900F-C02C9C175761}" type="presParOf" srcId="{733173A4-611A-4FB8-9916-387A2EE0D656}" destId="{26A5F6AF-5221-49CB-9058-2010EF989AC4}" srcOrd="5" destOrd="0" presId="urn:microsoft.com/office/officeart/2005/8/layout/process1"/>
    <dgm:cxn modelId="{17CD660D-1761-CD41-A680-E9AB7075EAA6}" type="presParOf" srcId="{26A5F6AF-5221-49CB-9058-2010EF989AC4}" destId="{78860C19-AC50-43CC-8C36-8418B5DFFA7A}" srcOrd="0" destOrd="0" presId="urn:microsoft.com/office/officeart/2005/8/layout/process1"/>
    <dgm:cxn modelId="{F749575F-ECF9-A74B-93BF-012ED28B5DFA}" type="presParOf" srcId="{733173A4-611A-4FB8-9916-387A2EE0D656}" destId="{4F5B9CCB-AC2A-4014-BFDF-6810055F1DCC}" srcOrd="6" destOrd="0" presId="urn:microsoft.com/office/officeart/2005/8/layout/process1"/>
    <dgm:cxn modelId="{EE9AE606-B3FD-1346-9613-C93A33D226E6}" type="presParOf" srcId="{733173A4-611A-4FB8-9916-387A2EE0D656}" destId="{08E3E092-F608-490D-99AF-BDA8A9FA4DB2}" srcOrd="7" destOrd="0" presId="urn:microsoft.com/office/officeart/2005/8/layout/process1"/>
    <dgm:cxn modelId="{4DFED98A-785D-6F46-A69D-14521CB832AC}" type="presParOf" srcId="{08E3E092-F608-490D-99AF-BDA8A9FA4DB2}" destId="{C8F6204E-BD83-4169-BEDE-E3342929D651}" srcOrd="0" destOrd="0" presId="urn:microsoft.com/office/officeart/2005/8/layout/process1"/>
    <dgm:cxn modelId="{586E434E-6AB3-4C4F-920D-6849FAE2177F}" type="presParOf" srcId="{733173A4-611A-4FB8-9916-387A2EE0D656}" destId="{BD34C594-75CF-4590-BB08-B6FDC3DCEDF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09385C-AB68-4BB4-A2AA-C7C702E340BD}" type="doc">
      <dgm:prSet loTypeId="urn:microsoft.com/office/officeart/2005/8/layout/hierarchy2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s-MX"/>
        </a:p>
      </dgm:t>
    </dgm:pt>
    <dgm:pt modelId="{86B15343-694C-4A41-A66F-3CD47CA2B784}">
      <dgm:prSet/>
      <dgm:spPr/>
      <dgm:t>
        <a:bodyPr/>
        <a:lstStyle/>
        <a:p>
          <a:pPr rtl="0"/>
          <a:r>
            <a:rPr lang="es-MX" b="1" dirty="0" err="1"/>
            <a:t>Univariados</a:t>
          </a:r>
          <a:r>
            <a:rPr lang="es-MX" b="1" dirty="0"/>
            <a:t>:</a:t>
          </a:r>
          <a:r>
            <a:rPr lang="es-MX" dirty="0"/>
            <a:t>  una característica</a:t>
          </a:r>
        </a:p>
      </dgm:t>
    </dgm:pt>
    <dgm:pt modelId="{1ABBD01E-7F6D-4E1E-8C84-B558E3019125}" type="parTrans" cxnId="{27CF168F-5749-441B-82D4-C9DC01B10EDB}">
      <dgm:prSet/>
      <dgm:spPr/>
      <dgm:t>
        <a:bodyPr/>
        <a:lstStyle/>
        <a:p>
          <a:endParaRPr lang="es-MX"/>
        </a:p>
      </dgm:t>
    </dgm:pt>
    <dgm:pt modelId="{FED7340D-443B-466B-8BB8-4AD85D9DAE77}" type="sibTrans" cxnId="{27CF168F-5749-441B-82D4-C9DC01B10EDB}">
      <dgm:prSet/>
      <dgm:spPr/>
      <dgm:t>
        <a:bodyPr/>
        <a:lstStyle/>
        <a:p>
          <a:endParaRPr lang="es-MX"/>
        </a:p>
      </dgm:t>
    </dgm:pt>
    <dgm:pt modelId="{D63D43D7-0CD7-45A4-9454-1E10B196CB0F}">
      <dgm:prSet/>
      <dgm:spPr/>
      <dgm:t>
        <a:bodyPr/>
        <a:lstStyle/>
        <a:p>
          <a:pPr rtl="0"/>
          <a:r>
            <a:rPr lang="es-MX" dirty="0"/>
            <a:t>Datos</a:t>
          </a:r>
        </a:p>
      </dgm:t>
    </dgm:pt>
    <dgm:pt modelId="{EF814F93-2081-4C6F-B4F5-0281C32A278A}" type="parTrans" cxnId="{0846E3A4-3316-4879-9DB4-DE98F0A1143A}">
      <dgm:prSet/>
      <dgm:spPr/>
      <dgm:t>
        <a:bodyPr/>
        <a:lstStyle/>
        <a:p>
          <a:endParaRPr lang="es-MX"/>
        </a:p>
      </dgm:t>
    </dgm:pt>
    <dgm:pt modelId="{70BD4BA9-BB99-4840-A529-FBA2331E001B}" type="sibTrans" cxnId="{0846E3A4-3316-4879-9DB4-DE98F0A1143A}">
      <dgm:prSet/>
      <dgm:spPr/>
      <dgm:t>
        <a:bodyPr/>
        <a:lstStyle/>
        <a:p>
          <a:endParaRPr lang="es-MX"/>
        </a:p>
      </dgm:t>
    </dgm:pt>
    <dgm:pt modelId="{16D68909-C9DF-43B3-8D77-78EF7FA1900E}">
      <dgm:prSet/>
      <dgm:spPr/>
      <dgm:t>
        <a:bodyPr/>
        <a:lstStyle/>
        <a:p>
          <a:pPr rtl="0"/>
          <a:r>
            <a:rPr lang="es-MX" b="1" dirty="0" err="1"/>
            <a:t>Bivariados</a:t>
          </a:r>
          <a:r>
            <a:rPr lang="es-MX" b="1" dirty="0"/>
            <a:t>: </a:t>
          </a:r>
          <a:r>
            <a:rPr lang="es-MX" dirty="0"/>
            <a:t>dos características de la población</a:t>
          </a:r>
        </a:p>
      </dgm:t>
    </dgm:pt>
    <dgm:pt modelId="{79E2FA6C-9075-40E1-812F-57632961F590}" type="parTrans" cxnId="{69A74D7F-C97D-402C-99DC-29927F436181}">
      <dgm:prSet/>
      <dgm:spPr/>
      <dgm:t>
        <a:bodyPr/>
        <a:lstStyle/>
        <a:p>
          <a:endParaRPr lang="es-MX"/>
        </a:p>
      </dgm:t>
    </dgm:pt>
    <dgm:pt modelId="{4E1493EF-9720-4794-B40C-A89D17BF195A}" type="sibTrans" cxnId="{69A74D7F-C97D-402C-99DC-29927F436181}">
      <dgm:prSet/>
      <dgm:spPr/>
      <dgm:t>
        <a:bodyPr/>
        <a:lstStyle/>
        <a:p>
          <a:endParaRPr lang="es-MX"/>
        </a:p>
      </dgm:t>
    </dgm:pt>
    <dgm:pt modelId="{DDC8E259-D2F1-4D84-BB7A-99828AD71DC6}">
      <dgm:prSet/>
      <dgm:spPr/>
      <dgm:t>
        <a:bodyPr/>
        <a:lstStyle/>
        <a:p>
          <a:pPr rtl="0"/>
          <a:r>
            <a:rPr lang="es-MX" b="1" dirty="0"/>
            <a:t>Multivariados:</a:t>
          </a:r>
          <a:r>
            <a:rPr lang="es-MX" dirty="0"/>
            <a:t> tres o más características</a:t>
          </a:r>
        </a:p>
      </dgm:t>
    </dgm:pt>
    <dgm:pt modelId="{2A45F9FB-42A6-4FB4-80A9-73F8132E29B3}" type="parTrans" cxnId="{1562AF8B-E167-492E-AD30-68EF3D530D3C}">
      <dgm:prSet/>
      <dgm:spPr/>
      <dgm:t>
        <a:bodyPr/>
        <a:lstStyle/>
        <a:p>
          <a:endParaRPr lang="es-MX"/>
        </a:p>
      </dgm:t>
    </dgm:pt>
    <dgm:pt modelId="{E56A5E66-4160-4D6D-BD35-663807FFF0E7}" type="sibTrans" cxnId="{1562AF8B-E167-492E-AD30-68EF3D530D3C}">
      <dgm:prSet/>
      <dgm:spPr/>
      <dgm:t>
        <a:bodyPr/>
        <a:lstStyle/>
        <a:p>
          <a:endParaRPr lang="es-MX"/>
        </a:p>
      </dgm:t>
    </dgm:pt>
    <dgm:pt modelId="{9F007CFE-7B3A-4B37-A255-50336D20E01A}" type="pres">
      <dgm:prSet presAssocID="{C909385C-AB68-4BB4-A2AA-C7C702E340B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59E8F6-1C71-47F4-B58B-0C7CF5200E38}" type="pres">
      <dgm:prSet presAssocID="{D63D43D7-0CD7-45A4-9454-1E10B196CB0F}" presName="root1" presStyleCnt="0"/>
      <dgm:spPr/>
    </dgm:pt>
    <dgm:pt modelId="{262D3C97-DD1B-474D-894F-11E8EAA53A4A}" type="pres">
      <dgm:prSet presAssocID="{D63D43D7-0CD7-45A4-9454-1E10B196CB0F}" presName="LevelOneTextNode" presStyleLbl="node0" presStyleIdx="0" presStyleCnt="1">
        <dgm:presLayoutVars>
          <dgm:chPref val="3"/>
        </dgm:presLayoutVars>
      </dgm:prSet>
      <dgm:spPr/>
    </dgm:pt>
    <dgm:pt modelId="{AFD3308B-B9D1-4663-88DE-11DD02840F17}" type="pres">
      <dgm:prSet presAssocID="{D63D43D7-0CD7-45A4-9454-1E10B196CB0F}" presName="level2hierChild" presStyleCnt="0"/>
      <dgm:spPr/>
    </dgm:pt>
    <dgm:pt modelId="{4E782AE6-299E-4BE0-97B5-71691D8BE37F}" type="pres">
      <dgm:prSet presAssocID="{1ABBD01E-7F6D-4E1E-8C84-B558E3019125}" presName="conn2-1" presStyleLbl="parChTrans1D2" presStyleIdx="0" presStyleCnt="3"/>
      <dgm:spPr/>
    </dgm:pt>
    <dgm:pt modelId="{51603838-AECA-4125-B88E-013E3C3239FE}" type="pres">
      <dgm:prSet presAssocID="{1ABBD01E-7F6D-4E1E-8C84-B558E3019125}" presName="connTx" presStyleLbl="parChTrans1D2" presStyleIdx="0" presStyleCnt="3"/>
      <dgm:spPr/>
    </dgm:pt>
    <dgm:pt modelId="{F6988940-9827-4951-9481-C4D9B13AF8FC}" type="pres">
      <dgm:prSet presAssocID="{86B15343-694C-4A41-A66F-3CD47CA2B784}" presName="root2" presStyleCnt="0"/>
      <dgm:spPr/>
    </dgm:pt>
    <dgm:pt modelId="{93F4A383-49C0-46E3-B9D9-B80B4D9F06E8}" type="pres">
      <dgm:prSet presAssocID="{86B15343-694C-4A41-A66F-3CD47CA2B784}" presName="LevelTwoTextNode" presStyleLbl="node2" presStyleIdx="0" presStyleCnt="3">
        <dgm:presLayoutVars>
          <dgm:chPref val="3"/>
        </dgm:presLayoutVars>
      </dgm:prSet>
      <dgm:spPr/>
    </dgm:pt>
    <dgm:pt modelId="{8E94BCA4-A8EB-4812-9A05-4CF1CD946C2F}" type="pres">
      <dgm:prSet presAssocID="{86B15343-694C-4A41-A66F-3CD47CA2B784}" presName="level3hierChild" presStyleCnt="0"/>
      <dgm:spPr/>
    </dgm:pt>
    <dgm:pt modelId="{F0572A46-4C7F-44A7-9277-254E33DC0403}" type="pres">
      <dgm:prSet presAssocID="{79E2FA6C-9075-40E1-812F-57632961F590}" presName="conn2-1" presStyleLbl="parChTrans1D2" presStyleIdx="1" presStyleCnt="3"/>
      <dgm:spPr/>
    </dgm:pt>
    <dgm:pt modelId="{F3EFC650-DCF4-48BB-9DA2-772C18E7D62C}" type="pres">
      <dgm:prSet presAssocID="{79E2FA6C-9075-40E1-812F-57632961F590}" presName="connTx" presStyleLbl="parChTrans1D2" presStyleIdx="1" presStyleCnt="3"/>
      <dgm:spPr/>
    </dgm:pt>
    <dgm:pt modelId="{69EB40DE-1D6D-4459-A2C4-D62AF2E7BEE0}" type="pres">
      <dgm:prSet presAssocID="{16D68909-C9DF-43B3-8D77-78EF7FA1900E}" presName="root2" presStyleCnt="0"/>
      <dgm:spPr/>
    </dgm:pt>
    <dgm:pt modelId="{105A01D5-5B7F-4072-A47F-33CF7100E578}" type="pres">
      <dgm:prSet presAssocID="{16D68909-C9DF-43B3-8D77-78EF7FA1900E}" presName="LevelTwoTextNode" presStyleLbl="node2" presStyleIdx="1" presStyleCnt="3">
        <dgm:presLayoutVars>
          <dgm:chPref val="3"/>
        </dgm:presLayoutVars>
      </dgm:prSet>
      <dgm:spPr/>
    </dgm:pt>
    <dgm:pt modelId="{32A2EC93-25F7-4E22-B070-60700F9399D0}" type="pres">
      <dgm:prSet presAssocID="{16D68909-C9DF-43B3-8D77-78EF7FA1900E}" presName="level3hierChild" presStyleCnt="0"/>
      <dgm:spPr/>
    </dgm:pt>
    <dgm:pt modelId="{AFA0CCD3-2BD3-433F-94B0-E1B153559413}" type="pres">
      <dgm:prSet presAssocID="{2A45F9FB-42A6-4FB4-80A9-73F8132E29B3}" presName="conn2-1" presStyleLbl="parChTrans1D2" presStyleIdx="2" presStyleCnt="3"/>
      <dgm:spPr/>
    </dgm:pt>
    <dgm:pt modelId="{72D66690-7CE4-43D5-8CF7-F8F1119B3BA5}" type="pres">
      <dgm:prSet presAssocID="{2A45F9FB-42A6-4FB4-80A9-73F8132E29B3}" presName="connTx" presStyleLbl="parChTrans1D2" presStyleIdx="2" presStyleCnt="3"/>
      <dgm:spPr/>
    </dgm:pt>
    <dgm:pt modelId="{0FED783A-3419-4A39-8D93-8F30EA643735}" type="pres">
      <dgm:prSet presAssocID="{DDC8E259-D2F1-4D84-BB7A-99828AD71DC6}" presName="root2" presStyleCnt="0"/>
      <dgm:spPr/>
    </dgm:pt>
    <dgm:pt modelId="{EAA7E07E-70CD-4E5B-96BB-C1E404CE1BBD}" type="pres">
      <dgm:prSet presAssocID="{DDC8E259-D2F1-4D84-BB7A-99828AD71DC6}" presName="LevelTwoTextNode" presStyleLbl="node2" presStyleIdx="2" presStyleCnt="3">
        <dgm:presLayoutVars>
          <dgm:chPref val="3"/>
        </dgm:presLayoutVars>
      </dgm:prSet>
      <dgm:spPr/>
    </dgm:pt>
    <dgm:pt modelId="{2B36320C-4969-4ED1-B365-3A0A43DC206A}" type="pres">
      <dgm:prSet presAssocID="{DDC8E259-D2F1-4D84-BB7A-99828AD71DC6}" presName="level3hierChild" presStyleCnt="0"/>
      <dgm:spPr/>
    </dgm:pt>
  </dgm:ptLst>
  <dgm:cxnLst>
    <dgm:cxn modelId="{F70C9F61-B002-0842-B754-750535F07293}" type="presOf" srcId="{D63D43D7-0CD7-45A4-9454-1E10B196CB0F}" destId="{262D3C97-DD1B-474D-894F-11E8EAA53A4A}" srcOrd="0" destOrd="0" presId="urn:microsoft.com/office/officeart/2005/8/layout/hierarchy2"/>
    <dgm:cxn modelId="{43C6ED6F-C2CA-0D4E-A786-B4A784BD1C82}" type="presOf" srcId="{1ABBD01E-7F6D-4E1E-8C84-B558E3019125}" destId="{51603838-AECA-4125-B88E-013E3C3239FE}" srcOrd="1" destOrd="0" presId="urn:microsoft.com/office/officeart/2005/8/layout/hierarchy2"/>
    <dgm:cxn modelId="{69A74D7F-C97D-402C-99DC-29927F436181}" srcId="{D63D43D7-0CD7-45A4-9454-1E10B196CB0F}" destId="{16D68909-C9DF-43B3-8D77-78EF7FA1900E}" srcOrd="1" destOrd="0" parTransId="{79E2FA6C-9075-40E1-812F-57632961F590}" sibTransId="{4E1493EF-9720-4794-B40C-A89D17BF195A}"/>
    <dgm:cxn modelId="{315AE77F-5FB2-8842-83BB-A884F7E96912}" type="presOf" srcId="{DDC8E259-D2F1-4D84-BB7A-99828AD71DC6}" destId="{EAA7E07E-70CD-4E5B-96BB-C1E404CE1BBD}" srcOrd="0" destOrd="0" presId="urn:microsoft.com/office/officeart/2005/8/layout/hierarchy2"/>
    <dgm:cxn modelId="{1562AF8B-E167-492E-AD30-68EF3D530D3C}" srcId="{D63D43D7-0CD7-45A4-9454-1E10B196CB0F}" destId="{DDC8E259-D2F1-4D84-BB7A-99828AD71DC6}" srcOrd="2" destOrd="0" parTransId="{2A45F9FB-42A6-4FB4-80A9-73F8132E29B3}" sibTransId="{E56A5E66-4160-4D6D-BD35-663807FFF0E7}"/>
    <dgm:cxn modelId="{27CF168F-5749-441B-82D4-C9DC01B10EDB}" srcId="{D63D43D7-0CD7-45A4-9454-1E10B196CB0F}" destId="{86B15343-694C-4A41-A66F-3CD47CA2B784}" srcOrd="0" destOrd="0" parTransId="{1ABBD01E-7F6D-4E1E-8C84-B558E3019125}" sibTransId="{FED7340D-443B-466B-8BB8-4AD85D9DAE77}"/>
    <dgm:cxn modelId="{4535489D-F49E-EC46-A0D6-1DB344B5794F}" type="presOf" srcId="{2A45F9FB-42A6-4FB4-80A9-73F8132E29B3}" destId="{AFA0CCD3-2BD3-433F-94B0-E1B153559413}" srcOrd="0" destOrd="0" presId="urn:microsoft.com/office/officeart/2005/8/layout/hierarchy2"/>
    <dgm:cxn modelId="{0846E3A4-3316-4879-9DB4-DE98F0A1143A}" srcId="{C909385C-AB68-4BB4-A2AA-C7C702E340BD}" destId="{D63D43D7-0CD7-45A4-9454-1E10B196CB0F}" srcOrd="0" destOrd="0" parTransId="{EF814F93-2081-4C6F-B4F5-0281C32A278A}" sibTransId="{70BD4BA9-BB99-4840-A529-FBA2331E001B}"/>
    <dgm:cxn modelId="{59A166BA-9C7C-1641-B038-412DC06DAD1F}" type="presOf" srcId="{79E2FA6C-9075-40E1-812F-57632961F590}" destId="{F0572A46-4C7F-44A7-9277-254E33DC0403}" srcOrd="0" destOrd="0" presId="urn:microsoft.com/office/officeart/2005/8/layout/hierarchy2"/>
    <dgm:cxn modelId="{50AE3AC3-5EC3-3644-8B9C-CDE0010D51C3}" type="presOf" srcId="{1ABBD01E-7F6D-4E1E-8C84-B558E3019125}" destId="{4E782AE6-299E-4BE0-97B5-71691D8BE37F}" srcOrd="0" destOrd="0" presId="urn:microsoft.com/office/officeart/2005/8/layout/hierarchy2"/>
    <dgm:cxn modelId="{CEE741C5-B3E1-F14E-A931-60921C42E46B}" type="presOf" srcId="{79E2FA6C-9075-40E1-812F-57632961F590}" destId="{F3EFC650-DCF4-48BB-9DA2-772C18E7D62C}" srcOrd="1" destOrd="0" presId="urn:microsoft.com/office/officeart/2005/8/layout/hierarchy2"/>
    <dgm:cxn modelId="{18FB82C7-E6F7-474D-8CF5-C93D16C7D247}" type="presOf" srcId="{86B15343-694C-4A41-A66F-3CD47CA2B784}" destId="{93F4A383-49C0-46E3-B9D9-B80B4D9F06E8}" srcOrd="0" destOrd="0" presId="urn:microsoft.com/office/officeart/2005/8/layout/hierarchy2"/>
    <dgm:cxn modelId="{EE52E5CE-8FC4-7040-B0AF-7A9E96FEB44E}" type="presOf" srcId="{C909385C-AB68-4BB4-A2AA-C7C702E340BD}" destId="{9F007CFE-7B3A-4B37-A255-50336D20E01A}" srcOrd="0" destOrd="0" presId="urn:microsoft.com/office/officeart/2005/8/layout/hierarchy2"/>
    <dgm:cxn modelId="{839EF1CF-7E4D-694D-AC5C-17FA8DD3913C}" type="presOf" srcId="{16D68909-C9DF-43B3-8D77-78EF7FA1900E}" destId="{105A01D5-5B7F-4072-A47F-33CF7100E578}" srcOrd="0" destOrd="0" presId="urn:microsoft.com/office/officeart/2005/8/layout/hierarchy2"/>
    <dgm:cxn modelId="{F90568F0-F0CF-0B42-92E8-82F17D12133B}" type="presOf" srcId="{2A45F9FB-42A6-4FB4-80A9-73F8132E29B3}" destId="{72D66690-7CE4-43D5-8CF7-F8F1119B3BA5}" srcOrd="1" destOrd="0" presId="urn:microsoft.com/office/officeart/2005/8/layout/hierarchy2"/>
    <dgm:cxn modelId="{14A86AC1-2E50-EB44-A96F-3CD9A9839D78}" type="presParOf" srcId="{9F007CFE-7B3A-4B37-A255-50336D20E01A}" destId="{B959E8F6-1C71-47F4-B58B-0C7CF5200E38}" srcOrd="0" destOrd="0" presId="urn:microsoft.com/office/officeart/2005/8/layout/hierarchy2"/>
    <dgm:cxn modelId="{C6BD112A-0981-7A47-A21D-FFA2D7608F40}" type="presParOf" srcId="{B959E8F6-1C71-47F4-B58B-0C7CF5200E38}" destId="{262D3C97-DD1B-474D-894F-11E8EAA53A4A}" srcOrd="0" destOrd="0" presId="urn:microsoft.com/office/officeart/2005/8/layout/hierarchy2"/>
    <dgm:cxn modelId="{599F40C0-F884-8E4F-AA1C-0FD5AE3A5FAE}" type="presParOf" srcId="{B959E8F6-1C71-47F4-B58B-0C7CF5200E38}" destId="{AFD3308B-B9D1-4663-88DE-11DD02840F17}" srcOrd="1" destOrd="0" presId="urn:microsoft.com/office/officeart/2005/8/layout/hierarchy2"/>
    <dgm:cxn modelId="{CD164C68-B1E5-CC40-9F7A-5C0F5F06E747}" type="presParOf" srcId="{AFD3308B-B9D1-4663-88DE-11DD02840F17}" destId="{4E782AE6-299E-4BE0-97B5-71691D8BE37F}" srcOrd="0" destOrd="0" presId="urn:microsoft.com/office/officeart/2005/8/layout/hierarchy2"/>
    <dgm:cxn modelId="{20BE4DB6-1491-4840-A8DF-BA8A948CF6D0}" type="presParOf" srcId="{4E782AE6-299E-4BE0-97B5-71691D8BE37F}" destId="{51603838-AECA-4125-B88E-013E3C3239FE}" srcOrd="0" destOrd="0" presId="urn:microsoft.com/office/officeart/2005/8/layout/hierarchy2"/>
    <dgm:cxn modelId="{7DE6641D-0570-554A-83FC-E22D1C500213}" type="presParOf" srcId="{AFD3308B-B9D1-4663-88DE-11DD02840F17}" destId="{F6988940-9827-4951-9481-C4D9B13AF8FC}" srcOrd="1" destOrd="0" presId="urn:microsoft.com/office/officeart/2005/8/layout/hierarchy2"/>
    <dgm:cxn modelId="{5C947216-08E5-2346-B5D1-FF1254BA4190}" type="presParOf" srcId="{F6988940-9827-4951-9481-C4D9B13AF8FC}" destId="{93F4A383-49C0-46E3-B9D9-B80B4D9F06E8}" srcOrd="0" destOrd="0" presId="urn:microsoft.com/office/officeart/2005/8/layout/hierarchy2"/>
    <dgm:cxn modelId="{710EE947-70FF-0846-B7CB-F59D8D146ACC}" type="presParOf" srcId="{F6988940-9827-4951-9481-C4D9B13AF8FC}" destId="{8E94BCA4-A8EB-4812-9A05-4CF1CD946C2F}" srcOrd="1" destOrd="0" presId="urn:microsoft.com/office/officeart/2005/8/layout/hierarchy2"/>
    <dgm:cxn modelId="{79801573-4E69-1549-ADD7-97BFECF2BDCF}" type="presParOf" srcId="{AFD3308B-B9D1-4663-88DE-11DD02840F17}" destId="{F0572A46-4C7F-44A7-9277-254E33DC0403}" srcOrd="2" destOrd="0" presId="urn:microsoft.com/office/officeart/2005/8/layout/hierarchy2"/>
    <dgm:cxn modelId="{F1F6738A-F8D3-A046-9710-5831ED8D5899}" type="presParOf" srcId="{F0572A46-4C7F-44A7-9277-254E33DC0403}" destId="{F3EFC650-DCF4-48BB-9DA2-772C18E7D62C}" srcOrd="0" destOrd="0" presId="urn:microsoft.com/office/officeart/2005/8/layout/hierarchy2"/>
    <dgm:cxn modelId="{B1A96FF9-E709-8F4D-8CCB-3D1E2835E09E}" type="presParOf" srcId="{AFD3308B-B9D1-4663-88DE-11DD02840F17}" destId="{69EB40DE-1D6D-4459-A2C4-D62AF2E7BEE0}" srcOrd="3" destOrd="0" presId="urn:microsoft.com/office/officeart/2005/8/layout/hierarchy2"/>
    <dgm:cxn modelId="{A9FEEB05-8C4A-4E44-8ED9-29E2CF21DCFB}" type="presParOf" srcId="{69EB40DE-1D6D-4459-A2C4-D62AF2E7BEE0}" destId="{105A01D5-5B7F-4072-A47F-33CF7100E578}" srcOrd="0" destOrd="0" presId="urn:microsoft.com/office/officeart/2005/8/layout/hierarchy2"/>
    <dgm:cxn modelId="{D664E88B-9375-174E-A9A0-4DCE0AFE61B3}" type="presParOf" srcId="{69EB40DE-1D6D-4459-A2C4-D62AF2E7BEE0}" destId="{32A2EC93-25F7-4E22-B070-60700F9399D0}" srcOrd="1" destOrd="0" presId="urn:microsoft.com/office/officeart/2005/8/layout/hierarchy2"/>
    <dgm:cxn modelId="{1EF2E67D-A436-FF4B-A8AB-E7374637A16D}" type="presParOf" srcId="{AFD3308B-B9D1-4663-88DE-11DD02840F17}" destId="{AFA0CCD3-2BD3-433F-94B0-E1B153559413}" srcOrd="4" destOrd="0" presId="urn:microsoft.com/office/officeart/2005/8/layout/hierarchy2"/>
    <dgm:cxn modelId="{585754C7-E2FB-DE4B-B8E3-9D78522A6E46}" type="presParOf" srcId="{AFA0CCD3-2BD3-433F-94B0-E1B153559413}" destId="{72D66690-7CE4-43D5-8CF7-F8F1119B3BA5}" srcOrd="0" destOrd="0" presId="urn:microsoft.com/office/officeart/2005/8/layout/hierarchy2"/>
    <dgm:cxn modelId="{4D3D6EAC-0BA0-9543-B757-18DA80E79280}" type="presParOf" srcId="{AFD3308B-B9D1-4663-88DE-11DD02840F17}" destId="{0FED783A-3419-4A39-8D93-8F30EA643735}" srcOrd="5" destOrd="0" presId="urn:microsoft.com/office/officeart/2005/8/layout/hierarchy2"/>
    <dgm:cxn modelId="{0C9460B8-C9B9-0649-8ADC-3CE94A091241}" type="presParOf" srcId="{0FED783A-3419-4A39-8D93-8F30EA643735}" destId="{EAA7E07E-70CD-4E5B-96BB-C1E404CE1BBD}" srcOrd="0" destOrd="0" presId="urn:microsoft.com/office/officeart/2005/8/layout/hierarchy2"/>
    <dgm:cxn modelId="{BF8C18D4-27F6-3C43-934F-579C56F745D0}" type="presParOf" srcId="{0FED783A-3419-4A39-8D93-8F30EA643735}" destId="{2B36320C-4969-4ED1-B365-3A0A43DC206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09385C-AB68-4BB4-A2AA-C7C702E340BD}" type="doc">
      <dgm:prSet loTypeId="urn:microsoft.com/office/officeart/2005/8/layout/hierarchy2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s-MX"/>
        </a:p>
      </dgm:t>
    </dgm:pt>
    <dgm:pt modelId="{3E6B2C9B-9AFB-46A7-B78F-2378D784E049}">
      <dgm:prSet/>
      <dgm:spPr/>
      <dgm:t>
        <a:bodyPr/>
        <a:lstStyle/>
        <a:p>
          <a:pPr rtl="0"/>
          <a:r>
            <a:rPr lang="es-MX" dirty="0"/>
            <a:t>Variable</a:t>
          </a:r>
        </a:p>
      </dgm:t>
    </dgm:pt>
    <dgm:pt modelId="{B1687BB6-23EE-4BD1-AFB9-D5E1941310BC}" type="parTrans" cxnId="{27A5492D-B1B1-4B5B-91F3-7EDD6781A4BF}">
      <dgm:prSet/>
      <dgm:spPr/>
      <dgm:t>
        <a:bodyPr/>
        <a:lstStyle/>
        <a:p>
          <a:endParaRPr lang="es-MX"/>
        </a:p>
      </dgm:t>
    </dgm:pt>
    <dgm:pt modelId="{A4FA3465-0781-46A8-AB33-20CD3329691F}" type="sibTrans" cxnId="{27A5492D-B1B1-4B5B-91F3-7EDD6781A4BF}">
      <dgm:prSet/>
      <dgm:spPr/>
      <dgm:t>
        <a:bodyPr/>
        <a:lstStyle/>
        <a:p>
          <a:endParaRPr lang="es-MX"/>
        </a:p>
      </dgm:t>
    </dgm:pt>
    <dgm:pt modelId="{2151B7C5-287D-4F3D-B4D1-21DD701B9225}">
      <dgm:prSet/>
      <dgm:spPr/>
      <dgm:t>
        <a:bodyPr/>
        <a:lstStyle/>
        <a:p>
          <a:pPr rtl="0"/>
          <a:r>
            <a:rPr lang="es-MX" b="1" dirty="0"/>
            <a:t>Variables cualitativas o atributos</a:t>
          </a:r>
          <a:r>
            <a:rPr lang="es-MX" dirty="0"/>
            <a:t>: no se pueden medir numéricamente</a:t>
          </a:r>
        </a:p>
      </dgm:t>
    </dgm:pt>
    <dgm:pt modelId="{D57FB4DB-6F67-4513-B001-BC8596A9F7EA}" type="parTrans" cxnId="{A1583372-B67D-445B-BDF0-98843C56C8FF}">
      <dgm:prSet/>
      <dgm:spPr/>
      <dgm:t>
        <a:bodyPr/>
        <a:lstStyle/>
        <a:p>
          <a:endParaRPr lang="es-MX"/>
        </a:p>
      </dgm:t>
    </dgm:pt>
    <dgm:pt modelId="{E3167FC7-C76A-4D78-956C-F9D1A1757221}" type="sibTrans" cxnId="{A1583372-B67D-445B-BDF0-98843C56C8FF}">
      <dgm:prSet/>
      <dgm:spPr/>
      <dgm:t>
        <a:bodyPr/>
        <a:lstStyle/>
        <a:p>
          <a:endParaRPr lang="es-MX"/>
        </a:p>
      </dgm:t>
    </dgm:pt>
    <dgm:pt modelId="{82F5F91E-2F53-4CB6-BE78-3FC7509C80A8}">
      <dgm:prSet/>
      <dgm:spPr/>
      <dgm:t>
        <a:bodyPr/>
        <a:lstStyle/>
        <a:p>
          <a:pPr rtl="0"/>
          <a:r>
            <a:rPr lang="es-MX" b="1" dirty="0"/>
            <a:t>Variables cuantitativas</a:t>
          </a:r>
          <a:endParaRPr lang="es-MX" dirty="0"/>
        </a:p>
      </dgm:t>
    </dgm:pt>
    <dgm:pt modelId="{BB18848B-49AD-4DA9-B3B9-A8073015678A}" type="parTrans" cxnId="{0409C968-0EA7-4D6D-AC33-15BB280CF083}">
      <dgm:prSet/>
      <dgm:spPr/>
      <dgm:t>
        <a:bodyPr/>
        <a:lstStyle/>
        <a:p>
          <a:endParaRPr lang="es-MX"/>
        </a:p>
      </dgm:t>
    </dgm:pt>
    <dgm:pt modelId="{08DA9035-529B-46A4-9AA2-27EBF99392A2}" type="sibTrans" cxnId="{0409C968-0EA7-4D6D-AC33-15BB280CF083}">
      <dgm:prSet/>
      <dgm:spPr/>
      <dgm:t>
        <a:bodyPr/>
        <a:lstStyle/>
        <a:p>
          <a:endParaRPr lang="es-MX"/>
        </a:p>
      </dgm:t>
    </dgm:pt>
    <dgm:pt modelId="{99B33967-8A20-4535-8557-CF7F1F738584}">
      <dgm:prSet/>
      <dgm:spPr/>
      <dgm:t>
        <a:bodyPr/>
        <a:lstStyle/>
        <a:p>
          <a:pPr rtl="0"/>
          <a:r>
            <a:rPr lang="es-MX" dirty="0"/>
            <a:t>Discretas (finito o contable)</a:t>
          </a:r>
        </a:p>
      </dgm:t>
    </dgm:pt>
    <dgm:pt modelId="{A9D5F6DF-935F-461E-9716-F74D3E69DA66}" type="parTrans" cxnId="{AF1FDB43-38CE-4FDD-B43F-2577A85FC4A2}">
      <dgm:prSet/>
      <dgm:spPr/>
      <dgm:t>
        <a:bodyPr/>
        <a:lstStyle/>
        <a:p>
          <a:endParaRPr lang="es-MX"/>
        </a:p>
      </dgm:t>
    </dgm:pt>
    <dgm:pt modelId="{87B25C2A-73B4-460B-AFE5-87AAE7DF7039}" type="sibTrans" cxnId="{AF1FDB43-38CE-4FDD-B43F-2577A85FC4A2}">
      <dgm:prSet/>
      <dgm:spPr/>
      <dgm:t>
        <a:bodyPr/>
        <a:lstStyle/>
        <a:p>
          <a:endParaRPr lang="es-MX"/>
        </a:p>
      </dgm:t>
    </dgm:pt>
    <dgm:pt modelId="{C907A7BA-B3C3-4C16-9765-2F16EEDD3A95}">
      <dgm:prSet/>
      <dgm:spPr/>
      <dgm:t>
        <a:bodyPr/>
        <a:lstStyle/>
        <a:p>
          <a:pPr rtl="0"/>
          <a:r>
            <a:rPr lang="es-ES" dirty="0"/>
            <a:t>Continúas (intervalo)</a:t>
          </a:r>
          <a:endParaRPr lang="es-MX" dirty="0"/>
        </a:p>
      </dgm:t>
    </dgm:pt>
    <dgm:pt modelId="{327D6327-6211-4B33-8374-C557416423D2}" type="parTrans" cxnId="{27894538-8367-4046-B427-A2A74E56E14E}">
      <dgm:prSet/>
      <dgm:spPr/>
      <dgm:t>
        <a:bodyPr/>
        <a:lstStyle/>
        <a:p>
          <a:endParaRPr lang="es-MX"/>
        </a:p>
      </dgm:t>
    </dgm:pt>
    <dgm:pt modelId="{128AE413-D73D-4193-82AC-D431F9E0CDC8}" type="sibTrans" cxnId="{27894538-8367-4046-B427-A2A74E56E14E}">
      <dgm:prSet/>
      <dgm:spPr/>
      <dgm:t>
        <a:bodyPr/>
        <a:lstStyle/>
        <a:p>
          <a:endParaRPr lang="es-MX"/>
        </a:p>
      </dgm:t>
    </dgm:pt>
    <dgm:pt modelId="{9F007CFE-7B3A-4B37-A255-50336D20E01A}" type="pres">
      <dgm:prSet presAssocID="{C909385C-AB68-4BB4-A2AA-C7C702E340B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2D4A38B-B1FD-40C8-AC37-B95135D819B5}" type="pres">
      <dgm:prSet presAssocID="{3E6B2C9B-9AFB-46A7-B78F-2378D784E049}" presName="root1" presStyleCnt="0"/>
      <dgm:spPr/>
    </dgm:pt>
    <dgm:pt modelId="{75B0621E-4B4D-4B9B-9854-C474AEF11005}" type="pres">
      <dgm:prSet presAssocID="{3E6B2C9B-9AFB-46A7-B78F-2378D784E049}" presName="LevelOneTextNode" presStyleLbl="node0" presStyleIdx="0" presStyleCnt="1">
        <dgm:presLayoutVars>
          <dgm:chPref val="3"/>
        </dgm:presLayoutVars>
      </dgm:prSet>
      <dgm:spPr/>
    </dgm:pt>
    <dgm:pt modelId="{BFB92644-C9F9-46B3-BA59-1D6180A8BB10}" type="pres">
      <dgm:prSet presAssocID="{3E6B2C9B-9AFB-46A7-B78F-2378D784E049}" presName="level2hierChild" presStyleCnt="0"/>
      <dgm:spPr/>
    </dgm:pt>
    <dgm:pt modelId="{D156261B-E77A-4AB2-898F-76EEF537A4DF}" type="pres">
      <dgm:prSet presAssocID="{D57FB4DB-6F67-4513-B001-BC8596A9F7EA}" presName="conn2-1" presStyleLbl="parChTrans1D2" presStyleIdx="0" presStyleCnt="2"/>
      <dgm:spPr/>
    </dgm:pt>
    <dgm:pt modelId="{07676838-3105-4760-B9EB-B5A86AECC670}" type="pres">
      <dgm:prSet presAssocID="{D57FB4DB-6F67-4513-B001-BC8596A9F7EA}" presName="connTx" presStyleLbl="parChTrans1D2" presStyleIdx="0" presStyleCnt="2"/>
      <dgm:spPr/>
    </dgm:pt>
    <dgm:pt modelId="{72F6DABD-3A4B-4F55-9F35-AADD3D24F5C6}" type="pres">
      <dgm:prSet presAssocID="{2151B7C5-287D-4F3D-B4D1-21DD701B9225}" presName="root2" presStyleCnt="0"/>
      <dgm:spPr/>
    </dgm:pt>
    <dgm:pt modelId="{DD32BBD9-DB22-4175-B88E-552165F3AAC6}" type="pres">
      <dgm:prSet presAssocID="{2151B7C5-287D-4F3D-B4D1-21DD701B9225}" presName="LevelTwoTextNode" presStyleLbl="node2" presStyleIdx="0" presStyleCnt="2">
        <dgm:presLayoutVars>
          <dgm:chPref val="3"/>
        </dgm:presLayoutVars>
      </dgm:prSet>
      <dgm:spPr/>
    </dgm:pt>
    <dgm:pt modelId="{BF14C936-13C8-411A-8A88-FE4BC24B0025}" type="pres">
      <dgm:prSet presAssocID="{2151B7C5-287D-4F3D-B4D1-21DD701B9225}" presName="level3hierChild" presStyleCnt="0"/>
      <dgm:spPr/>
    </dgm:pt>
    <dgm:pt modelId="{750965CA-B4B5-4FC0-99A5-68BD0E36FCF5}" type="pres">
      <dgm:prSet presAssocID="{BB18848B-49AD-4DA9-B3B9-A8073015678A}" presName="conn2-1" presStyleLbl="parChTrans1D2" presStyleIdx="1" presStyleCnt="2"/>
      <dgm:spPr/>
    </dgm:pt>
    <dgm:pt modelId="{22B7C577-4304-45A8-B457-B95CBF9AD2BE}" type="pres">
      <dgm:prSet presAssocID="{BB18848B-49AD-4DA9-B3B9-A8073015678A}" presName="connTx" presStyleLbl="parChTrans1D2" presStyleIdx="1" presStyleCnt="2"/>
      <dgm:spPr/>
    </dgm:pt>
    <dgm:pt modelId="{C1A7AD28-44FD-43EA-84BD-A25304E05A90}" type="pres">
      <dgm:prSet presAssocID="{82F5F91E-2F53-4CB6-BE78-3FC7509C80A8}" presName="root2" presStyleCnt="0"/>
      <dgm:spPr/>
    </dgm:pt>
    <dgm:pt modelId="{FEAEE3CA-F128-4464-AA82-68536C71B5ED}" type="pres">
      <dgm:prSet presAssocID="{82F5F91E-2F53-4CB6-BE78-3FC7509C80A8}" presName="LevelTwoTextNode" presStyleLbl="node2" presStyleIdx="1" presStyleCnt="2">
        <dgm:presLayoutVars>
          <dgm:chPref val="3"/>
        </dgm:presLayoutVars>
      </dgm:prSet>
      <dgm:spPr/>
    </dgm:pt>
    <dgm:pt modelId="{2C38DBB8-75B3-4459-9BBE-F9253E8A9286}" type="pres">
      <dgm:prSet presAssocID="{82F5F91E-2F53-4CB6-BE78-3FC7509C80A8}" presName="level3hierChild" presStyleCnt="0"/>
      <dgm:spPr/>
    </dgm:pt>
    <dgm:pt modelId="{9DDDD409-940D-4C66-8988-65B4AA54CF13}" type="pres">
      <dgm:prSet presAssocID="{A9D5F6DF-935F-461E-9716-F74D3E69DA66}" presName="conn2-1" presStyleLbl="parChTrans1D3" presStyleIdx="0" presStyleCnt="2"/>
      <dgm:spPr/>
    </dgm:pt>
    <dgm:pt modelId="{3CF222A1-86AA-4F27-8D85-3C5DFAD2290F}" type="pres">
      <dgm:prSet presAssocID="{A9D5F6DF-935F-461E-9716-F74D3E69DA66}" presName="connTx" presStyleLbl="parChTrans1D3" presStyleIdx="0" presStyleCnt="2"/>
      <dgm:spPr/>
    </dgm:pt>
    <dgm:pt modelId="{B4DDBDB5-091A-446F-9568-62CA4037DC09}" type="pres">
      <dgm:prSet presAssocID="{99B33967-8A20-4535-8557-CF7F1F738584}" presName="root2" presStyleCnt="0"/>
      <dgm:spPr/>
    </dgm:pt>
    <dgm:pt modelId="{FD8F1EC2-80D6-4128-B393-B87F7C94FD11}" type="pres">
      <dgm:prSet presAssocID="{99B33967-8A20-4535-8557-CF7F1F738584}" presName="LevelTwoTextNode" presStyleLbl="node3" presStyleIdx="0" presStyleCnt="2">
        <dgm:presLayoutVars>
          <dgm:chPref val="3"/>
        </dgm:presLayoutVars>
      </dgm:prSet>
      <dgm:spPr/>
    </dgm:pt>
    <dgm:pt modelId="{09A27381-0D2C-4ED1-A4A7-F8F8A9FF33CC}" type="pres">
      <dgm:prSet presAssocID="{99B33967-8A20-4535-8557-CF7F1F738584}" presName="level3hierChild" presStyleCnt="0"/>
      <dgm:spPr/>
    </dgm:pt>
    <dgm:pt modelId="{6ACD0776-B0DC-4B44-A060-B712792CEF87}" type="pres">
      <dgm:prSet presAssocID="{327D6327-6211-4B33-8374-C557416423D2}" presName="conn2-1" presStyleLbl="parChTrans1D3" presStyleIdx="1" presStyleCnt="2"/>
      <dgm:spPr/>
    </dgm:pt>
    <dgm:pt modelId="{18BBAD5E-B3C6-4084-A47D-0F0AB3BF20B8}" type="pres">
      <dgm:prSet presAssocID="{327D6327-6211-4B33-8374-C557416423D2}" presName="connTx" presStyleLbl="parChTrans1D3" presStyleIdx="1" presStyleCnt="2"/>
      <dgm:spPr/>
    </dgm:pt>
    <dgm:pt modelId="{9B72C946-7489-44DD-8BAB-C41173154077}" type="pres">
      <dgm:prSet presAssocID="{C907A7BA-B3C3-4C16-9765-2F16EEDD3A95}" presName="root2" presStyleCnt="0"/>
      <dgm:spPr/>
    </dgm:pt>
    <dgm:pt modelId="{C26064FC-6A0C-4232-9AF2-256E50220485}" type="pres">
      <dgm:prSet presAssocID="{C907A7BA-B3C3-4C16-9765-2F16EEDD3A95}" presName="LevelTwoTextNode" presStyleLbl="node3" presStyleIdx="1" presStyleCnt="2">
        <dgm:presLayoutVars>
          <dgm:chPref val="3"/>
        </dgm:presLayoutVars>
      </dgm:prSet>
      <dgm:spPr/>
    </dgm:pt>
    <dgm:pt modelId="{80251AFF-A125-4650-B720-E4851C81B039}" type="pres">
      <dgm:prSet presAssocID="{C907A7BA-B3C3-4C16-9765-2F16EEDD3A95}" presName="level3hierChild" presStyleCnt="0"/>
      <dgm:spPr/>
    </dgm:pt>
  </dgm:ptLst>
  <dgm:cxnLst>
    <dgm:cxn modelId="{68CAAD0E-D530-E644-9DF1-48BCCE69CCDB}" type="presOf" srcId="{D57FB4DB-6F67-4513-B001-BC8596A9F7EA}" destId="{07676838-3105-4760-B9EB-B5A86AECC670}" srcOrd="1" destOrd="0" presId="urn:microsoft.com/office/officeart/2005/8/layout/hierarchy2"/>
    <dgm:cxn modelId="{CDDEF415-F344-2F41-865B-E1FDE22C3B11}" type="presOf" srcId="{BB18848B-49AD-4DA9-B3B9-A8073015678A}" destId="{22B7C577-4304-45A8-B457-B95CBF9AD2BE}" srcOrd="1" destOrd="0" presId="urn:microsoft.com/office/officeart/2005/8/layout/hierarchy2"/>
    <dgm:cxn modelId="{0514EB17-0DF5-CF4E-A345-3221DE9EB13C}" type="presOf" srcId="{A9D5F6DF-935F-461E-9716-F74D3E69DA66}" destId="{9DDDD409-940D-4C66-8988-65B4AA54CF13}" srcOrd="0" destOrd="0" presId="urn:microsoft.com/office/officeart/2005/8/layout/hierarchy2"/>
    <dgm:cxn modelId="{733F5818-9DB5-8F41-A3FD-0236B9D97072}" type="presOf" srcId="{BB18848B-49AD-4DA9-B3B9-A8073015678A}" destId="{750965CA-B4B5-4FC0-99A5-68BD0E36FCF5}" srcOrd="0" destOrd="0" presId="urn:microsoft.com/office/officeart/2005/8/layout/hierarchy2"/>
    <dgm:cxn modelId="{4C4B5C26-6C9C-A147-951B-C21F2AA929B9}" type="presOf" srcId="{2151B7C5-287D-4F3D-B4D1-21DD701B9225}" destId="{DD32BBD9-DB22-4175-B88E-552165F3AAC6}" srcOrd="0" destOrd="0" presId="urn:microsoft.com/office/officeart/2005/8/layout/hierarchy2"/>
    <dgm:cxn modelId="{27A5492D-B1B1-4B5B-91F3-7EDD6781A4BF}" srcId="{C909385C-AB68-4BB4-A2AA-C7C702E340BD}" destId="{3E6B2C9B-9AFB-46A7-B78F-2378D784E049}" srcOrd="0" destOrd="0" parTransId="{B1687BB6-23EE-4BD1-AFB9-D5E1941310BC}" sibTransId="{A4FA3465-0781-46A8-AB33-20CD3329691F}"/>
    <dgm:cxn modelId="{27894538-8367-4046-B427-A2A74E56E14E}" srcId="{82F5F91E-2F53-4CB6-BE78-3FC7509C80A8}" destId="{C907A7BA-B3C3-4C16-9765-2F16EEDD3A95}" srcOrd="1" destOrd="0" parTransId="{327D6327-6211-4B33-8374-C557416423D2}" sibTransId="{128AE413-D73D-4193-82AC-D431F9E0CDC8}"/>
    <dgm:cxn modelId="{60E00E3E-F517-CF49-B7A4-FEAC8624E9F8}" type="presOf" srcId="{82F5F91E-2F53-4CB6-BE78-3FC7509C80A8}" destId="{FEAEE3CA-F128-4464-AA82-68536C71B5ED}" srcOrd="0" destOrd="0" presId="urn:microsoft.com/office/officeart/2005/8/layout/hierarchy2"/>
    <dgm:cxn modelId="{AF1FDB43-38CE-4FDD-B43F-2577A85FC4A2}" srcId="{82F5F91E-2F53-4CB6-BE78-3FC7509C80A8}" destId="{99B33967-8A20-4535-8557-CF7F1F738584}" srcOrd="0" destOrd="0" parTransId="{A9D5F6DF-935F-461E-9716-F74D3E69DA66}" sibTransId="{87B25C2A-73B4-460B-AFE5-87AAE7DF7039}"/>
    <dgm:cxn modelId="{621B6556-F0D2-BF48-AD26-2F06E863C924}" type="presOf" srcId="{3E6B2C9B-9AFB-46A7-B78F-2378D784E049}" destId="{75B0621E-4B4D-4B9B-9854-C474AEF11005}" srcOrd="0" destOrd="0" presId="urn:microsoft.com/office/officeart/2005/8/layout/hierarchy2"/>
    <dgm:cxn modelId="{D204F364-A87A-8C47-97AA-26A118783DDE}" type="presOf" srcId="{A9D5F6DF-935F-461E-9716-F74D3E69DA66}" destId="{3CF222A1-86AA-4F27-8D85-3C5DFAD2290F}" srcOrd="1" destOrd="0" presId="urn:microsoft.com/office/officeart/2005/8/layout/hierarchy2"/>
    <dgm:cxn modelId="{0409C968-0EA7-4D6D-AC33-15BB280CF083}" srcId="{3E6B2C9B-9AFB-46A7-B78F-2378D784E049}" destId="{82F5F91E-2F53-4CB6-BE78-3FC7509C80A8}" srcOrd="1" destOrd="0" parTransId="{BB18848B-49AD-4DA9-B3B9-A8073015678A}" sibTransId="{08DA9035-529B-46A4-9AA2-27EBF99392A2}"/>
    <dgm:cxn modelId="{0F46FF6A-D43E-5447-A717-FDE688DF9186}" type="presOf" srcId="{C907A7BA-B3C3-4C16-9765-2F16EEDD3A95}" destId="{C26064FC-6A0C-4232-9AF2-256E50220485}" srcOrd="0" destOrd="0" presId="urn:microsoft.com/office/officeart/2005/8/layout/hierarchy2"/>
    <dgm:cxn modelId="{A1583372-B67D-445B-BDF0-98843C56C8FF}" srcId="{3E6B2C9B-9AFB-46A7-B78F-2378D784E049}" destId="{2151B7C5-287D-4F3D-B4D1-21DD701B9225}" srcOrd="0" destOrd="0" parTransId="{D57FB4DB-6F67-4513-B001-BC8596A9F7EA}" sibTransId="{E3167FC7-C76A-4D78-956C-F9D1A1757221}"/>
    <dgm:cxn modelId="{4B670997-C087-0D48-A955-E9EF2B9E2B4E}" type="presOf" srcId="{99B33967-8A20-4535-8557-CF7F1F738584}" destId="{FD8F1EC2-80D6-4128-B393-B87F7C94FD11}" srcOrd="0" destOrd="0" presId="urn:microsoft.com/office/officeart/2005/8/layout/hierarchy2"/>
    <dgm:cxn modelId="{2432D1A4-2DEB-A241-A9F4-F935F2145E34}" type="presOf" srcId="{327D6327-6211-4B33-8374-C557416423D2}" destId="{6ACD0776-B0DC-4B44-A060-B712792CEF87}" srcOrd="0" destOrd="0" presId="urn:microsoft.com/office/officeart/2005/8/layout/hierarchy2"/>
    <dgm:cxn modelId="{C99C26F0-0A19-B84C-80F7-825FD912D78F}" type="presOf" srcId="{D57FB4DB-6F67-4513-B001-BC8596A9F7EA}" destId="{D156261B-E77A-4AB2-898F-76EEF537A4DF}" srcOrd="0" destOrd="0" presId="urn:microsoft.com/office/officeart/2005/8/layout/hierarchy2"/>
    <dgm:cxn modelId="{E0DF9CF9-CD79-E243-8EB9-7D40C3DFFA80}" type="presOf" srcId="{C909385C-AB68-4BB4-A2AA-C7C702E340BD}" destId="{9F007CFE-7B3A-4B37-A255-50336D20E01A}" srcOrd="0" destOrd="0" presId="urn:microsoft.com/office/officeart/2005/8/layout/hierarchy2"/>
    <dgm:cxn modelId="{3070FFFD-07C4-9E4E-97AA-B1C952DADFDA}" type="presOf" srcId="{327D6327-6211-4B33-8374-C557416423D2}" destId="{18BBAD5E-B3C6-4084-A47D-0F0AB3BF20B8}" srcOrd="1" destOrd="0" presId="urn:microsoft.com/office/officeart/2005/8/layout/hierarchy2"/>
    <dgm:cxn modelId="{0BBE614A-8508-A74D-A0B4-B27B0BDB9C80}" type="presParOf" srcId="{9F007CFE-7B3A-4B37-A255-50336D20E01A}" destId="{52D4A38B-B1FD-40C8-AC37-B95135D819B5}" srcOrd="0" destOrd="0" presId="urn:microsoft.com/office/officeart/2005/8/layout/hierarchy2"/>
    <dgm:cxn modelId="{C49E9ECD-6A63-D046-9400-1E417D4C17AA}" type="presParOf" srcId="{52D4A38B-B1FD-40C8-AC37-B95135D819B5}" destId="{75B0621E-4B4D-4B9B-9854-C474AEF11005}" srcOrd="0" destOrd="0" presId="urn:microsoft.com/office/officeart/2005/8/layout/hierarchy2"/>
    <dgm:cxn modelId="{0B594144-61F8-B742-99A5-6F23C6BABE05}" type="presParOf" srcId="{52D4A38B-B1FD-40C8-AC37-B95135D819B5}" destId="{BFB92644-C9F9-46B3-BA59-1D6180A8BB10}" srcOrd="1" destOrd="0" presId="urn:microsoft.com/office/officeart/2005/8/layout/hierarchy2"/>
    <dgm:cxn modelId="{F6B6DE59-B816-DD49-A82E-9E6251DC7F4A}" type="presParOf" srcId="{BFB92644-C9F9-46B3-BA59-1D6180A8BB10}" destId="{D156261B-E77A-4AB2-898F-76EEF537A4DF}" srcOrd="0" destOrd="0" presId="urn:microsoft.com/office/officeart/2005/8/layout/hierarchy2"/>
    <dgm:cxn modelId="{3D69CB4F-A1BC-7C4F-B50F-F219A9403FBE}" type="presParOf" srcId="{D156261B-E77A-4AB2-898F-76EEF537A4DF}" destId="{07676838-3105-4760-B9EB-B5A86AECC670}" srcOrd="0" destOrd="0" presId="urn:microsoft.com/office/officeart/2005/8/layout/hierarchy2"/>
    <dgm:cxn modelId="{A5D23EC2-12DB-CC4F-BDB5-CDEC1BD9B739}" type="presParOf" srcId="{BFB92644-C9F9-46B3-BA59-1D6180A8BB10}" destId="{72F6DABD-3A4B-4F55-9F35-AADD3D24F5C6}" srcOrd="1" destOrd="0" presId="urn:microsoft.com/office/officeart/2005/8/layout/hierarchy2"/>
    <dgm:cxn modelId="{A9001F26-5F65-DF43-95B7-A3086187DBC6}" type="presParOf" srcId="{72F6DABD-3A4B-4F55-9F35-AADD3D24F5C6}" destId="{DD32BBD9-DB22-4175-B88E-552165F3AAC6}" srcOrd="0" destOrd="0" presId="urn:microsoft.com/office/officeart/2005/8/layout/hierarchy2"/>
    <dgm:cxn modelId="{D94744B5-B812-4B45-A58B-2634C76CB5F0}" type="presParOf" srcId="{72F6DABD-3A4B-4F55-9F35-AADD3D24F5C6}" destId="{BF14C936-13C8-411A-8A88-FE4BC24B0025}" srcOrd="1" destOrd="0" presId="urn:microsoft.com/office/officeart/2005/8/layout/hierarchy2"/>
    <dgm:cxn modelId="{5B65FBE1-EC1D-1943-B011-5028951DAC7B}" type="presParOf" srcId="{BFB92644-C9F9-46B3-BA59-1D6180A8BB10}" destId="{750965CA-B4B5-4FC0-99A5-68BD0E36FCF5}" srcOrd="2" destOrd="0" presId="urn:microsoft.com/office/officeart/2005/8/layout/hierarchy2"/>
    <dgm:cxn modelId="{77992BF7-CA9D-0244-80C8-A4BA482E8ECE}" type="presParOf" srcId="{750965CA-B4B5-4FC0-99A5-68BD0E36FCF5}" destId="{22B7C577-4304-45A8-B457-B95CBF9AD2BE}" srcOrd="0" destOrd="0" presId="urn:microsoft.com/office/officeart/2005/8/layout/hierarchy2"/>
    <dgm:cxn modelId="{3F5BF857-73FB-D249-BE90-C22EEAD04C36}" type="presParOf" srcId="{BFB92644-C9F9-46B3-BA59-1D6180A8BB10}" destId="{C1A7AD28-44FD-43EA-84BD-A25304E05A90}" srcOrd="3" destOrd="0" presId="urn:microsoft.com/office/officeart/2005/8/layout/hierarchy2"/>
    <dgm:cxn modelId="{9AE7492B-98A9-9D43-84A2-0D2409E01807}" type="presParOf" srcId="{C1A7AD28-44FD-43EA-84BD-A25304E05A90}" destId="{FEAEE3CA-F128-4464-AA82-68536C71B5ED}" srcOrd="0" destOrd="0" presId="urn:microsoft.com/office/officeart/2005/8/layout/hierarchy2"/>
    <dgm:cxn modelId="{84329E65-AA45-2C40-B9AA-F5C0DF7144D0}" type="presParOf" srcId="{C1A7AD28-44FD-43EA-84BD-A25304E05A90}" destId="{2C38DBB8-75B3-4459-9BBE-F9253E8A9286}" srcOrd="1" destOrd="0" presId="urn:microsoft.com/office/officeart/2005/8/layout/hierarchy2"/>
    <dgm:cxn modelId="{C3FE71F2-C0E5-4947-9695-D3594944D5FB}" type="presParOf" srcId="{2C38DBB8-75B3-4459-9BBE-F9253E8A9286}" destId="{9DDDD409-940D-4C66-8988-65B4AA54CF13}" srcOrd="0" destOrd="0" presId="urn:microsoft.com/office/officeart/2005/8/layout/hierarchy2"/>
    <dgm:cxn modelId="{E9EB4E3D-5198-704B-9345-8D5A5E3EB9B5}" type="presParOf" srcId="{9DDDD409-940D-4C66-8988-65B4AA54CF13}" destId="{3CF222A1-86AA-4F27-8D85-3C5DFAD2290F}" srcOrd="0" destOrd="0" presId="urn:microsoft.com/office/officeart/2005/8/layout/hierarchy2"/>
    <dgm:cxn modelId="{06029B6F-EF69-1F46-B464-B8AD95BD0D93}" type="presParOf" srcId="{2C38DBB8-75B3-4459-9BBE-F9253E8A9286}" destId="{B4DDBDB5-091A-446F-9568-62CA4037DC09}" srcOrd="1" destOrd="0" presId="urn:microsoft.com/office/officeart/2005/8/layout/hierarchy2"/>
    <dgm:cxn modelId="{9DA2EF54-6095-154C-91AB-4E38C419F72D}" type="presParOf" srcId="{B4DDBDB5-091A-446F-9568-62CA4037DC09}" destId="{FD8F1EC2-80D6-4128-B393-B87F7C94FD11}" srcOrd="0" destOrd="0" presId="urn:microsoft.com/office/officeart/2005/8/layout/hierarchy2"/>
    <dgm:cxn modelId="{4A381C44-FAD0-404A-9205-E856FA4002E6}" type="presParOf" srcId="{B4DDBDB5-091A-446F-9568-62CA4037DC09}" destId="{09A27381-0D2C-4ED1-A4A7-F8F8A9FF33CC}" srcOrd="1" destOrd="0" presId="urn:microsoft.com/office/officeart/2005/8/layout/hierarchy2"/>
    <dgm:cxn modelId="{67E667FA-0AFD-FB4C-9E12-23ADF5B76942}" type="presParOf" srcId="{2C38DBB8-75B3-4459-9BBE-F9253E8A9286}" destId="{6ACD0776-B0DC-4B44-A060-B712792CEF87}" srcOrd="2" destOrd="0" presId="urn:microsoft.com/office/officeart/2005/8/layout/hierarchy2"/>
    <dgm:cxn modelId="{1B0906AC-F898-6F46-99C1-B534C8F8BB1E}" type="presParOf" srcId="{6ACD0776-B0DC-4B44-A060-B712792CEF87}" destId="{18BBAD5E-B3C6-4084-A47D-0F0AB3BF20B8}" srcOrd="0" destOrd="0" presId="urn:microsoft.com/office/officeart/2005/8/layout/hierarchy2"/>
    <dgm:cxn modelId="{065E0E62-8522-CE40-874F-E569A0336289}" type="presParOf" srcId="{2C38DBB8-75B3-4459-9BBE-F9253E8A9286}" destId="{9B72C946-7489-44DD-8BAB-C41173154077}" srcOrd="3" destOrd="0" presId="urn:microsoft.com/office/officeart/2005/8/layout/hierarchy2"/>
    <dgm:cxn modelId="{21AAEC74-028F-DB4C-ABD0-0DE497087956}" type="presParOf" srcId="{9B72C946-7489-44DD-8BAB-C41173154077}" destId="{C26064FC-6A0C-4232-9AF2-256E50220485}" srcOrd="0" destOrd="0" presId="urn:microsoft.com/office/officeart/2005/8/layout/hierarchy2"/>
    <dgm:cxn modelId="{31A3712A-4261-A145-8F04-E4F99A1CB435}" type="presParOf" srcId="{9B72C946-7489-44DD-8BAB-C41173154077}" destId="{80251AFF-A125-4650-B720-E4851C81B03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B4FA4-A6B3-4D3E-A559-9C0ADFB10D29}">
      <dsp:nvSpPr>
        <dsp:cNvPr id="0" name=""/>
        <dsp:cNvSpPr/>
      </dsp:nvSpPr>
      <dsp:spPr>
        <a:xfrm>
          <a:off x="4134" y="2219643"/>
          <a:ext cx="1281798" cy="10146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Preguntas y población</a:t>
          </a:r>
        </a:p>
      </dsp:txBody>
      <dsp:txXfrm>
        <a:off x="33853" y="2249362"/>
        <a:ext cx="1222360" cy="955235"/>
      </dsp:txXfrm>
    </dsp:sp>
    <dsp:sp modelId="{C5E9233F-1072-4FDE-B423-E0800A78A0CF}">
      <dsp:nvSpPr>
        <dsp:cNvPr id="0" name=""/>
        <dsp:cNvSpPr/>
      </dsp:nvSpPr>
      <dsp:spPr>
        <a:xfrm>
          <a:off x="1414113" y="2568037"/>
          <a:ext cx="271741" cy="317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/>
        </a:p>
      </dsp:txBody>
      <dsp:txXfrm>
        <a:off x="1414113" y="2631614"/>
        <a:ext cx="190219" cy="190731"/>
      </dsp:txXfrm>
    </dsp:sp>
    <dsp:sp modelId="{4F289392-52BB-4EA1-ABA5-6B45BB66F599}">
      <dsp:nvSpPr>
        <dsp:cNvPr id="0" name=""/>
        <dsp:cNvSpPr/>
      </dsp:nvSpPr>
      <dsp:spPr>
        <a:xfrm>
          <a:off x="1798652" y="2219643"/>
          <a:ext cx="1281798" cy="10146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Diseño de la selección </a:t>
          </a:r>
          <a:r>
            <a:rPr lang="es-MX" sz="1500" kern="1200" dirty="0" err="1"/>
            <a:t>muestral</a:t>
          </a:r>
          <a:endParaRPr lang="es-MX" sz="1500" kern="1200" dirty="0"/>
        </a:p>
      </dsp:txBody>
      <dsp:txXfrm>
        <a:off x="1828371" y="2249362"/>
        <a:ext cx="1222360" cy="955235"/>
      </dsp:txXfrm>
    </dsp:sp>
    <dsp:sp modelId="{F7BA6C97-90CF-476D-8774-12896BF71DDF}">
      <dsp:nvSpPr>
        <dsp:cNvPr id="0" name=""/>
        <dsp:cNvSpPr/>
      </dsp:nvSpPr>
      <dsp:spPr>
        <a:xfrm>
          <a:off x="3208630" y="2568037"/>
          <a:ext cx="271741" cy="317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/>
        </a:p>
      </dsp:txBody>
      <dsp:txXfrm>
        <a:off x="3208630" y="2631614"/>
        <a:ext cx="190219" cy="190731"/>
      </dsp:txXfrm>
    </dsp:sp>
    <dsp:sp modelId="{3C685C04-6054-46FD-B9CB-B4461BFE4181}">
      <dsp:nvSpPr>
        <dsp:cNvPr id="0" name=""/>
        <dsp:cNvSpPr/>
      </dsp:nvSpPr>
      <dsp:spPr>
        <a:xfrm>
          <a:off x="3593170" y="2219643"/>
          <a:ext cx="1281798" cy="10146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Selección y análisis de la información </a:t>
          </a:r>
          <a:r>
            <a:rPr lang="es-MX" sz="1500" kern="1200" dirty="0" err="1"/>
            <a:t>muestral</a:t>
          </a:r>
          <a:endParaRPr lang="es-MX" sz="1500" kern="1200" dirty="0"/>
        </a:p>
      </dsp:txBody>
      <dsp:txXfrm>
        <a:off x="3622889" y="2249362"/>
        <a:ext cx="1222360" cy="955235"/>
      </dsp:txXfrm>
    </dsp:sp>
    <dsp:sp modelId="{26A5F6AF-5221-49CB-9058-2010EF989AC4}">
      <dsp:nvSpPr>
        <dsp:cNvPr id="0" name=""/>
        <dsp:cNvSpPr/>
      </dsp:nvSpPr>
      <dsp:spPr>
        <a:xfrm>
          <a:off x="5003148" y="2568037"/>
          <a:ext cx="271741" cy="317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/>
        </a:p>
      </dsp:txBody>
      <dsp:txXfrm>
        <a:off x="5003148" y="2631614"/>
        <a:ext cx="190219" cy="190731"/>
      </dsp:txXfrm>
    </dsp:sp>
    <dsp:sp modelId="{4F5B9CCB-AC2A-4014-BFDF-6810055F1DCC}">
      <dsp:nvSpPr>
        <dsp:cNvPr id="0" name=""/>
        <dsp:cNvSpPr/>
      </dsp:nvSpPr>
      <dsp:spPr>
        <a:xfrm>
          <a:off x="5387688" y="2219643"/>
          <a:ext cx="1281798" cy="10146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Inferencia</a:t>
          </a:r>
        </a:p>
      </dsp:txBody>
      <dsp:txXfrm>
        <a:off x="5417407" y="2249362"/>
        <a:ext cx="1222360" cy="955235"/>
      </dsp:txXfrm>
    </dsp:sp>
    <dsp:sp modelId="{08E3E092-F608-490D-99AF-BDA8A9FA4DB2}">
      <dsp:nvSpPr>
        <dsp:cNvPr id="0" name=""/>
        <dsp:cNvSpPr/>
      </dsp:nvSpPr>
      <dsp:spPr>
        <a:xfrm>
          <a:off x="6797666" y="2568037"/>
          <a:ext cx="271741" cy="317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/>
        </a:p>
      </dsp:txBody>
      <dsp:txXfrm>
        <a:off x="6797666" y="2631614"/>
        <a:ext cx="190219" cy="190731"/>
      </dsp:txXfrm>
    </dsp:sp>
    <dsp:sp modelId="{BD34C594-75CF-4590-BB08-B6FDC3DCEDF2}">
      <dsp:nvSpPr>
        <dsp:cNvPr id="0" name=""/>
        <dsp:cNvSpPr/>
      </dsp:nvSpPr>
      <dsp:spPr>
        <a:xfrm>
          <a:off x="7182205" y="2219643"/>
          <a:ext cx="1281798" cy="1014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Confiabilidad dela inferencia</a:t>
          </a:r>
        </a:p>
      </dsp:txBody>
      <dsp:txXfrm>
        <a:off x="7211924" y="2249362"/>
        <a:ext cx="1222360" cy="955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D3C97-DD1B-474D-894F-11E8EAA53A4A}">
      <dsp:nvSpPr>
        <dsp:cNvPr id="0" name=""/>
        <dsp:cNvSpPr/>
      </dsp:nvSpPr>
      <dsp:spPr>
        <a:xfrm>
          <a:off x="826405" y="1577899"/>
          <a:ext cx="2740329" cy="13701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Datos</a:t>
          </a:r>
        </a:p>
      </dsp:txBody>
      <dsp:txXfrm>
        <a:off x="866536" y="1618030"/>
        <a:ext cx="2660067" cy="1289902"/>
      </dsp:txXfrm>
    </dsp:sp>
    <dsp:sp modelId="{4E782AE6-299E-4BE0-97B5-71691D8BE37F}">
      <dsp:nvSpPr>
        <dsp:cNvPr id="0" name=""/>
        <dsp:cNvSpPr/>
      </dsp:nvSpPr>
      <dsp:spPr>
        <a:xfrm rot="18289469">
          <a:off x="3155073" y="1447890"/>
          <a:ext cx="191945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919453" y="27246"/>
              </a:lnTo>
            </a:path>
          </a:pathLst>
        </a:custGeom>
        <a:noFill/>
        <a:ln w="1079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600" kern="1200"/>
        </a:p>
      </dsp:txBody>
      <dsp:txXfrm>
        <a:off x="4066813" y="1427150"/>
        <a:ext cx="95972" cy="95972"/>
      </dsp:txXfrm>
    </dsp:sp>
    <dsp:sp modelId="{93F4A383-49C0-46E3-B9D9-B80B4D9F06E8}">
      <dsp:nvSpPr>
        <dsp:cNvPr id="0" name=""/>
        <dsp:cNvSpPr/>
      </dsp:nvSpPr>
      <dsp:spPr>
        <a:xfrm>
          <a:off x="4662865" y="2209"/>
          <a:ext cx="2740329" cy="13701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1" kern="1200" dirty="0" err="1"/>
            <a:t>Univariados</a:t>
          </a:r>
          <a:r>
            <a:rPr lang="es-MX" sz="2500" b="1" kern="1200" dirty="0"/>
            <a:t>:</a:t>
          </a:r>
          <a:r>
            <a:rPr lang="es-MX" sz="2500" kern="1200" dirty="0"/>
            <a:t>  una característica</a:t>
          </a:r>
        </a:p>
      </dsp:txBody>
      <dsp:txXfrm>
        <a:off x="4702996" y="42340"/>
        <a:ext cx="2660067" cy="1289902"/>
      </dsp:txXfrm>
    </dsp:sp>
    <dsp:sp modelId="{F0572A46-4C7F-44A7-9277-254E33DC0403}">
      <dsp:nvSpPr>
        <dsp:cNvPr id="0" name=""/>
        <dsp:cNvSpPr/>
      </dsp:nvSpPr>
      <dsp:spPr>
        <a:xfrm>
          <a:off x="3566734" y="2235735"/>
          <a:ext cx="109613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96131" y="27246"/>
              </a:lnTo>
            </a:path>
          </a:pathLst>
        </a:custGeom>
        <a:noFill/>
        <a:ln w="1079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087396" y="2235578"/>
        <a:ext cx="54806" cy="54806"/>
      </dsp:txXfrm>
    </dsp:sp>
    <dsp:sp modelId="{105A01D5-5B7F-4072-A47F-33CF7100E578}">
      <dsp:nvSpPr>
        <dsp:cNvPr id="0" name=""/>
        <dsp:cNvSpPr/>
      </dsp:nvSpPr>
      <dsp:spPr>
        <a:xfrm>
          <a:off x="4662865" y="1577899"/>
          <a:ext cx="2740329" cy="13701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1" kern="1200" dirty="0" err="1"/>
            <a:t>Bivariados</a:t>
          </a:r>
          <a:r>
            <a:rPr lang="es-MX" sz="2500" b="1" kern="1200" dirty="0"/>
            <a:t>: </a:t>
          </a:r>
          <a:r>
            <a:rPr lang="es-MX" sz="2500" kern="1200" dirty="0"/>
            <a:t>dos características de la población</a:t>
          </a:r>
        </a:p>
      </dsp:txBody>
      <dsp:txXfrm>
        <a:off x="4702996" y="1618030"/>
        <a:ext cx="2660067" cy="1289902"/>
      </dsp:txXfrm>
    </dsp:sp>
    <dsp:sp modelId="{AFA0CCD3-2BD3-433F-94B0-E1B153559413}">
      <dsp:nvSpPr>
        <dsp:cNvPr id="0" name=""/>
        <dsp:cNvSpPr/>
      </dsp:nvSpPr>
      <dsp:spPr>
        <a:xfrm rot="3310531">
          <a:off x="3155073" y="3023580"/>
          <a:ext cx="191945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919453" y="27246"/>
              </a:lnTo>
            </a:path>
          </a:pathLst>
        </a:custGeom>
        <a:noFill/>
        <a:ln w="1079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600" kern="1200"/>
        </a:p>
      </dsp:txBody>
      <dsp:txXfrm>
        <a:off x="4066813" y="3002839"/>
        <a:ext cx="95972" cy="95972"/>
      </dsp:txXfrm>
    </dsp:sp>
    <dsp:sp modelId="{EAA7E07E-70CD-4E5B-96BB-C1E404CE1BBD}">
      <dsp:nvSpPr>
        <dsp:cNvPr id="0" name=""/>
        <dsp:cNvSpPr/>
      </dsp:nvSpPr>
      <dsp:spPr>
        <a:xfrm>
          <a:off x="4662865" y="3153588"/>
          <a:ext cx="2740329" cy="13701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1" kern="1200" dirty="0"/>
            <a:t>Multivariados:</a:t>
          </a:r>
          <a:r>
            <a:rPr lang="es-MX" sz="2500" kern="1200" dirty="0"/>
            <a:t> tres o más características</a:t>
          </a:r>
        </a:p>
      </dsp:txBody>
      <dsp:txXfrm>
        <a:off x="4702996" y="3193719"/>
        <a:ext cx="2660067" cy="12899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0621E-4B4D-4B9B-9854-C474AEF11005}">
      <dsp:nvSpPr>
        <dsp:cNvPr id="0" name=""/>
        <dsp:cNvSpPr/>
      </dsp:nvSpPr>
      <dsp:spPr>
        <a:xfrm>
          <a:off x="4085" y="1411089"/>
          <a:ext cx="2163534" cy="10817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Variable</a:t>
          </a:r>
        </a:p>
      </dsp:txBody>
      <dsp:txXfrm>
        <a:off x="35769" y="1442773"/>
        <a:ext cx="2100166" cy="1018399"/>
      </dsp:txXfrm>
    </dsp:sp>
    <dsp:sp modelId="{D156261B-E77A-4AB2-898F-76EEF537A4DF}">
      <dsp:nvSpPr>
        <dsp:cNvPr id="0" name=""/>
        <dsp:cNvSpPr/>
      </dsp:nvSpPr>
      <dsp:spPr>
        <a:xfrm rot="19457599">
          <a:off x="2067446" y="1619454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1079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573682" y="1614321"/>
        <a:ext cx="53288" cy="53288"/>
      </dsp:txXfrm>
    </dsp:sp>
    <dsp:sp modelId="{DD32BBD9-DB22-4175-B88E-552165F3AAC6}">
      <dsp:nvSpPr>
        <dsp:cNvPr id="0" name=""/>
        <dsp:cNvSpPr/>
      </dsp:nvSpPr>
      <dsp:spPr>
        <a:xfrm>
          <a:off x="3033032" y="789073"/>
          <a:ext cx="2163534" cy="10817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kern="1200" dirty="0"/>
            <a:t>Variables cualitativas o atributos</a:t>
          </a:r>
          <a:r>
            <a:rPr lang="es-MX" sz="1700" kern="1200" dirty="0"/>
            <a:t>: no se pueden medir numéricamente</a:t>
          </a:r>
        </a:p>
      </dsp:txBody>
      <dsp:txXfrm>
        <a:off x="3064716" y="820757"/>
        <a:ext cx="2100166" cy="1018399"/>
      </dsp:txXfrm>
    </dsp:sp>
    <dsp:sp modelId="{750965CA-B4B5-4FC0-99A5-68BD0E36FCF5}">
      <dsp:nvSpPr>
        <dsp:cNvPr id="0" name=""/>
        <dsp:cNvSpPr/>
      </dsp:nvSpPr>
      <dsp:spPr>
        <a:xfrm rot="2142401">
          <a:off x="2067446" y="2241470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1079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573682" y="2236337"/>
        <a:ext cx="53288" cy="53288"/>
      </dsp:txXfrm>
    </dsp:sp>
    <dsp:sp modelId="{FEAEE3CA-F128-4464-AA82-68536C71B5ED}">
      <dsp:nvSpPr>
        <dsp:cNvPr id="0" name=""/>
        <dsp:cNvSpPr/>
      </dsp:nvSpPr>
      <dsp:spPr>
        <a:xfrm>
          <a:off x="3033032" y="2033106"/>
          <a:ext cx="2163534" cy="10817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kern="1200" dirty="0"/>
            <a:t>Variables cuantitativas</a:t>
          </a:r>
          <a:endParaRPr lang="es-MX" sz="1700" kern="1200" dirty="0"/>
        </a:p>
      </dsp:txBody>
      <dsp:txXfrm>
        <a:off x="3064716" y="2064790"/>
        <a:ext cx="2100166" cy="1018399"/>
      </dsp:txXfrm>
    </dsp:sp>
    <dsp:sp modelId="{9DDDD409-940D-4C66-8988-65B4AA54CF13}">
      <dsp:nvSpPr>
        <dsp:cNvPr id="0" name=""/>
        <dsp:cNvSpPr/>
      </dsp:nvSpPr>
      <dsp:spPr>
        <a:xfrm rot="19457599">
          <a:off x="5096393" y="2241470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602629" y="2236337"/>
        <a:ext cx="53288" cy="53288"/>
      </dsp:txXfrm>
    </dsp:sp>
    <dsp:sp modelId="{FD8F1EC2-80D6-4128-B393-B87F7C94FD11}">
      <dsp:nvSpPr>
        <dsp:cNvPr id="0" name=""/>
        <dsp:cNvSpPr/>
      </dsp:nvSpPr>
      <dsp:spPr>
        <a:xfrm>
          <a:off x="6061980" y="1411089"/>
          <a:ext cx="2163534" cy="10817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Discretas (finito o contable)</a:t>
          </a:r>
        </a:p>
      </dsp:txBody>
      <dsp:txXfrm>
        <a:off x="6093664" y="1442773"/>
        <a:ext cx="2100166" cy="1018399"/>
      </dsp:txXfrm>
    </dsp:sp>
    <dsp:sp modelId="{6ACD0776-B0DC-4B44-A060-B712792CEF87}">
      <dsp:nvSpPr>
        <dsp:cNvPr id="0" name=""/>
        <dsp:cNvSpPr/>
      </dsp:nvSpPr>
      <dsp:spPr>
        <a:xfrm rot="2142401">
          <a:off x="5096393" y="2863486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1079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602629" y="2858353"/>
        <a:ext cx="53288" cy="53288"/>
      </dsp:txXfrm>
    </dsp:sp>
    <dsp:sp modelId="{C26064FC-6A0C-4232-9AF2-256E50220485}">
      <dsp:nvSpPr>
        <dsp:cNvPr id="0" name=""/>
        <dsp:cNvSpPr/>
      </dsp:nvSpPr>
      <dsp:spPr>
        <a:xfrm>
          <a:off x="6061980" y="2655122"/>
          <a:ext cx="2163534" cy="10817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Continúas (intervalo)</a:t>
          </a:r>
          <a:endParaRPr lang="es-MX" sz="1700" kern="1200" dirty="0"/>
        </a:p>
      </dsp:txBody>
      <dsp:txXfrm>
        <a:off x="6093664" y="2686806"/>
        <a:ext cx="2100166" cy="1018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6F9A8-D492-4F95-AF3E-B99515F63F77}" type="datetimeFigureOut">
              <a:rPr lang="es-MX" smtClean="0"/>
              <a:t>22/08/20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813BF-1BA4-4D7D-8089-2D139444FF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C5121-D87B-4199-A52E-4F2C435816B2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69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22/08/20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109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22/08/20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25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22/08/20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24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22/08/20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069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22/08/20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84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22/08/20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02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22/08/20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27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22/08/20</a:t>
            </a:fld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062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22/08/20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75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22/08/20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814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7BA6-F37B-462B-BB46-DE98A7B6EF34}" type="datetimeFigureOut">
              <a:rPr lang="es-MX" smtClean="0"/>
              <a:t>22/08/20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440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CB27BA6-F37B-462B-BB46-DE98A7B6EF34}" type="datetimeFigureOut">
              <a:rPr lang="es-MX" smtClean="0"/>
              <a:t>22/08/20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F708548-0A01-4439-B57D-2AB927B90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25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apo.gob.mx/es/CONAPO/Indicadores" TargetMode="External"/><Relationship Id="rId2" Type="http://schemas.openxmlformats.org/officeDocument/2006/relationships/hyperlink" Target="https://www.inegi.org.mx/anterior/accesomicrodato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dsocial.inmujeres.gob.mx/" TargetMode="External"/><Relationship Id="rId5" Type="http://schemas.openxmlformats.org/officeDocument/2006/relationships/hyperlink" Target="http://complejidad.datos.gob.mx/" TargetMode="External"/><Relationship Id="rId4" Type="http://schemas.openxmlformats.org/officeDocument/2006/relationships/hyperlink" Target="https://datos.gob.mx/busca/organization/conap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rofile/Ana_Escot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442607" cy="3255264"/>
          </a:xfrm>
        </p:spPr>
        <p:txBody>
          <a:bodyPr>
            <a:normAutofit/>
          </a:bodyPr>
          <a:lstStyle/>
          <a:p>
            <a:r>
              <a:rPr lang="es-MX" dirty="0"/>
              <a:t>Introducción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B74EFFA6-603A-4241-9CD4-5CB9D3A7A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Día 1</a:t>
            </a:r>
          </a:p>
        </p:txBody>
      </p:sp>
    </p:spTree>
    <p:extLst>
      <p:ext uri="{BB962C8B-B14F-4D97-AF65-F5344CB8AC3E}">
        <p14:creationId xmlns:p14="http://schemas.microsoft.com/office/powerpoint/2010/main" val="251743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Unidad de la información, unidad de análisis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Pueden coincidir… o no.</a:t>
            </a:r>
          </a:p>
          <a:p>
            <a:r>
              <a:rPr lang="es-MX" dirty="0"/>
              <a:t>La información secundaria tiene sus propias reglas. 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 Revisar los manuales y estructura de la base</a:t>
            </a:r>
          </a:p>
          <a:p>
            <a:pPr marL="0" indent="0">
              <a:buNone/>
            </a:pPr>
            <a:r>
              <a:rPr lang="es-MX" dirty="0"/>
              <a:t> Siempre tener a la mano el </a:t>
            </a:r>
            <a:r>
              <a:rPr lang="es-MX" dirty="0" err="1"/>
              <a:t>codebook</a:t>
            </a:r>
            <a:r>
              <a:rPr lang="es-MX" dirty="0"/>
              <a:t> (o hacer uno)</a:t>
            </a:r>
          </a:p>
          <a:p>
            <a:pPr marL="0" indent="0">
              <a:buNone/>
            </a:pPr>
            <a:r>
              <a:rPr lang="es-MX" dirty="0"/>
              <a:t> Tener claro cuál es </a:t>
            </a:r>
            <a:r>
              <a:rPr lang="es-MX" b="1" dirty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mi</a:t>
            </a:r>
            <a:r>
              <a:rPr lang="es-MX" dirty="0"/>
              <a:t> unidad de análisis.  </a:t>
            </a:r>
          </a:p>
        </p:txBody>
      </p:sp>
    </p:spTree>
    <p:extLst>
      <p:ext uri="{BB962C8B-B14F-4D97-AF65-F5344CB8AC3E}">
        <p14:creationId xmlns:p14="http://schemas.microsoft.com/office/powerpoint/2010/main" val="186712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36" y="0"/>
            <a:ext cx="5637173" cy="69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0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DAD1C52-053E-1744-870E-6EC346C30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0" y="260349"/>
            <a:ext cx="7212330" cy="628871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21919C4-FDD9-9944-983C-C6057B0C6CE9}"/>
              </a:ext>
            </a:extLst>
          </p:cNvPr>
          <p:cNvSpPr txBox="1"/>
          <p:nvPr/>
        </p:nvSpPr>
        <p:spPr>
          <a:xfrm>
            <a:off x="609600" y="4465320"/>
            <a:ext cx="163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Modelo de la </a:t>
            </a:r>
          </a:p>
          <a:p>
            <a:r>
              <a:rPr lang="es-MX" dirty="0"/>
              <a:t>ENVIPE</a:t>
            </a:r>
          </a:p>
        </p:txBody>
      </p:sp>
    </p:spTree>
    <p:extLst>
      <p:ext uri="{BB962C8B-B14F-4D97-AF65-F5344CB8AC3E}">
        <p14:creationId xmlns:p14="http://schemas.microsoft.com/office/powerpoint/2010/main" val="118657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Algunas fuentes de información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Bases de </a:t>
            </a:r>
            <a:r>
              <a:rPr lang="es-MX" sz="2400"/>
              <a:t>México:</a:t>
            </a:r>
          </a:p>
          <a:p>
            <a:endParaRPr lang="es-MX" sz="2400" dirty="0"/>
          </a:p>
          <a:p>
            <a:pPr lvl="1"/>
            <a:r>
              <a:rPr lang="es-MX" dirty="0">
                <a:hlinkClick r:id="rId2"/>
              </a:rPr>
              <a:t>https://www.inegi.org.mx/anterior/accesomicrodatos/</a:t>
            </a:r>
            <a:endParaRPr lang="es-MX" dirty="0"/>
          </a:p>
          <a:p>
            <a:pPr lvl="1"/>
            <a:endParaRPr lang="es-MX" sz="1800" dirty="0">
              <a:hlinkClick r:id="rId3"/>
            </a:endParaRPr>
          </a:p>
          <a:p>
            <a:pPr lvl="1"/>
            <a:r>
              <a:rPr lang="es-MX" sz="1800" dirty="0">
                <a:hlinkClick r:id="rId3"/>
              </a:rPr>
              <a:t>http://www.conapo.gob.mx/es/CONAPO/Indicadores</a:t>
            </a:r>
            <a:endParaRPr lang="es-MX" sz="1800" dirty="0"/>
          </a:p>
          <a:p>
            <a:pPr lvl="1"/>
            <a:r>
              <a:rPr lang="es-MX" dirty="0">
                <a:hlinkClick r:id="rId4"/>
              </a:rPr>
              <a:t>https://datos.gob.mx/busca/organization/conapo</a:t>
            </a:r>
            <a:endParaRPr lang="es-MX" dirty="0"/>
          </a:p>
          <a:p>
            <a:pPr lvl="1"/>
            <a:endParaRPr lang="es-MX" sz="1800" dirty="0"/>
          </a:p>
          <a:p>
            <a:pPr lvl="1"/>
            <a:r>
              <a:rPr lang="es-MX" sz="1800" dirty="0">
                <a:hlinkClick r:id="rId5"/>
              </a:rPr>
              <a:t>http://complejidad.datos.gob.mx</a:t>
            </a:r>
            <a:r>
              <a:rPr lang="es-MX" sz="1800" dirty="0"/>
              <a:t> </a:t>
            </a:r>
          </a:p>
          <a:p>
            <a:pPr lvl="1"/>
            <a:r>
              <a:rPr lang="es-MX" sz="1800" dirty="0">
                <a:hlinkClick r:id="rId6"/>
              </a:rPr>
              <a:t>http://bdsocial.inmujeres.gob.mx/</a:t>
            </a:r>
            <a:endParaRPr lang="es-MX" sz="1800" dirty="0"/>
          </a:p>
          <a:p>
            <a:pPr lvl="1"/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254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605ED-5ADC-DC47-BFE7-3A350D33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 Escoto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CE63B6-9358-4C40-96FA-EFE93DBF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github.com/aniuxa</a:t>
            </a:r>
          </a:p>
          <a:p>
            <a:r>
              <a:rPr lang="es-MX" dirty="0"/>
              <a:t>rpubs.com/aniuxa </a:t>
            </a:r>
          </a:p>
          <a:p>
            <a:r>
              <a:rPr lang="es-MX" dirty="0">
                <a:hlinkClick r:id="rId2"/>
              </a:rPr>
              <a:t>https://www.researchgate.net/profile/Ana_Escoto</a:t>
            </a:r>
            <a:endParaRPr lang="es-MX" dirty="0"/>
          </a:p>
          <a:p>
            <a:r>
              <a:rPr lang="es-MX" dirty="0"/>
              <a:t>arescoto.wordpress.com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84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77477-29F7-B245-950C-7F30BD9B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4175B2-2F0F-6443-ADAE-2EE5DD7E6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Ampliar las habilidades estadísticas y cuantitativas en los y las estudiantes a través de la puesta en práctica de ejemplos con información secundaria y su interpretación con la herramienta de software libre, R, de acceso gratuito y de código abierto</a:t>
            </a:r>
            <a:r>
              <a:rPr lang="es-MX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8D25BA-3BE4-8E4E-9084-3FB9D49AAB48}"/>
              </a:ext>
            </a:extLst>
          </p:cNvPr>
          <p:cNvSpPr txBox="1"/>
          <p:nvPr/>
        </p:nvSpPr>
        <p:spPr>
          <a:xfrm>
            <a:off x="5472545" y="-290945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29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 de la inferencia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610238"/>
              </p:ext>
            </p:extLst>
          </p:nvPr>
        </p:nvGraphicFramePr>
        <p:xfrm>
          <a:off x="3518451" y="854766"/>
          <a:ext cx="8468139" cy="5453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609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Algunas cosas básicas</a:t>
            </a:r>
            <a:endParaRPr lang="es-MX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51" y="669967"/>
            <a:ext cx="20177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835" y="2038119"/>
            <a:ext cx="20177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64" y="669967"/>
            <a:ext cx="20177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05" y="2065260"/>
            <a:ext cx="20177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91" y="3694303"/>
            <a:ext cx="20177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9 Conector recto de flecha"/>
          <p:cNvCxnSpPr/>
          <p:nvPr/>
        </p:nvCxnSpPr>
        <p:spPr>
          <a:xfrm flipV="1">
            <a:off x="6773202" y="3622294"/>
            <a:ext cx="360040" cy="97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 flipV="1">
            <a:off x="2661200" y="4482377"/>
            <a:ext cx="3600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8047762" y="13859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Población</a:t>
            </a:r>
            <a:endParaRPr lang="es-MX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735394" y="537722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Muestra</a:t>
            </a:r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835" y="2057519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15 Conector recto de flecha"/>
          <p:cNvCxnSpPr/>
          <p:nvPr/>
        </p:nvCxnSpPr>
        <p:spPr>
          <a:xfrm flipV="1">
            <a:off x="6631420" y="3470045"/>
            <a:ext cx="1920399" cy="1403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8983867" y="4171608"/>
            <a:ext cx="185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Individuo</a:t>
            </a:r>
            <a:endParaRPr lang="es-MX" dirty="0"/>
          </a:p>
        </p:txBody>
      </p:sp>
      <p:sp>
        <p:nvSpPr>
          <p:cNvPr id="3" name="TextBox 2"/>
          <p:cNvSpPr txBox="1"/>
          <p:nvPr/>
        </p:nvSpPr>
        <p:spPr>
          <a:xfrm>
            <a:off x="8626060" y="4777064"/>
            <a:ext cx="3061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Variable</a:t>
            </a:r>
            <a:r>
              <a:rPr lang="es-MX" dirty="0"/>
              <a:t>: es una característica que cambia en el tiempo o entre los individuos u objetos de estudio</a:t>
            </a:r>
          </a:p>
        </p:txBody>
      </p:sp>
    </p:spTree>
    <p:extLst>
      <p:ext uri="{BB962C8B-B14F-4D97-AF65-F5344CB8AC3E}">
        <p14:creationId xmlns:p14="http://schemas.microsoft.com/office/powerpoint/2010/main" val="290228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s-MX" dirty="0" err="1"/>
              <a:t>Otras</a:t>
            </a:r>
            <a:r>
              <a:rPr lang="en-US" altLang="es-MX" dirty="0"/>
              <a:t> </a:t>
            </a:r>
            <a:r>
              <a:rPr lang="en-US" altLang="es-MX" dirty="0" err="1"/>
              <a:t>definiciones</a:t>
            </a:r>
            <a:endParaRPr lang="en-US" altLang="es-MX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s-MX" dirty="0" err="1"/>
              <a:t>Una</a:t>
            </a:r>
            <a:r>
              <a:rPr lang="en-US" altLang="es-MX" dirty="0"/>
              <a:t> </a:t>
            </a:r>
            <a:r>
              <a:rPr lang="en-US" alt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</a:t>
            </a:r>
            <a:r>
              <a:rPr lang="en-US" alt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experimental </a:t>
            </a:r>
            <a:r>
              <a:rPr lang="en-US" altLang="es-MX" dirty="0" err="1"/>
              <a:t>es</a:t>
            </a:r>
            <a:r>
              <a:rPr lang="en-US" altLang="es-MX" dirty="0"/>
              <a:t> el </a:t>
            </a:r>
            <a:r>
              <a:rPr lang="en-US" altLang="es-MX" dirty="0" err="1"/>
              <a:t>individuo</a:t>
            </a:r>
            <a:r>
              <a:rPr lang="en-US" altLang="es-MX" dirty="0"/>
              <a:t> o el </a:t>
            </a:r>
            <a:r>
              <a:rPr lang="en-US" altLang="es-MX" dirty="0" err="1"/>
              <a:t>objeto</a:t>
            </a:r>
            <a:r>
              <a:rPr lang="en-US" altLang="es-MX" dirty="0"/>
              <a:t> </a:t>
            </a:r>
            <a:r>
              <a:rPr lang="en-US" altLang="es-MX" dirty="0" err="1"/>
              <a:t>sobre</a:t>
            </a:r>
            <a:r>
              <a:rPr lang="en-US" altLang="es-MX" dirty="0"/>
              <a:t> el </a:t>
            </a:r>
            <a:r>
              <a:rPr lang="en-US" altLang="es-MX" dirty="0" err="1"/>
              <a:t>cual</a:t>
            </a:r>
            <a:r>
              <a:rPr lang="en-US" altLang="es-MX" dirty="0"/>
              <a:t> </a:t>
            </a:r>
            <a:r>
              <a:rPr lang="en-US" altLang="es-MX" dirty="0" err="1"/>
              <a:t>una</a:t>
            </a:r>
            <a:r>
              <a:rPr lang="en-US" altLang="es-MX" dirty="0"/>
              <a:t> variable </a:t>
            </a:r>
            <a:r>
              <a:rPr lang="en-US" altLang="es-MX" dirty="0" err="1"/>
              <a:t>es</a:t>
            </a:r>
            <a:r>
              <a:rPr lang="en-US" altLang="es-MX" dirty="0"/>
              <a:t> </a:t>
            </a:r>
            <a:r>
              <a:rPr lang="en-US" altLang="es-MX" dirty="0" err="1"/>
              <a:t>medida</a:t>
            </a:r>
            <a:r>
              <a:rPr lang="en-US" altLang="es-MX" dirty="0"/>
              <a:t>. </a:t>
            </a:r>
          </a:p>
          <a:p>
            <a:r>
              <a:rPr lang="en-US" altLang="es-MX" dirty="0" err="1"/>
              <a:t>Una</a:t>
            </a:r>
            <a:r>
              <a:rPr lang="en-US" altLang="es-MX" dirty="0"/>
              <a:t> </a:t>
            </a:r>
            <a:r>
              <a:rPr lang="en-US" alt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medición</a:t>
            </a:r>
            <a:r>
              <a:rPr lang="en-US" alt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s-MX" dirty="0" err="1"/>
              <a:t>es</a:t>
            </a:r>
            <a:r>
              <a:rPr lang="en-US" altLang="es-MX" dirty="0"/>
              <a:t> el </a:t>
            </a:r>
            <a:r>
              <a:rPr lang="en-US" altLang="es-MX" dirty="0" err="1"/>
              <a:t>resultado</a:t>
            </a:r>
            <a:r>
              <a:rPr lang="en-US" altLang="es-MX" dirty="0"/>
              <a:t> de </a:t>
            </a:r>
            <a:r>
              <a:rPr lang="en-US" altLang="es-MX" dirty="0" err="1"/>
              <a:t>cuando</a:t>
            </a:r>
            <a:r>
              <a:rPr lang="en-US" altLang="es-MX" dirty="0"/>
              <a:t> se </a:t>
            </a:r>
            <a:r>
              <a:rPr lang="en-US" altLang="es-MX" dirty="0" err="1"/>
              <a:t>miden</a:t>
            </a:r>
            <a:r>
              <a:rPr lang="en-US" altLang="es-MX" dirty="0"/>
              <a:t> </a:t>
            </a:r>
            <a:r>
              <a:rPr lang="en-US" altLang="es-MX" dirty="0" err="1"/>
              <a:t>realmente</a:t>
            </a:r>
            <a:r>
              <a:rPr lang="en-US" altLang="es-MX" dirty="0"/>
              <a:t> </a:t>
            </a:r>
            <a:r>
              <a:rPr lang="en-US" altLang="es-MX" dirty="0" err="1"/>
              <a:t>una</a:t>
            </a:r>
            <a:r>
              <a:rPr lang="en-US" altLang="es-MX" dirty="0"/>
              <a:t> variable </a:t>
            </a:r>
            <a:r>
              <a:rPr lang="en-US" altLang="es-MX" dirty="0" err="1"/>
              <a:t>sobre</a:t>
            </a:r>
            <a:r>
              <a:rPr lang="en-US" altLang="es-MX" dirty="0"/>
              <a:t> la </a:t>
            </a:r>
            <a:r>
              <a:rPr lang="en-US" altLang="es-MX" dirty="0" err="1"/>
              <a:t>unidad</a:t>
            </a:r>
            <a:r>
              <a:rPr lang="en-US" altLang="es-MX" dirty="0"/>
              <a:t> experimental.</a:t>
            </a:r>
          </a:p>
          <a:p>
            <a:r>
              <a:rPr lang="en-US" altLang="es-MX" dirty="0"/>
              <a:t>Un </a:t>
            </a:r>
            <a:r>
              <a:rPr lang="en-US" altLang="es-MX" dirty="0" err="1"/>
              <a:t>grupo</a:t>
            </a:r>
            <a:r>
              <a:rPr lang="en-US" altLang="es-MX" dirty="0"/>
              <a:t> de </a:t>
            </a:r>
            <a:r>
              <a:rPr lang="en-US" altLang="es-MX" dirty="0" err="1"/>
              <a:t>mediciones</a:t>
            </a:r>
            <a:r>
              <a:rPr lang="en-US" altLang="es-MX" dirty="0"/>
              <a:t>,  son </a:t>
            </a:r>
            <a:r>
              <a:rPr lang="en-US" altLang="es-MX" dirty="0" err="1"/>
              <a:t>los</a:t>
            </a:r>
            <a:r>
              <a:rPr lang="en-US" altLang="es-MX" dirty="0"/>
              <a:t> </a:t>
            </a:r>
            <a:r>
              <a:rPr lang="en-US" alt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</a:t>
            </a:r>
            <a:r>
              <a:rPr lang="en-US" altLang="es-MX" dirty="0"/>
              <a:t>, </a:t>
            </a:r>
            <a:r>
              <a:rPr lang="en-US" altLang="es-MX" dirty="0" err="1"/>
              <a:t>pueden</a:t>
            </a:r>
            <a:r>
              <a:rPr lang="en-US" altLang="es-MX" dirty="0"/>
              <a:t> </a:t>
            </a:r>
            <a:r>
              <a:rPr lang="en-US" altLang="es-MX" dirty="0" err="1"/>
              <a:t>ser</a:t>
            </a:r>
            <a:r>
              <a:rPr lang="en-US" altLang="es-MX" dirty="0"/>
              <a:t> de la </a:t>
            </a:r>
            <a:r>
              <a:rPr lang="en-US" altLang="es-MX" dirty="0" err="1"/>
              <a:t>muestra</a:t>
            </a:r>
            <a:r>
              <a:rPr lang="en-US" altLang="es-MX" dirty="0"/>
              <a:t> o de la </a:t>
            </a:r>
            <a:r>
              <a:rPr lang="en-US" altLang="es-MX" dirty="0" err="1"/>
              <a:t>población</a:t>
            </a:r>
            <a:r>
              <a:rPr lang="en-US" alt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454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datos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307877"/>
              </p:ext>
            </p:extLst>
          </p:nvPr>
        </p:nvGraphicFramePr>
        <p:xfrm>
          <a:off x="3556502" y="144629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15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variables (</a:t>
            </a:r>
            <a:r>
              <a:rPr lang="es-ES" dirty="0" err="1"/>
              <a:t>Mendelhall</a:t>
            </a:r>
            <a:r>
              <a:rPr lang="es-ES" dirty="0"/>
              <a:t> et al)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639167"/>
              </p:ext>
            </p:extLst>
          </p:nvPr>
        </p:nvGraphicFramePr>
        <p:xfrm>
          <a:off x="3565557" y="1199057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504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Escalas de medición</a:t>
            </a:r>
            <a:endParaRPr lang="es-MX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326" y="1300511"/>
            <a:ext cx="10201845" cy="4886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800850" y="6187109"/>
            <a:ext cx="53911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91348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{03AFC988-ACBB-AE47-94D3-9CB5F638A6C7}tf10001124</Template>
  <TotalTime>3716</TotalTime>
  <Words>365</Words>
  <Application>Microsoft Macintosh PowerPoint</Application>
  <PresentationFormat>Panorámica</PresentationFormat>
  <Paragraphs>57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Calibri</vt:lpstr>
      <vt:lpstr>Corbel</vt:lpstr>
      <vt:lpstr>Wingdings 2</vt:lpstr>
      <vt:lpstr>Marco</vt:lpstr>
      <vt:lpstr>Introducción</vt:lpstr>
      <vt:lpstr>Ana Escoto</vt:lpstr>
      <vt:lpstr>Objetivo</vt:lpstr>
      <vt:lpstr>Pasos de la inferencia</vt:lpstr>
      <vt:lpstr>Algunas cosas básicas</vt:lpstr>
      <vt:lpstr>Otras definiciones</vt:lpstr>
      <vt:lpstr>Tipo de datos</vt:lpstr>
      <vt:lpstr>Tipos de variables (Mendelhall et al)</vt:lpstr>
      <vt:lpstr>Escalas de medición</vt:lpstr>
      <vt:lpstr>Unidad de la información, unidad de análisis</vt:lpstr>
      <vt:lpstr>Presentación de PowerPoint</vt:lpstr>
      <vt:lpstr>Presentación de PowerPoint</vt:lpstr>
      <vt:lpstr>Algunas fuentes de información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Investigación cuantitativa y uso de paquetes estadísticos para Ciencias Sociales</dc:title>
  <dc:creator>Ana E.</dc:creator>
  <cp:lastModifiedBy>Ana Ruth Escoto Castillo</cp:lastModifiedBy>
  <cp:revision>98</cp:revision>
  <cp:lastPrinted>2018-09-06T04:42:56Z</cp:lastPrinted>
  <dcterms:created xsi:type="dcterms:W3CDTF">2017-07-19T16:09:53Z</dcterms:created>
  <dcterms:modified xsi:type="dcterms:W3CDTF">2020-08-22T17:07:29Z</dcterms:modified>
</cp:coreProperties>
</file>