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63" r:id="rId6"/>
    <p:sldId id="262" r:id="rId7"/>
    <p:sldId id="258" r:id="rId8"/>
    <p:sldId id="259" r:id="rId9"/>
    <p:sldId id="261" r:id="rId10"/>
    <p:sldId id="260" r:id="rId11"/>
  </p:sldIdLst>
  <p:sldSz cx="12192000" cy="6858000"/>
  <p:notesSz cx="6858000" cy="9144000"/>
  <p:photoAlbum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253DB-5953-4CF0-A477-944C75CAA79A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CBF2-6013-4B6E-8A75-D1FD4A1B3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76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0867D-8E2D-4062-8137-6DB843386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61C38B-5193-476B-9F30-16356AF44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DA2BA-B128-4987-8EED-23F3E69E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399-1713-4F7C-BFB3-12D7B6D199D1}" type="datetime1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19407-2349-4082-9D59-2A413E60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EC306-6F5D-4CE9-9277-D7B0DBAA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3A22D-933B-4475-9368-923C0AB7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00F3EE-331C-4896-A4EE-9368C4B66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34995-B545-42E2-B485-0664DAE8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200B-5B31-4624-8470-F9B8F04F5D7A}" type="datetime1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74F8B-1341-4274-B460-DD0D621D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D6E0E-A1E4-4B89-A6BA-F48B6302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55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ADCFCE-6938-4D63-90B7-B99CE5BD3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767A7A-BE3C-43E3-BA76-881B08BB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64833-3226-40E5-8B72-8829282C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5A02-9BBE-4A56-8C85-06B631EBF72C}" type="datetime1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21AA7-A155-449F-890A-5AEAEA96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7F5EB-1500-42D6-86F0-678A0E89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2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7816-1F11-4CA3-ADB4-10EEEC1C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414AB-4753-41CA-A569-7683215A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5002E-74E9-4CA9-9FAC-7EC57B0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56C-9711-47E4-A02E-7735FBC99155}" type="datetime1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68FE6-9051-4276-A61A-2ED6607C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DF5DF-C3E6-409B-87DA-BA2A75E3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51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26EBF-25F7-4D15-B6AF-5648E7FE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47FA34-7FBA-4354-902B-A005294A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2915F-4603-4FEE-AA60-EA06FD06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7110-EEDA-4775-B568-C112DF053F85}" type="datetime1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8AD6D-C934-4D1F-BB2B-A3CCF253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4DAFC-25E1-4E11-AB54-A8F7D40B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7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838B6-2686-49B3-A0F6-52B7F5EB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CB6F6-1110-41D0-864D-494C056F5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E6DB52-B79D-4FD7-B3E4-60158FB0F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6D5524-9F0C-4B3E-9389-D164066B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7885-DBFB-495A-BA34-C8A4C1E34CC7}" type="datetime1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006324-4C7D-482A-9107-7FF5B1D9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EBCC09-28E9-4615-8605-1D40054C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94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59226-0CA8-42C2-B31F-E4C5AA97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1479E7-04D9-4054-AB46-015C9BC7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E01423-D56D-46BE-9551-7DB89F3FF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53A49C-581E-407A-A297-612B6BE10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BC8F52-A78F-46FF-8C56-DFEFEE2BF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9899A0-FA15-4A9F-9722-190C9DF6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24C-C304-4003-85E0-BD6ACFA18730}" type="datetime1">
              <a:rPr lang="es-MX" smtClean="0"/>
              <a:t>23/06/2021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A40073-8F27-48BC-A3D5-CB2DC052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9D24BB-8C20-46F0-B1C6-2B1EB62D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20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1B0FE-DB3B-4F70-9685-E5EC4270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4D01F6-F146-466A-BFB3-C22081C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ACA5-AC54-4352-BB44-F1C69FF08CFF}" type="datetime1">
              <a:rPr lang="es-MX" smtClean="0"/>
              <a:t>23/06/2021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130DF7-7507-475B-AEB5-B5BDDD78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F30CE0-79FB-462A-9B95-AE7EC24B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69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8AD667-FB25-42F9-9001-01CD2BC7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51D7-9A10-422A-A7A7-71FC0974E339}" type="datetime1">
              <a:rPr lang="es-MX" smtClean="0"/>
              <a:t>23/06/2021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CC58A-084E-46FF-B5C8-CAD311B2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6CC50-637D-4354-AE6D-5EBB4A36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A6A6A6">
              <a:alpha val="50196"/>
            </a:srgbClr>
          </a:solidFill>
        </p:spPr>
        <p:txBody>
          <a:bodyPr/>
          <a:lstStyle>
            <a:lvl1pPr>
              <a:defRPr sz="28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7B9BEF5-97B7-4D01-B733-17064FC5644B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74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E2FB9-16A3-446A-8448-51CBEDF9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31F7B-01C1-4FE7-B21E-B7B5E679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88E277-32A2-4570-BE2E-29DE9A769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56232E-FF06-42A7-B3BF-B99B6367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9FDA-02F9-46A9-923F-E77CD3ADA2F3}" type="datetime1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CB896D-89F8-4AE0-8D0C-FB72384E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7A0982-4BD8-499E-B5C5-D156B242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9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6271B-C998-4EAD-93AD-A2CACFAD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B19A3C-1528-4503-B949-6CD3E61D5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A1750B-C9FF-4218-AD0F-AFF02C41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B5EC29-4CEB-4D5C-8920-CB4A6A0A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31B2-A502-4BA4-BFC2-BB52BE204F88}" type="datetime1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8A3562-6CDB-45D1-8BA4-957A854B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39FF1F-40DD-4F70-A2A1-31F92512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255236-1DA0-4B2B-ABD7-9356E5D2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F5A316-4507-4DB1-9512-B76C0A91F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026FC-61F0-4D45-8A91-F0F54BD49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EABF-8B4F-4FDE-A646-9E5C4D20A873}" type="datetime1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491B3-1FDA-4E9E-B3EA-7FBA5E5EA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E922B-DECC-4F7A-B10F-987C24499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BEF5-97B7-4D01-B733-17064FC56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95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_ALRM - Ana Reyes">
            <a:extLst>
              <a:ext uri="{FF2B5EF4-FFF2-40B4-BE49-F238E27FC236}">
                <a16:creationId xmlns:a16="http://schemas.microsoft.com/office/drawing/2014/main" id="{54E74F79-7FB6-4243-911D-41D112A853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346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7B693A-93F2-48C4-9898-6291C61D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299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418598-8C63-4B77-93D6-EBB8EA62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pPr/>
              <a:t>2</a:t>
            </a:fld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2FA9A7-FD27-4C1F-A621-3249F9837D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4702" y="1186220"/>
            <a:ext cx="6895698" cy="41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1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296ADC-A00D-4156-A98F-A62A6076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81" y="136525"/>
            <a:ext cx="9803438" cy="639607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9647380-0F07-4114-A222-9409031A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73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pez Grafico - Adriana Lopez Ramirez">
            <a:extLst>
              <a:ext uri="{FF2B5EF4-FFF2-40B4-BE49-F238E27FC236}">
                <a16:creationId xmlns:a16="http://schemas.microsoft.com/office/drawing/2014/main" id="{A89F9897-3EA1-436A-9E85-3EAD45B1A0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0"/>
            <a:ext cx="11857037" cy="6858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82BCE6-1595-4D70-B0F1-DD4D217F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87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plot - Sarah Itzel Mora García">
            <a:extLst>
              <a:ext uri="{FF2B5EF4-FFF2-40B4-BE49-F238E27FC236}">
                <a16:creationId xmlns:a16="http://schemas.microsoft.com/office/drawing/2014/main" id="{F4D4C29B-6A3B-46E0-A85E-ACC0326B44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0"/>
            <a:ext cx="11745913" cy="6858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2DD3F6-3E97-4166-9284-7CEC8D3E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47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165BC96D-3056-435B-80FC-EC491E61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6" y="0"/>
            <a:ext cx="10975087" cy="6858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26CE61-BECA-4B7C-94AF-D7C23CB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1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plot_taylor - Sarah Itzel Mora García">
            <a:extLst>
              <a:ext uri="{FF2B5EF4-FFF2-40B4-BE49-F238E27FC236}">
                <a16:creationId xmlns:a16="http://schemas.microsoft.com/office/drawing/2014/main" id="{ABC61755-B7AD-4E1D-86C0-9474DC12CF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50"/>
            <a:ext cx="12192000" cy="625951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0164E1-7713-42B5-A77A-3C66518C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BEF5-97B7-4D01-B733-17064FC5644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427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DB78F9BD56948AA32FB19CB80B7B7" ma:contentTypeVersion="2" ma:contentTypeDescription="Create a new document." ma:contentTypeScope="" ma:versionID="c209fe0f11ab88fb7025108d2dd95aae">
  <xsd:schema xmlns:xsd="http://www.w3.org/2001/XMLSchema" xmlns:xs="http://www.w3.org/2001/XMLSchema" xmlns:p="http://schemas.microsoft.com/office/2006/metadata/properties" xmlns:ns3="2099b290-2ccb-4892-b2a1-3a28c04d179d" targetNamespace="http://schemas.microsoft.com/office/2006/metadata/properties" ma:root="true" ma:fieldsID="13ceb6a8e2e935f7b7707664f7844c34" ns3:_="">
    <xsd:import namespace="2099b290-2ccb-4892-b2a1-3a28c04d17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99b290-2ccb-4892-b2a1-3a28c04d17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8BB3D1-BD3C-4C64-BC27-84F627D26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99b290-2ccb-4892-b2a1-3a28c04d17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393452-3B71-4244-B710-A632B29FF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66BDB-C36F-4BAB-9855-21C29EFCCE4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2099b290-2ccb-4892-b2a1-3a28c04d179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Ruth Escoto Castillo</dc:creator>
  <cp:lastModifiedBy>Ana Ruth Escoto Castillo</cp:lastModifiedBy>
  <cp:revision>1</cp:revision>
  <dcterms:created xsi:type="dcterms:W3CDTF">2021-06-23T13:22:41Z</dcterms:created>
  <dcterms:modified xsi:type="dcterms:W3CDTF">2021-06-23T13:29:21Z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0x0101006EBDB78F9BD56948AA32FB19CB80B7B7</vt:lpwstr>
  </property>
</Properties>
</file>