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366" r:id="rId3"/>
    <p:sldId id="258" r:id="rId4"/>
    <p:sldId id="361" r:id="rId5"/>
    <p:sldId id="273" r:id="rId6"/>
    <p:sldId id="259" r:id="rId7"/>
    <p:sldId id="260" r:id="rId8"/>
    <p:sldId id="3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92914" autoAdjust="0"/>
  </p:normalViewPr>
  <p:slideViewPr>
    <p:cSldViewPr snapToGrid="0" showGuides="1">
      <p:cViewPr varScale="1">
        <p:scale>
          <a:sx n="106" d="100"/>
          <a:sy n="106" d="100"/>
        </p:scale>
        <p:origin x="83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2490-502A-45EA-B574-D60A58B10F8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F58FA8-3705-44D6-A720-6E42E5D1E325}">
      <dgm:prSet phldrT="[Text]"/>
      <dgm:spPr/>
      <dgm:t>
        <a:bodyPr/>
        <a:lstStyle/>
        <a:p>
          <a:r>
            <a:rPr lang="es-MX" dirty="0"/>
            <a:t>Preguntas y población</a:t>
          </a:r>
        </a:p>
      </dgm:t>
    </dgm:pt>
    <dgm:pt modelId="{04B307AD-74BA-4D3A-A2FF-2AA57D4FB5A1}" type="parTrans" cxnId="{2DB0841E-3D9A-4953-BEE7-505E5AF5E1DE}">
      <dgm:prSet/>
      <dgm:spPr/>
      <dgm:t>
        <a:bodyPr/>
        <a:lstStyle/>
        <a:p>
          <a:endParaRPr lang="es-MX"/>
        </a:p>
      </dgm:t>
    </dgm:pt>
    <dgm:pt modelId="{896EBB06-353D-4200-BAE2-C164E25E2B4A}" type="sibTrans" cxnId="{2DB0841E-3D9A-4953-BEE7-505E5AF5E1DE}">
      <dgm:prSet/>
      <dgm:spPr/>
      <dgm:t>
        <a:bodyPr/>
        <a:lstStyle/>
        <a:p>
          <a:endParaRPr lang="es-MX"/>
        </a:p>
      </dgm:t>
    </dgm:pt>
    <dgm:pt modelId="{AAC66295-3233-4D14-B13E-3E109E2A0125}">
      <dgm:prSet phldrT="[Text]"/>
      <dgm:spPr/>
      <dgm:t>
        <a:bodyPr/>
        <a:lstStyle/>
        <a:p>
          <a:r>
            <a:rPr lang="es-MX" dirty="0"/>
            <a:t>Inferencia</a:t>
          </a:r>
        </a:p>
      </dgm:t>
    </dgm:pt>
    <dgm:pt modelId="{7AC0D923-6C63-4B0B-B00B-3DF15666CBF3}" type="parTrans" cxnId="{AACD73A0-C6D5-4583-B1B4-1281F7480603}">
      <dgm:prSet/>
      <dgm:spPr/>
      <dgm:t>
        <a:bodyPr/>
        <a:lstStyle/>
        <a:p>
          <a:endParaRPr lang="es-MX"/>
        </a:p>
      </dgm:t>
    </dgm:pt>
    <dgm:pt modelId="{32D17AC7-BF9D-4377-9986-79677A4715BB}" type="sibTrans" cxnId="{AACD73A0-C6D5-4583-B1B4-1281F7480603}">
      <dgm:prSet/>
      <dgm:spPr/>
      <dgm:t>
        <a:bodyPr/>
        <a:lstStyle/>
        <a:p>
          <a:endParaRPr lang="es-MX"/>
        </a:p>
      </dgm:t>
    </dgm:pt>
    <dgm:pt modelId="{E7CD7B1D-2CFF-489A-AAD0-083AC7399798}">
      <dgm:prSet phldrT="[Text]"/>
      <dgm:spPr/>
      <dgm:t>
        <a:bodyPr/>
        <a:lstStyle/>
        <a:p>
          <a:r>
            <a:rPr lang="es-MX" dirty="0"/>
            <a:t>Confiabilidad dela inferencia</a:t>
          </a:r>
        </a:p>
      </dgm:t>
    </dgm:pt>
    <dgm:pt modelId="{EECC578D-773B-4D4D-8D3A-5924C17D68B3}" type="parTrans" cxnId="{100ABCF7-3341-499B-A132-D0F8AD8BA887}">
      <dgm:prSet/>
      <dgm:spPr/>
      <dgm:t>
        <a:bodyPr/>
        <a:lstStyle/>
        <a:p>
          <a:endParaRPr lang="es-MX"/>
        </a:p>
      </dgm:t>
    </dgm:pt>
    <dgm:pt modelId="{112FB222-D1D5-468D-BE28-41BEE05DF1B9}" type="sibTrans" cxnId="{100ABCF7-3341-499B-A132-D0F8AD8BA887}">
      <dgm:prSet/>
      <dgm:spPr/>
      <dgm:t>
        <a:bodyPr/>
        <a:lstStyle/>
        <a:p>
          <a:endParaRPr lang="es-MX"/>
        </a:p>
      </dgm:t>
    </dgm:pt>
    <dgm:pt modelId="{4C8E9458-5A06-4FA1-BEB4-118E35A54328}">
      <dgm:prSet phldrT="[Text]"/>
      <dgm:spPr/>
      <dgm:t>
        <a:bodyPr/>
        <a:lstStyle/>
        <a:p>
          <a:r>
            <a:rPr lang="es-MX" dirty="0"/>
            <a:t>Diseño de la selección </a:t>
          </a:r>
          <a:r>
            <a:rPr lang="es-MX" dirty="0" err="1"/>
            <a:t>muestral</a:t>
          </a:r>
          <a:endParaRPr lang="es-MX" dirty="0"/>
        </a:p>
      </dgm:t>
    </dgm:pt>
    <dgm:pt modelId="{51CAEC2E-086B-4239-9132-AB286BA99E7C}" type="parTrans" cxnId="{19A94CED-A2A9-4F0F-BCD1-5930D1204BD4}">
      <dgm:prSet/>
      <dgm:spPr/>
      <dgm:t>
        <a:bodyPr/>
        <a:lstStyle/>
        <a:p>
          <a:endParaRPr lang="es-MX"/>
        </a:p>
      </dgm:t>
    </dgm:pt>
    <dgm:pt modelId="{327798FE-4D60-40E4-9AE1-1F1FFBCEA7C0}" type="sibTrans" cxnId="{19A94CED-A2A9-4F0F-BCD1-5930D1204BD4}">
      <dgm:prSet/>
      <dgm:spPr/>
      <dgm:t>
        <a:bodyPr/>
        <a:lstStyle/>
        <a:p>
          <a:endParaRPr lang="es-MX"/>
        </a:p>
      </dgm:t>
    </dgm:pt>
    <dgm:pt modelId="{D91B537A-2E83-46C9-9629-380538D44B1F}">
      <dgm:prSet phldrT="[Text]"/>
      <dgm:spPr/>
      <dgm:t>
        <a:bodyPr/>
        <a:lstStyle/>
        <a:p>
          <a:r>
            <a:rPr lang="es-MX" dirty="0"/>
            <a:t>Selección y análisis de la información </a:t>
          </a:r>
          <a:r>
            <a:rPr lang="es-MX" dirty="0" err="1"/>
            <a:t>muestral</a:t>
          </a:r>
          <a:endParaRPr lang="es-MX" dirty="0"/>
        </a:p>
      </dgm:t>
    </dgm:pt>
    <dgm:pt modelId="{0388A170-E7CE-47D8-A89D-62D24F2BE482}" type="parTrans" cxnId="{8448F205-F734-490B-8C09-9F0007087CB0}">
      <dgm:prSet/>
      <dgm:spPr/>
      <dgm:t>
        <a:bodyPr/>
        <a:lstStyle/>
        <a:p>
          <a:endParaRPr lang="es-MX"/>
        </a:p>
      </dgm:t>
    </dgm:pt>
    <dgm:pt modelId="{A41C6FBE-AC24-4260-BB8D-F5D1856A7A67}" type="sibTrans" cxnId="{8448F205-F734-490B-8C09-9F0007087CB0}">
      <dgm:prSet/>
      <dgm:spPr/>
      <dgm:t>
        <a:bodyPr/>
        <a:lstStyle/>
        <a:p>
          <a:endParaRPr lang="es-MX"/>
        </a:p>
      </dgm:t>
    </dgm:pt>
    <dgm:pt modelId="{733173A4-611A-4FB8-9916-387A2EE0D656}" type="pres">
      <dgm:prSet presAssocID="{A57A2490-502A-45EA-B574-D60A58B10F8A}" presName="Name0" presStyleCnt="0">
        <dgm:presLayoutVars>
          <dgm:dir/>
          <dgm:resizeHandles val="exact"/>
        </dgm:presLayoutVars>
      </dgm:prSet>
      <dgm:spPr/>
    </dgm:pt>
    <dgm:pt modelId="{677B4FA4-A6B3-4D3E-A559-9C0ADFB10D29}" type="pres">
      <dgm:prSet presAssocID="{08F58FA8-3705-44D6-A720-6E42E5D1E325}" presName="node" presStyleLbl="node1" presStyleIdx="0" presStyleCnt="5">
        <dgm:presLayoutVars>
          <dgm:bulletEnabled val="1"/>
        </dgm:presLayoutVars>
      </dgm:prSet>
      <dgm:spPr/>
    </dgm:pt>
    <dgm:pt modelId="{C5E9233F-1072-4FDE-B423-E0800A78A0CF}" type="pres">
      <dgm:prSet presAssocID="{896EBB06-353D-4200-BAE2-C164E25E2B4A}" presName="sibTrans" presStyleLbl="sibTrans2D1" presStyleIdx="0" presStyleCnt="4"/>
      <dgm:spPr/>
    </dgm:pt>
    <dgm:pt modelId="{92BE2B8F-448D-46AF-B459-352422C1FCFF}" type="pres">
      <dgm:prSet presAssocID="{896EBB06-353D-4200-BAE2-C164E25E2B4A}" presName="connectorText" presStyleLbl="sibTrans2D1" presStyleIdx="0" presStyleCnt="4"/>
      <dgm:spPr/>
    </dgm:pt>
    <dgm:pt modelId="{4F289392-52BB-4EA1-ABA5-6B45BB66F599}" type="pres">
      <dgm:prSet presAssocID="{4C8E9458-5A06-4FA1-BEB4-118E35A54328}" presName="node" presStyleLbl="node1" presStyleIdx="1" presStyleCnt="5">
        <dgm:presLayoutVars>
          <dgm:bulletEnabled val="1"/>
        </dgm:presLayoutVars>
      </dgm:prSet>
      <dgm:spPr/>
    </dgm:pt>
    <dgm:pt modelId="{F7BA6C97-90CF-476D-8774-12896BF71DDF}" type="pres">
      <dgm:prSet presAssocID="{327798FE-4D60-40E4-9AE1-1F1FFBCEA7C0}" presName="sibTrans" presStyleLbl="sibTrans2D1" presStyleIdx="1" presStyleCnt="4"/>
      <dgm:spPr/>
    </dgm:pt>
    <dgm:pt modelId="{B3940552-42C9-4A4F-B9FD-7AD970FECDFE}" type="pres">
      <dgm:prSet presAssocID="{327798FE-4D60-40E4-9AE1-1F1FFBCEA7C0}" presName="connectorText" presStyleLbl="sibTrans2D1" presStyleIdx="1" presStyleCnt="4"/>
      <dgm:spPr/>
    </dgm:pt>
    <dgm:pt modelId="{3C685C04-6054-46FD-B9CB-B4461BFE4181}" type="pres">
      <dgm:prSet presAssocID="{D91B537A-2E83-46C9-9629-380538D44B1F}" presName="node" presStyleLbl="node1" presStyleIdx="2" presStyleCnt="5">
        <dgm:presLayoutVars>
          <dgm:bulletEnabled val="1"/>
        </dgm:presLayoutVars>
      </dgm:prSet>
      <dgm:spPr/>
    </dgm:pt>
    <dgm:pt modelId="{26A5F6AF-5221-49CB-9058-2010EF989AC4}" type="pres">
      <dgm:prSet presAssocID="{A41C6FBE-AC24-4260-BB8D-F5D1856A7A67}" presName="sibTrans" presStyleLbl="sibTrans2D1" presStyleIdx="2" presStyleCnt="4"/>
      <dgm:spPr/>
    </dgm:pt>
    <dgm:pt modelId="{78860C19-AC50-43CC-8C36-8418B5DFFA7A}" type="pres">
      <dgm:prSet presAssocID="{A41C6FBE-AC24-4260-BB8D-F5D1856A7A67}" presName="connectorText" presStyleLbl="sibTrans2D1" presStyleIdx="2" presStyleCnt="4"/>
      <dgm:spPr/>
    </dgm:pt>
    <dgm:pt modelId="{4F5B9CCB-AC2A-4014-BFDF-6810055F1DCC}" type="pres">
      <dgm:prSet presAssocID="{AAC66295-3233-4D14-B13E-3E109E2A0125}" presName="node" presStyleLbl="node1" presStyleIdx="3" presStyleCnt="5">
        <dgm:presLayoutVars>
          <dgm:bulletEnabled val="1"/>
        </dgm:presLayoutVars>
      </dgm:prSet>
      <dgm:spPr/>
    </dgm:pt>
    <dgm:pt modelId="{08E3E092-F608-490D-99AF-BDA8A9FA4DB2}" type="pres">
      <dgm:prSet presAssocID="{32D17AC7-BF9D-4377-9986-79677A4715BB}" presName="sibTrans" presStyleLbl="sibTrans2D1" presStyleIdx="3" presStyleCnt="4"/>
      <dgm:spPr/>
    </dgm:pt>
    <dgm:pt modelId="{C8F6204E-BD83-4169-BEDE-E3342929D651}" type="pres">
      <dgm:prSet presAssocID="{32D17AC7-BF9D-4377-9986-79677A4715BB}" presName="connectorText" presStyleLbl="sibTrans2D1" presStyleIdx="3" presStyleCnt="4"/>
      <dgm:spPr/>
    </dgm:pt>
    <dgm:pt modelId="{BD34C594-75CF-4590-BB08-B6FDC3DCEDF2}" type="pres">
      <dgm:prSet presAssocID="{E7CD7B1D-2CFF-489A-AAD0-083AC7399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5B4702-FECE-D945-B5F6-B5BF7C0743B1}" type="presOf" srcId="{896EBB06-353D-4200-BAE2-C164E25E2B4A}" destId="{C5E9233F-1072-4FDE-B423-E0800A78A0CF}" srcOrd="0" destOrd="0" presId="urn:microsoft.com/office/officeart/2005/8/layout/process1"/>
    <dgm:cxn modelId="{8448F205-F734-490B-8C09-9F0007087CB0}" srcId="{A57A2490-502A-45EA-B574-D60A58B10F8A}" destId="{D91B537A-2E83-46C9-9629-380538D44B1F}" srcOrd="2" destOrd="0" parTransId="{0388A170-E7CE-47D8-A89D-62D24F2BE482}" sibTransId="{A41C6FBE-AC24-4260-BB8D-F5D1856A7A67}"/>
    <dgm:cxn modelId="{2DB0841E-3D9A-4953-BEE7-505E5AF5E1DE}" srcId="{A57A2490-502A-45EA-B574-D60A58B10F8A}" destId="{08F58FA8-3705-44D6-A720-6E42E5D1E325}" srcOrd="0" destOrd="0" parTransId="{04B307AD-74BA-4D3A-A2FF-2AA57D4FB5A1}" sibTransId="{896EBB06-353D-4200-BAE2-C164E25E2B4A}"/>
    <dgm:cxn modelId="{115A9F27-9496-8C44-91F5-A0B48539A71C}" type="presOf" srcId="{D91B537A-2E83-46C9-9629-380538D44B1F}" destId="{3C685C04-6054-46FD-B9CB-B4461BFE4181}" srcOrd="0" destOrd="0" presId="urn:microsoft.com/office/officeart/2005/8/layout/process1"/>
    <dgm:cxn modelId="{DFFA312A-68A1-3141-A2DE-5E2BBFBD4841}" type="presOf" srcId="{A41C6FBE-AC24-4260-BB8D-F5D1856A7A67}" destId="{26A5F6AF-5221-49CB-9058-2010EF989AC4}" srcOrd="0" destOrd="0" presId="urn:microsoft.com/office/officeart/2005/8/layout/process1"/>
    <dgm:cxn modelId="{D23AE63B-5D75-594E-AF76-044EAE5F4334}" type="presOf" srcId="{32D17AC7-BF9D-4377-9986-79677A4715BB}" destId="{C8F6204E-BD83-4169-BEDE-E3342929D651}" srcOrd="1" destOrd="0" presId="urn:microsoft.com/office/officeart/2005/8/layout/process1"/>
    <dgm:cxn modelId="{CB150544-0A06-034D-ABD3-8A854102131D}" type="presOf" srcId="{327798FE-4D60-40E4-9AE1-1F1FFBCEA7C0}" destId="{F7BA6C97-90CF-476D-8774-12896BF71DDF}" srcOrd="0" destOrd="0" presId="urn:microsoft.com/office/officeart/2005/8/layout/process1"/>
    <dgm:cxn modelId="{F8FCBF4E-F662-A84B-AD53-7B0EA76852D3}" type="presOf" srcId="{E7CD7B1D-2CFF-489A-AAD0-083AC7399798}" destId="{BD34C594-75CF-4590-BB08-B6FDC3DCEDF2}" srcOrd="0" destOrd="0" presId="urn:microsoft.com/office/officeart/2005/8/layout/process1"/>
    <dgm:cxn modelId="{AACD73A0-C6D5-4583-B1B4-1281F7480603}" srcId="{A57A2490-502A-45EA-B574-D60A58B10F8A}" destId="{AAC66295-3233-4D14-B13E-3E109E2A0125}" srcOrd="3" destOrd="0" parTransId="{7AC0D923-6C63-4B0B-B00B-3DF15666CBF3}" sibTransId="{32D17AC7-BF9D-4377-9986-79677A4715BB}"/>
    <dgm:cxn modelId="{82F177A3-C800-3342-8372-69E721CBBA0A}" type="presOf" srcId="{327798FE-4D60-40E4-9AE1-1F1FFBCEA7C0}" destId="{B3940552-42C9-4A4F-B9FD-7AD970FECDFE}" srcOrd="1" destOrd="0" presId="urn:microsoft.com/office/officeart/2005/8/layout/process1"/>
    <dgm:cxn modelId="{80606FB7-C33D-B04D-80DA-F04C10311F38}" type="presOf" srcId="{32D17AC7-BF9D-4377-9986-79677A4715BB}" destId="{08E3E092-F608-490D-99AF-BDA8A9FA4DB2}" srcOrd="0" destOrd="0" presId="urn:microsoft.com/office/officeart/2005/8/layout/process1"/>
    <dgm:cxn modelId="{C1B2DCB7-2B1A-624A-B7DC-EFC1275A96A9}" type="presOf" srcId="{A57A2490-502A-45EA-B574-D60A58B10F8A}" destId="{733173A4-611A-4FB8-9916-387A2EE0D656}" srcOrd="0" destOrd="0" presId="urn:microsoft.com/office/officeart/2005/8/layout/process1"/>
    <dgm:cxn modelId="{C011DBBA-379C-1E47-92FA-FE1B17E07433}" type="presOf" srcId="{08F58FA8-3705-44D6-A720-6E42E5D1E325}" destId="{677B4FA4-A6B3-4D3E-A559-9C0ADFB10D29}" srcOrd="0" destOrd="0" presId="urn:microsoft.com/office/officeart/2005/8/layout/process1"/>
    <dgm:cxn modelId="{2B3699D1-91CA-D24F-8362-F25CF8D6DAA1}" type="presOf" srcId="{AAC66295-3233-4D14-B13E-3E109E2A0125}" destId="{4F5B9CCB-AC2A-4014-BFDF-6810055F1DCC}" srcOrd="0" destOrd="0" presId="urn:microsoft.com/office/officeart/2005/8/layout/process1"/>
    <dgm:cxn modelId="{EEA6D0D5-D773-B44E-8CE2-121CED961440}" type="presOf" srcId="{4C8E9458-5A06-4FA1-BEB4-118E35A54328}" destId="{4F289392-52BB-4EA1-ABA5-6B45BB66F599}" srcOrd="0" destOrd="0" presId="urn:microsoft.com/office/officeart/2005/8/layout/process1"/>
    <dgm:cxn modelId="{080F10DE-13D6-0B41-96DE-B0031C5DA25F}" type="presOf" srcId="{896EBB06-353D-4200-BAE2-C164E25E2B4A}" destId="{92BE2B8F-448D-46AF-B459-352422C1FCFF}" srcOrd="1" destOrd="0" presId="urn:microsoft.com/office/officeart/2005/8/layout/process1"/>
    <dgm:cxn modelId="{19A94CED-A2A9-4F0F-BCD1-5930D1204BD4}" srcId="{A57A2490-502A-45EA-B574-D60A58B10F8A}" destId="{4C8E9458-5A06-4FA1-BEB4-118E35A54328}" srcOrd="1" destOrd="0" parTransId="{51CAEC2E-086B-4239-9132-AB286BA99E7C}" sibTransId="{327798FE-4D60-40E4-9AE1-1F1FFBCEA7C0}"/>
    <dgm:cxn modelId="{100ABCF7-3341-499B-A132-D0F8AD8BA887}" srcId="{A57A2490-502A-45EA-B574-D60A58B10F8A}" destId="{E7CD7B1D-2CFF-489A-AAD0-083AC7399798}" srcOrd="4" destOrd="0" parTransId="{EECC578D-773B-4D4D-8D3A-5924C17D68B3}" sibTransId="{112FB222-D1D5-468D-BE28-41BEE05DF1B9}"/>
    <dgm:cxn modelId="{A0C61DFA-0E17-2E45-B5C3-B5FFAB504202}" type="presOf" srcId="{A41C6FBE-AC24-4260-BB8D-F5D1856A7A67}" destId="{78860C19-AC50-43CC-8C36-8418B5DFFA7A}" srcOrd="1" destOrd="0" presId="urn:microsoft.com/office/officeart/2005/8/layout/process1"/>
    <dgm:cxn modelId="{1D937539-84AB-E940-AF1E-E772081D433A}" type="presParOf" srcId="{733173A4-611A-4FB8-9916-387A2EE0D656}" destId="{677B4FA4-A6B3-4D3E-A559-9C0ADFB10D29}" srcOrd="0" destOrd="0" presId="urn:microsoft.com/office/officeart/2005/8/layout/process1"/>
    <dgm:cxn modelId="{CF4764C4-A5F9-2C4D-B58D-84AF77491840}" type="presParOf" srcId="{733173A4-611A-4FB8-9916-387A2EE0D656}" destId="{C5E9233F-1072-4FDE-B423-E0800A78A0CF}" srcOrd="1" destOrd="0" presId="urn:microsoft.com/office/officeart/2005/8/layout/process1"/>
    <dgm:cxn modelId="{CFC7B890-D7F7-E642-852A-8427A81B56BD}" type="presParOf" srcId="{C5E9233F-1072-4FDE-B423-E0800A78A0CF}" destId="{92BE2B8F-448D-46AF-B459-352422C1FCFF}" srcOrd="0" destOrd="0" presId="urn:microsoft.com/office/officeart/2005/8/layout/process1"/>
    <dgm:cxn modelId="{9251CE15-F140-954E-90D0-8C688D6C1B63}" type="presParOf" srcId="{733173A4-611A-4FB8-9916-387A2EE0D656}" destId="{4F289392-52BB-4EA1-ABA5-6B45BB66F599}" srcOrd="2" destOrd="0" presId="urn:microsoft.com/office/officeart/2005/8/layout/process1"/>
    <dgm:cxn modelId="{172D9D77-61C9-844F-8E4A-56B949F3BEDC}" type="presParOf" srcId="{733173A4-611A-4FB8-9916-387A2EE0D656}" destId="{F7BA6C97-90CF-476D-8774-12896BF71DDF}" srcOrd="3" destOrd="0" presId="urn:microsoft.com/office/officeart/2005/8/layout/process1"/>
    <dgm:cxn modelId="{9709E620-DC4A-CD49-AD7F-4E8E9C25D592}" type="presParOf" srcId="{F7BA6C97-90CF-476D-8774-12896BF71DDF}" destId="{B3940552-42C9-4A4F-B9FD-7AD970FECDFE}" srcOrd="0" destOrd="0" presId="urn:microsoft.com/office/officeart/2005/8/layout/process1"/>
    <dgm:cxn modelId="{AB8F157F-0EB2-0B44-BD7D-688DD65C3718}" type="presParOf" srcId="{733173A4-611A-4FB8-9916-387A2EE0D656}" destId="{3C685C04-6054-46FD-B9CB-B4461BFE4181}" srcOrd="4" destOrd="0" presId="urn:microsoft.com/office/officeart/2005/8/layout/process1"/>
    <dgm:cxn modelId="{506CA775-BC35-AB4C-900F-C02C9C175761}" type="presParOf" srcId="{733173A4-611A-4FB8-9916-387A2EE0D656}" destId="{26A5F6AF-5221-49CB-9058-2010EF989AC4}" srcOrd="5" destOrd="0" presId="urn:microsoft.com/office/officeart/2005/8/layout/process1"/>
    <dgm:cxn modelId="{17CD660D-1761-CD41-A680-E9AB7075EAA6}" type="presParOf" srcId="{26A5F6AF-5221-49CB-9058-2010EF989AC4}" destId="{78860C19-AC50-43CC-8C36-8418B5DFFA7A}" srcOrd="0" destOrd="0" presId="urn:microsoft.com/office/officeart/2005/8/layout/process1"/>
    <dgm:cxn modelId="{F749575F-ECF9-A74B-93BF-012ED28B5DFA}" type="presParOf" srcId="{733173A4-611A-4FB8-9916-387A2EE0D656}" destId="{4F5B9CCB-AC2A-4014-BFDF-6810055F1DCC}" srcOrd="6" destOrd="0" presId="urn:microsoft.com/office/officeart/2005/8/layout/process1"/>
    <dgm:cxn modelId="{EE9AE606-B3FD-1346-9613-C93A33D226E6}" type="presParOf" srcId="{733173A4-611A-4FB8-9916-387A2EE0D656}" destId="{08E3E092-F608-490D-99AF-BDA8A9FA4DB2}" srcOrd="7" destOrd="0" presId="urn:microsoft.com/office/officeart/2005/8/layout/process1"/>
    <dgm:cxn modelId="{4DFED98A-785D-6F46-A69D-14521CB832AC}" type="presParOf" srcId="{08E3E092-F608-490D-99AF-BDA8A9FA4DB2}" destId="{C8F6204E-BD83-4169-BEDE-E3342929D651}" srcOrd="0" destOrd="0" presId="urn:microsoft.com/office/officeart/2005/8/layout/process1"/>
    <dgm:cxn modelId="{586E434E-6AB3-4C4F-920D-6849FAE2177F}" type="presParOf" srcId="{733173A4-611A-4FB8-9916-387A2EE0D656}" destId="{BD34C594-75CF-4590-BB08-B6FDC3DCEDF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4FA4-A6B3-4D3E-A559-9C0ADFB10D29}">
      <dsp:nvSpPr>
        <dsp:cNvPr id="0" name=""/>
        <dsp:cNvSpPr/>
      </dsp:nvSpPr>
      <dsp:spPr>
        <a:xfrm>
          <a:off x="4134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Preguntas y población</a:t>
          </a:r>
        </a:p>
      </dsp:txBody>
      <dsp:txXfrm>
        <a:off x="33853" y="2249362"/>
        <a:ext cx="1222360" cy="955235"/>
      </dsp:txXfrm>
    </dsp:sp>
    <dsp:sp modelId="{C5E9233F-1072-4FDE-B423-E0800A78A0CF}">
      <dsp:nvSpPr>
        <dsp:cNvPr id="0" name=""/>
        <dsp:cNvSpPr/>
      </dsp:nvSpPr>
      <dsp:spPr>
        <a:xfrm>
          <a:off x="1414113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1414113" y="2631614"/>
        <a:ext cx="190219" cy="190731"/>
      </dsp:txXfrm>
    </dsp:sp>
    <dsp:sp modelId="{4F289392-52BB-4EA1-ABA5-6B45BB66F599}">
      <dsp:nvSpPr>
        <dsp:cNvPr id="0" name=""/>
        <dsp:cNvSpPr/>
      </dsp:nvSpPr>
      <dsp:spPr>
        <a:xfrm>
          <a:off x="1798652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Diseño de la selección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1828371" y="2249362"/>
        <a:ext cx="1222360" cy="955235"/>
      </dsp:txXfrm>
    </dsp:sp>
    <dsp:sp modelId="{F7BA6C97-90CF-476D-8774-12896BF71DDF}">
      <dsp:nvSpPr>
        <dsp:cNvPr id="0" name=""/>
        <dsp:cNvSpPr/>
      </dsp:nvSpPr>
      <dsp:spPr>
        <a:xfrm>
          <a:off x="3208630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3208630" y="2631614"/>
        <a:ext cx="190219" cy="190731"/>
      </dsp:txXfrm>
    </dsp:sp>
    <dsp:sp modelId="{3C685C04-6054-46FD-B9CB-B4461BFE4181}">
      <dsp:nvSpPr>
        <dsp:cNvPr id="0" name=""/>
        <dsp:cNvSpPr/>
      </dsp:nvSpPr>
      <dsp:spPr>
        <a:xfrm>
          <a:off x="3593170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Selección y análisis de la información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3622889" y="2249362"/>
        <a:ext cx="1222360" cy="955235"/>
      </dsp:txXfrm>
    </dsp:sp>
    <dsp:sp modelId="{26A5F6AF-5221-49CB-9058-2010EF989AC4}">
      <dsp:nvSpPr>
        <dsp:cNvPr id="0" name=""/>
        <dsp:cNvSpPr/>
      </dsp:nvSpPr>
      <dsp:spPr>
        <a:xfrm>
          <a:off x="5003148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5003148" y="2631614"/>
        <a:ext cx="190219" cy="190731"/>
      </dsp:txXfrm>
    </dsp:sp>
    <dsp:sp modelId="{4F5B9CCB-AC2A-4014-BFDF-6810055F1DCC}">
      <dsp:nvSpPr>
        <dsp:cNvPr id="0" name=""/>
        <dsp:cNvSpPr/>
      </dsp:nvSpPr>
      <dsp:spPr>
        <a:xfrm>
          <a:off x="5387688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Inferencia</a:t>
          </a:r>
        </a:p>
      </dsp:txBody>
      <dsp:txXfrm>
        <a:off x="5417407" y="2249362"/>
        <a:ext cx="1222360" cy="955235"/>
      </dsp:txXfrm>
    </dsp:sp>
    <dsp:sp modelId="{08E3E092-F608-490D-99AF-BDA8A9FA4DB2}">
      <dsp:nvSpPr>
        <dsp:cNvPr id="0" name=""/>
        <dsp:cNvSpPr/>
      </dsp:nvSpPr>
      <dsp:spPr>
        <a:xfrm>
          <a:off x="6797666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6797666" y="2631614"/>
        <a:ext cx="190219" cy="190731"/>
      </dsp:txXfrm>
    </dsp:sp>
    <dsp:sp modelId="{BD34C594-75CF-4590-BB08-B6FDC3DCEDF2}">
      <dsp:nvSpPr>
        <dsp:cNvPr id="0" name=""/>
        <dsp:cNvSpPr/>
      </dsp:nvSpPr>
      <dsp:spPr>
        <a:xfrm>
          <a:off x="7182205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Confiabilidad dela inferencia</a:t>
          </a:r>
        </a:p>
      </dsp:txBody>
      <dsp:txXfrm>
        <a:off x="7211924" y="2249362"/>
        <a:ext cx="1222360" cy="955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9A8-D492-4F95-AF3E-B99515F63F77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3BF-1BA4-4D7D-8089-2D139444F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0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2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2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6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8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62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1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4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2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Ana_Esco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442607" cy="3255264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4EFFA6-603A-4241-9CD4-5CB9D3A7A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Día 1</a:t>
            </a:r>
          </a:p>
        </p:txBody>
      </p:sp>
    </p:spTree>
    <p:extLst>
      <p:ext uri="{BB962C8B-B14F-4D97-AF65-F5344CB8AC3E}">
        <p14:creationId xmlns:p14="http://schemas.microsoft.com/office/powerpoint/2010/main" val="25174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05ED-5ADC-DC47-BFE7-3A350D33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 Escoto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E63B6-9358-4C40-96FA-EFE93DB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github.com/aniuxa</a:t>
            </a:r>
          </a:p>
          <a:p>
            <a:r>
              <a:rPr lang="es-MX" dirty="0"/>
              <a:t>rpubs.com/aniuxa </a:t>
            </a:r>
          </a:p>
          <a:p>
            <a:r>
              <a:rPr lang="es-MX" dirty="0">
                <a:hlinkClick r:id="rId2"/>
              </a:rPr>
              <a:t>https://www.researchgate.net/profile/Ana_Escoto</a:t>
            </a:r>
            <a:endParaRPr lang="es-MX" dirty="0"/>
          </a:p>
          <a:p>
            <a:r>
              <a:rPr lang="es-MX" dirty="0"/>
              <a:t>arescoto.wordpress.com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7477-29F7-B245-950C-7F30BD9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175B2-2F0F-6443-ADAE-2EE5DD7E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Ampliar las habilidades estadísticas y cuantitativas en los y las estudiantes a través de la puesta en práctica de ejemplos con información secundaria y su interpretación con la herramienta de software libre, R, de acceso gratuito y de código abierto</a:t>
            </a: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D25BA-3BE4-8E4E-9084-3FB9D49AAB48}"/>
              </a:ext>
            </a:extLst>
          </p:cNvPr>
          <p:cNvSpPr txBox="1"/>
          <p:nvPr/>
        </p:nvSpPr>
        <p:spPr>
          <a:xfrm>
            <a:off x="5472545" y="-29094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de la inferencia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10238"/>
              </p:ext>
            </p:extLst>
          </p:nvPr>
        </p:nvGraphicFramePr>
        <p:xfrm>
          <a:off x="3518451" y="854766"/>
          <a:ext cx="8468139" cy="545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0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Escalas de medición</a:t>
            </a:r>
            <a:endParaRPr lang="es-MX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26" y="1300511"/>
            <a:ext cx="10201845" cy="488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00850" y="6187109"/>
            <a:ext cx="5391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 de la información, unidad de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Pueden coincidir… o no.</a:t>
            </a:r>
          </a:p>
          <a:p>
            <a:r>
              <a:rPr lang="es-MX" dirty="0"/>
              <a:t>La información secundaria tiene sus propias reglas. 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Revisar los manuales y estructura de la base</a:t>
            </a:r>
          </a:p>
          <a:p>
            <a:pPr marL="0" indent="0">
              <a:buNone/>
            </a:pPr>
            <a:r>
              <a:rPr lang="es-MX" dirty="0"/>
              <a:t> Siempre tener a la mano el </a:t>
            </a:r>
            <a:r>
              <a:rPr lang="es-MX" dirty="0" err="1"/>
              <a:t>codebook</a:t>
            </a:r>
            <a:r>
              <a:rPr lang="es-MX" dirty="0"/>
              <a:t> (o hacer uno)</a:t>
            </a:r>
          </a:p>
          <a:p>
            <a:pPr marL="0" indent="0">
              <a:buNone/>
            </a:pPr>
            <a:r>
              <a:rPr lang="es-MX" dirty="0"/>
              <a:t> Tener claro cuál es </a:t>
            </a:r>
            <a:r>
              <a:rPr lang="es-MX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mi</a:t>
            </a:r>
            <a:r>
              <a:rPr lang="es-MX" dirty="0"/>
              <a:t> unidad de análisis.  </a:t>
            </a:r>
          </a:p>
        </p:txBody>
      </p:sp>
    </p:spTree>
    <p:extLst>
      <p:ext uri="{BB962C8B-B14F-4D97-AF65-F5344CB8AC3E}">
        <p14:creationId xmlns:p14="http://schemas.microsoft.com/office/powerpoint/2010/main" val="18671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0"/>
            <a:ext cx="5637173" cy="69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AD1C52-053E-1744-870E-6EC346C3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60349"/>
            <a:ext cx="7212330" cy="62887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1919C4-FDD9-9944-983C-C6057B0C6CE9}"/>
              </a:ext>
            </a:extLst>
          </p:cNvPr>
          <p:cNvSpPr txBox="1"/>
          <p:nvPr/>
        </p:nvSpPr>
        <p:spPr>
          <a:xfrm>
            <a:off x="609600" y="4465320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de la </a:t>
            </a:r>
          </a:p>
          <a:p>
            <a:r>
              <a:rPr lang="es-MX" dirty="0"/>
              <a:t>ENVIPE</a:t>
            </a:r>
          </a:p>
        </p:txBody>
      </p:sp>
    </p:spTree>
    <p:extLst>
      <p:ext uri="{BB962C8B-B14F-4D97-AF65-F5344CB8AC3E}">
        <p14:creationId xmlns:p14="http://schemas.microsoft.com/office/powerpoint/2010/main" val="118657568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{03AFC988-ACBB-AE47-94D3-9CB5F638A6C7}tf10001124</Template>
  <TotalTime>3717</TotalTime>
  <Words>161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Marco</vt:lpstr>
      <vt:lpstr>Introducción</vt:lpstr>
      <vt:lpstr>Ana Escoto</vt:lpstr>
      <vt:lpstr>Objetivo</vt:lpstr>
      <vt:lpstr>Pasos de la inferencia</vt:lpstr>
      <vt:lpstr>Escalas de medición</vt:lpstr>
      <vt:lpstr>Unidad de la información, unidad de análisis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cuantitativa y uso de paquetes estadísticos para Ciencias Sociales</dc:title>
  <dc:creator>Ana E.</dc:creator>
  <cp:lastModifiedBy>ANA RUTH ESCOTO CASTILLO</cp:lastModifiedBy>
  <cp:revision>99</cp:revision>
  <cp:lastPrinted>2018-09-06T04:42:56Z</cp:lastPrinted>
  <dcterms:created xsi:type="dcterms:W3CDTF">2017-07-19T16:09:53Z</dcterms:created>
  <dcterms:modified xsi:type="dcterms:W3CDTF">2021-05-05T20:19:17Z</dcterms:modified>
</cp:coreProperties>
</file>