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4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4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6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1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orful papers stacked to forming a paper turbine">
            <a:extLst>
              <a:ext uri="{FF2B5EF4-FFF2-40B4-BE49-F238E27FC236}">
                <a16:creationId xmlns:a16="http://schemas.microsoft.com/office/drawing/2014/main" id="{5674C489-697F-4CF8-A744-EBE8A5CD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7" r="-1" b="1300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ame 12">
            <a:extLst>
              <a:ext uri="{FF2B5EF4-FFF2-40B4-BE49-F238E27FC236}">
                <a16:creationId xmlns:a16="http://schemas.microsoft.com/office/drawing/2014/main" id="{838456E0-BAD6-49AA-B7F3-846752A7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frame">
            <a:avLst>
              <a:gd name="adj1" fmla="val 7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40131-EFD2-1146-8525-D07F1397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28" y="3624760"/>
            <a:ext cx="5565648" cy="163304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Día 2</a:t>
            </a:r>
          </a:p>
          <a:p>
            <a:r>
              <a:rPr lang="es-MX" dirty="0">
                <a:solidFill>
                  <a:srgbClr val="FFFFFF"/>
                </a:solidFill>
              </a:rPr>
              <a:t>Curso intersemestral de invierno</a:t>
            </a:r>
          </a:p>
          <a:p>
            <a:r>
              <a:rPr lang="es-MX" dirty="0">
                <a:solidFill>
                  <a:srgbClr val="FFFFFF"/>
                </a:solidFill>
              </a:rPr>
              <a:t>Dra. Ana Ruth Escoto Castillo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A32B87-B1A3-E943-ABD3-46FFA827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428" y="799521"/>
            <a:ext cx="5565648" cy="2179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>
                <a:solidFill>
                  <a:srgbClr val="FFFFFF"/>
                </a:solidFill>
              </a:rPr>
              <a:t>Inferencia e introducción a los modelos estadísticos con R</a:t>
            </a:r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301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FC1F4B-C7BE-44D2-8FA4-1CE2FCF0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A258B3-4238-403A-9CAC-51B872D45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387491-1998-42A5-9172-2AEFC550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E1E611-F0D3-480F-8EAB-5501C1DBE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89B8F2-B71A-46C9-8992-CC8E36D1F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1B1692F-EBA9-47DC-9CFD-CEDDA87F6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8B7DD913-FF3C-455C-80A4-FF89CB58C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F742A451-31F5-45C9-850A-0AE74A35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C596C3-466C-4D79-BAA3-F21C02607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2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7C623-3F17-FE4A-BAFB-7147665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la sesión 1:</a:t>
            </a:r>
            <a:br>
              <a:rPr lang="es-MX" dirty="0"/>
            </a:br>
            <a:r>
              <a:rPr lang="es-MX" dirty="0"/>
              <a:t>Repaso de los paquetes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5DF715-0158-ED42-9EC2-541A1A1E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00" y="2244910"/>
            <a:ext cx="2794001" cy="4170755"/>
          </a:xfrm>
        </p:spPr>
      </p:pic>
      <p:pic>
        <p:nvPicPr>
          <p:cNvPr id="1028" name="Picture 4" descr="Import and Export SPSS, Stata and SAS Files • haven">
            <a:extLst>
              <a:ext uri="{FF2B5EF4-FFF2-40B4-BE49-F238E27FC236}">
                <a16:creationId xmlns:a16="http://schemas.microsoft.com/office/drawing/2014/main" id="{F4027746-DFAD-5342-923F-9DCB7C3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1" y="2265395"/>
            <a:ext cx="10536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524EA7-3C8B-5148-94FD-21904BE15060}"/>
              </a:ext>
            </a:extLst>
          </p:cNvPr>
          <p:cNvSpPr txBox="1"/>
          <p:nvPr/>
        </p:nvSpPr>
        <p:spPr>
          <a:xfrm>
            <a:off x="2602232" y="6433726"/>
            <a:ext cx="23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Tidyverse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BE7B3A-2A53-6347-BD00-4E67A40207EB}"/>
              </a:ext>
            </a:extLst>
          </p:cNvPr>
          <p:cNvSpPr/>
          <p:nvPr/>
        </p:nvSpPr>
        <p:spPr>
          <a:xfrm>
            <a:off x="1383032" y="2375364"/>
            <a:ext cx="1219200" cy="128226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ad xls and xlsx files — read_excel • readxl">
            <a:extLst>
              <a:ext uri="{FF2B5EF4-FFF2-40B4-BE49-F238E27FC236}">
                <a16:creationId xmlns:a16="http://schemas.microsoft.com/office/drawing/2014/main" id="{B59D7E8E-B44F-1D44-8146-35E29492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6" y="3212981"/>
            <a:ext cx="10608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9A503F-BD2A-714A-9A46-68A5CBB2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30" y="2205000"/>
            <a:ext cx="1056691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E3B1DF-2D32-C44A-BCEE-D3177BD4C0AB}"/>
              </a:ext>
            </a:extLst>
          </p:cNvPr>
          <p:cNvSpPr txBox="1"/>
          <p:nvPr/>
        </p:nvSpPr>
        <p:spPr>
          <a:xfrm>
            <a:off x="2757687" y="2315358"/>
            <a:ext cx="175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select()</a:t>
            </a:r>
          </a:p>
          <a:p>
            <a:r>
              <a:rPr lang="es-MX" dirty="0"/>
              <a:t>filter()</a:t>
            </a:r>
          </a:p>
          <a:p>
            <a:r>
              <a:rPr lang="es-MX" dirty="0"/>
              <a:t>summarise()</a:t>
            </a:r>
          </a:p>
          <a:p>
            <a:endParaRPr lang="es-MX" dirty="0"/>
          </a:p>
        </p:txBody>
      </p:sp>
      <p:pic>
        <p:nvPicPr>
          <p:cNvPr id="1034" name="Picture 10" descr="A Forward-Pipe Operator for R • magrittr">
            <a:extLst>
              <a:ext uri="{FF2B5EF4-FFF2-40B4-BE49-F238E27FC236}">
                <a16:creationId xmlns:a16="http://schemas.microsoft.com/office/drawing/2014/main" id="{DA35E107-AD2A-A44E-A3CA-6C2D9C64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6" y="5484832"/>
            <a:ext cx="1015906" cy="1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1BDAA8-B64B-3B46-B5E8-163213DC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75" y="3219724"/>
            <a:ext cx="105669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D0493-C8BA-584C-973D-301592F479CB}"/>
              </a:ext>
            </a:extLst>
          </p:cNvPr>
          <p:cNvSpPr txBox="1"/>
          <p:nvPr/>
        </p:nvSpPr>
        <p:spPr>
          <a:xfrm>
            <a:off x="3049030" y="32690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</p:txBody>
      </p:sp>
      <p:pic>
        <p:nvPicPr>
          <p:cNvPr id="1038" name="Picture 14" descr="Great Looking Tables: gt (v0.2) - RStudio">
            <a:extLst>
              <a:ext uri="{FF2B5EF4-FFF2-40B4-BE49-F238E27FC236}">
                <a16:creationId xmlns:a16="http://schemas.microsoft.com/office/drawing/2014/main" id="{E821014D-9AF9-E844-A107-B8F0D38E1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8F5E2"/>
              </a:clrFrom>
              <a:clrTo>
                <a:srgbClr val="F8F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r="27468"/>
          <a:stretch/>
        </p:blipFill>
        <p:spPr bwMode="auto">
          <a:xfrm>
            <a:off x="7166315" y="4432652"/>
            <a:ext cx="11025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1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A32B87-B1A3-E943-ABD3-46FFA827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s-MX" dirty="0"/>
              <a:t>introducción a la inferencia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40131-EFD2-1146-8525-D07F1397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s-MX" dirty="0"/>
              <a:t>Un par de apuntes antes de empezar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Curso intersemestral de invierno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Colorful papers stacked to forming a paper turbine">
            <a:extLst>
              <a:ext uri="{FF2B5EF4-FFF2-40B4-BE49-F238E27FC236}">
                <a16:creationId xmlns:a16="http://schemas.microsoft.com/office/drawing/2014/main" id="{5674C489-697F-4CF8-A744-EBE8A5CD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4" r="25006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D02F-5EBE-AE47-9ED2-3CAD2564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de inferencia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B1E3C-32DD-4044-B2A3-386D326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737884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7E2E8"/>
      </a:lt2>
      <a:accent1>
        <a:srgbClr val="44B720"/>
      </a:accent1>
      <a:accent2>
        <a:srgbClr val="79AF13"/>
      </a:accent2>
      <a:accent3>
        <a:srgbClr val="ACA21F"/>
      </a:accent3>
      <a:accent4>
        <a:srgbClr val="D57817"/>
      </a:accent4>
      <a:accent5>
        <a:srgbClr val="E73B29"/>
      </a:accent5>
      <a:accent6>
        <a:srgbClr val="D51754"/>
      </a:accent6>
      <a:hlink>
        <a:srgbClr val="BF61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Macintosh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Georgia Pro Semibold</vt:lpstr>
      <vt:lpstr>RocaVTI</vt:lpstr>
      <vt:lpstr>Inferencia e introducción a los modelos estadísticos con R</vt:lpstr>
      <vt:lpstr>Después de la sesión 1: Repaso de los paquetes</vt:lpstr>
      <vt:lpstr>introducción a la inferencia</vt:lpstr>
      <vt:lpstr>Concepto de inferencia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 introducción a los modelos estadísticos con R</dc:title>
  <dc:creator>ANA RUTH ESCOTO CASTILLO</dc:creator>
  <cp:lastModifiedBy>ANA RUTH ESCOTO CASTILLO</cp:lastModifiedBy>
  <cp:revision>1</cp:revision>
  <dcterms:created xsi:type="dcterms:W3CDTF">2022-01-10T23:11:49Z</dcterms:created>
  <dcterms:modified xsi:type="dcterms:W3CDTF">2022-01-10T23:26:40Z</dcterms:modified>
</cp:coreProperties>
</file>