
<file path=[Content_Types].xml><?xml version="1.0" encoding="utf-8"?>
<Types xmlns="http://schemas.openxmlformats.org/package/2006/content-types">
  <Default Extension="1"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Gudupu" userId="53fda80735654a4c" providerId="LiveId" clId="{4F067E1D-D225-4544-84BF-A62ACE945AC3}"/>
    <pc:docChg chg="undo custSel addSld modSld">
      <pc:chgData name="Surya Gudupu" userId="53fda80735654a4c" providerId="LiveId" clId="{4F067E1D-D225-4544-84BF-A62ACE945AC3}" dt="2024-11-03T04:38:16.969" v="979" actId="20577"/>
      <pc:docMkLst>
        <pc:docMk/>
      </pc:docMkLst>
      <pc:sldChg chg="addSp modSp new mod setBg">
        <pc:chgData name="Surya Gudupu" userId="53fda80735654a4c" providerId="LiveId" clId="{4F067E1D-D225-4544-84BF-A62ACE945AC3}" dt="2024-11-03T04:01:50.724" v="241"/>
        <pc:sldMkLst>
          <pc:docMk/>
          <pc:sldMk cId="2900787072" sldId="256"/>
        </pc:sldMkLst>
        <pc:spChg chg="mod">
          <ac:chgData name="Surya Gudupu" userId="53fda80735654a4c" providerId="LiveId" clId="{4F067E1D-D225-4544-84BF-A62ACE945AC3}" dt="2024-11-03T04:01:50.724" v="241"/>
          <ac:spMkLst>
            <pc:docMk/>
            <pc:sldMk cId="2900787072" sldId="256"/>
            <ac:spMk id="2" creationId="{8D5A78F8-401B-F5AD-4D45-6A5362E5A756}"/>
          </ac:spMkLst>
        </pc:spChg>
        <pc:spChg chg="mod">
          <ac:chgData name="Surya Gudupu" userId="53fda80735654a4c" providerId="LiveId" clId="{4F067E1D-D225-4544-84BF-A62ACE945AC3}" dt="2024-11-03T04:01:50.724" v="241"/>
          <ac:spMkLst>
            <pc:docMk/>
            <pc:sldMk cId="2900787072" sldId="256"/>
            <ac:spMk id="3" creationId="{CA5FE5C8-A3BC-87BB-4367-7BBB9061E240}"/>
          </ac:spMkLst>
        </pc:spChg>
        <pc:spChg chg="add mod">
          <ac:chgData name="Surya Gudupu" userId="53fda80735654a4c" providerId="LiveId" clId="{4F067E1D-D225-4544-84BF-A62ACE945AC3}" dt="2024-11-03T03:56:56.690" v="56" actId="931"/>
          <ac:spMkLst>
            <pc:docMk/>
            <pc:sldMk cId="2900787072" sldId="256"/>
            <ac:spMk id="6" creationId="{387138D0-14BD-E0F1-A05B-6C8D2A931E87}"/>
          </ac:spMkLst>
        </pc:spChg>
        <pc:picChg chg="add mod">
          <ac:chgData name="Surya Gudupu" userId="53fda80735654a4c" providerId="LiveId" clId="{4F067E1D-D225-4544-84BF-A62ACE945AC3}" dt="2024-11-03T03:56:52.432" v="55" actId="931"/>
          <ac:picMkLst>
            <pc:docMk/>
            <pc:sldMk cId="2900787072" sldId="256"/>
            <ac:picMk id="5" creationId="{BBABD18B-DEBB-783E-6C67-6D1BA6F2F336}"/>
          </ac:picMkLst>
        </pc:picChg>
      </pc:sldChg>
      <pc:sldChg chg="modSp new mod">
        <pc:chgData name="Surya Gudupu" userId="53fda80735654a4c" providerId="LiveId" clId="{4F067E1D-D225-4544-84BF-A62ACE945AC3}" dt="2024-11-03T04:03:07.095" v="299" actId="20577"/>
        <pc:sldMkLst>
          <pc:docMk/>
          <pc:sldMk cId="947907933" sldId="257"/>
        </pc:sldMkLst>
        <pc:spChg chg="mod">
          <ac:chgData name="Surya Gudupu" userId="53fda80735654a4c" providerId="LiveId" clId="{4F067E1D-D225-4544-84BF-A62ACE945AC3}" dt="2024-11-03T04:02:26.959" v="260" actId="14100"/>
          <ac:spMkLst>
            <pc:docMk/>
            <pc:sldMk cId="947907933" sldId="257"/>
            <ac:spMk id="2" creationId="{F143519D-818C-DBE6-B7FA-2F4E948AB416}"/>
          </ac:spMkLst>
        </pc:spChg>
        <pc:spChg chg="mod">
          <ac:chgData name="Surya Gudupu" userId="53fda80735654a4c" providerId="LiveId" clId="{4F067E1D-D225-4544-84BF-A62ACE945AC3}" dt="2024-11-03T04:03:07.095" v="299" actId="20577"/>
          <ac:spMkLst>
            <pc:docMk/>
            <pc:sldMk cId="947907933" sldId="257"/>
            <ac:spMk id="3" creationId="{FFE11010-C95D-F794-1C15-FA56022BB21C}"/>
          </ac:spMkLst>
        </pc:spChg>
      </pc:sldChg>
      <pc:sldChg chg="modSp new mod">
        <pc:chgData name="Surya Gudupu" userId="53fda80735654a4c" providerId="LiveId" clId="{4F067E1D-D225-4544-84BF-A62ACE945AC3}" dt="2024-11-03T04:13:00.604" v="560" actId="27636"/>
        <pc:sldMkLst>
          <pc:docMk/>
          <pc:sldMk cId="4291077503" sldId="258"/>
        </pc:sldMkLst>
        <pc:spChg chg="mod">
          <ac:chgData name="Surya Gudupu" userId="53fda80735654a4c" providerId="LiveId" clId="{4F067E1D-D225-4544-84BF-A62ACE945AC3}" dt="2024-11-03T04:05:43.169" v="393" actId="20577"/>
          <ac:spMkLst>
            <pc:docMk/>
            <pc:sldMk cId="4291077503" sldId="258"/>
            <ac:spMk id="2" creationId="{81E4C58E-FB51-2FE2-66BF-B348C56C833F}"/>
          </ac:spMkLst>
        </pc:spChg>
        <pc:spChg chg="mod">
          <ac:chgData name="Surya Gudupu" userId="53fda80735654a4c" providerId="LiveId" clId="{4F067E1D-D225-4544-84BF-A62ACE945AC3}" dt="2024-11-03T04:13:00.604" v="560" actId="27636"/>
          <ac:spMkLst>
            <pc:docMk/>
            <pc:sldMk cId="4291077503" sldId="258"/>
            <ac:spMk id="3" creationId="{3C1AB39E-95CE-9181-02C9-ECF65727574B}"/>
          </ac:spMkLst>
        </pc:spChg>
      </pc:sldChg>
      <pc:sldChg chg="modSp new mod">
        <pc:chgData name="Surya Gudupu" userId="53fda80735654a4c" providerId="LiveId" clId="{4F067E1D-D225-4544-84BF-A62ACE945AC3}" dt="2024-11-03T04:09:07.236" v="407"/>
        <pc:sldMkLst>
          <pc:docMk/>
          <pc:sldMk cId="861937769" sldId="259"/>
        </pc:sldMkLst>
        <pc:spChg chg="mod">
          <ac:chgData name="Surya Gudupu" userId="53fda80735654a4c" providerId="LiveId" clId="{4F067E1D-D225-4544-84BF-A62ACE945AC3}" dt="2024-11-03T04:05:52.321" v="395"/>
          <ac:spMkLst>
            <pc:docMk/>
            <pc:sldMk cId="861937769" sldId="259"/>
            <ac:spMk id="2" creationId="{105DD6E8-3995-7956-14AF-0BEB06AF3D66}"/>
          </ac:spMkLst>
        </pc:spChg>
        <pc:spChg chg="mod">
          <ac:chgData name="Surya Gudupu" userId="53fda80735654a4c" providerId="LiveId" clId="{4F067E1D-D225-4544-84BF-A62ACE945AC3}" dt="2024-11-03T04:09:07.236" v="407"/>
          <ac:spMkLst>
            <pc:docMk/>
            <pc:sldMk cId="861937769" sldId="259"/>
            <ac:spMk id="3" creationId="{3C330D2F-25E5-7EB2-4102-315A4BAD25DF}"/>
          </ac:spMkLst>
        </pc:spChg>
      </pc:sldChg>
      <pc:sldChg chg="modSp new mod">
        <pc:chgData name="Surya Gudupu" userId="53fda80735654a4c" providerId="LiveId" clId="{4F067E1D-D225-4544-84BF-A62ACE945AC3}" dt="2024-11-03T04:17:44.887" v="873" actId="20577"/>
        <pc:sldMkLst>
          <pc:docMk/>
          <pc:sldMk cId="3870980750" sldId="260"/>
        </pc:sldMkLst>
        <pc:spChg chg="mod">
          <ac:chgData name="Surya Gudupu" userId="53fda80735654a4c" providerId="LiveId" clId="{4F067E1D-D225-4544-84BF-A62ACE945AC3}" dt="2024-11-03T04:13:47.638" v="582" actId="115"/>
          <ac:spMkLst>
            <pc:docMk/>
            <pc:sldMk cId="3870980750" sldId="260"/>
            <ac:spMk id="2" creationId="{87351884-7AA3-8B1A-6F93-ADC641386663}"/>
          </ac:spMkLst>
        </pc:spChg>
        <pc:spChg chg="mod">
          <ac:chgData name="Surya Gudupu" userId="53fda80735654a4c" providerId="LiveId" clId="{4F067E1D-D225-4544-84BF-A62ACE945AC3}" dt="2024-11-03T04:17:44.887" v="873" actId="20577"/>
          <ac:spMkLst>
            <pc:docMk/>
            <pc:sldMk cId="3870980750" sldId="260"/>
            <ac:spMk id="3" creationId="{0D7FF899-7E3C-155C-5EB0-9763AE5CBB8E}"/>
          </ac:spMkLst>
        </pc:spChg>
      </pc:sldChg>
      <pc:sldChg chg="modSp new mod">
        <pc:chgData name="Surya Gudupu" userId="53fda80735654a4c" providerId="LiveId" clId="{4F067E1D-D225-4544-84BF-A62ACE945AC3}" dt="2024-11-03T04:20:20.269" v="906"/>
        <pc:sldMkLst>
          <pc:docMk/>
          <pc:sldMk cId="287248315" sldId="261"/>
        </pc:sldMkLst>
        <pc:spChg chg="mod">
          <ac:chgData name="Surya Gudupu" userId="53fda80735654a4c" providerId="LiveId" clId="{4F067E1D-D225-4544-84BF-A62ACE945AC3}" dt="2024-11-03T04:18:26.701" v="891" actId="14100"/>
          <ac:spMkLst>
            <pc:docMk/>
            <pc:sldMk cId="287248315" sldId="261"/>
            <ac:spMk id="2" creationId="{473719F4-B973-C612-34D2-D649F7739CBF}"/>
          </ac:spMkLst>
        </pc:spChg>
        <pc:spChg chg="mod">
          <ac:chgData name="Surya Gudupu" userId="53fda80735654a4c" providerId="LiveId" clId="{4F067E1D-D225-4544-84BF-A62ACE945AC3}" dt="2024-11-03T04:20:20.269" v="906"/>
          <ac:spMkLst>
            <pc:docMk/>
            <pc:sldMk cId="287248315" sldId="261"/>
            <ac:spMk id="3" creationId="{B5E15810-C0AC-6C3B-45E0-635353786F04}"/>
          </ac:spMkLst>
        </pc:spChg>
      </pc:sldChg>
      <pc:sldChg chg="modSp new mod">
        <pc:chgData name="Surya Gudupu" userId="53fda80735654a4c" providerId="LiveId" clId="{4F067E1D-D225-4544-84BF-A62ACE945AC3}" dt="2024-11-03T04:35:40.619" v="960" actId="20577"/>
        <pc:sldMkLst>
          <pc:docMk/>
          <pc:sldMk cId="1100612117" sldId="262"/>
        </pc:sldMkLst>
        <pc:spChg chg="mod">
          <ac:chgData name="Surya Gudupu" userId="53fda80735654a4c" providerId="LiveId" clId="{4F067E1D-D225-4544-84BF-A62ACE945AC3}" dt="2024-11-03T04:31:20.771" v="931" actId="14100"/>
          <ac:spMkLst>
            <pc:docMk/>
            <pc:sldMk cId="1100612117" sldId="262"/>
            <ac:spMk id="2" creationId="{AAAA5040-6E73-204C-40F4-9F8934120A95}"/>
          </ac:spMkLst>
        </pc:spChg>
        <pc:spChg chg="mod">
          <ac:chgData name="Surya Gudupu" userId="53fda80735654a4c" providerId="LiveId" clId="{4F067E1D-D225-4544-84BF-A62ACE945AC3}" dt="2024-11-03T04:35:40.619" v="960" actId="20577"/>
          <ac:spMkLst>
            <pc:docMk/>
            <pc:sldMk cId="1100612117" sldId="262"/>
            <ac:spMk id="3" creationId="{69FBA82E-DE04-2C25-4D26-9550CAE3E8EC}"/>
          </ac:spMkLst>
        </pc:spChg>
      </pc:sldChg>
      <pc:sldChg chg="modSp new mod">
        <pc:chgData name="Surya Gudupu" userId="53fda80735654a4c" providerId="LiveId" clId="{4F067E1D-D225-4544-84BF-A62ACE945AC3}" dt="2024-11-03T04:38:16.969" v="979" actId="20577"/>
        <pc:sldMkLst>
          <pc:docMk/>
          <pc:sldMk cId="386007682" sldId="263"/>
        </pc:sldMkLst>
        <pc:spChg chg="mod">
          <ac:chgData name="Surya Gudupu" userId="53fda80735654a4c" providerId="LiveId" clId="{4F067E1D-D225-4544-84BF-A62ACE945AC3}" dt="2024-11-03T04:37:42.646" v="973" actId="14100"/>
          <ac:spMkLst>
            <pc:docMk/>
            <pc:sldMk cId="386007682" sldId="263"/>
            <ac:spMk id="2" creationId="{72E9753C-65F1-C6D0-3452-669F473448F7}"/>
          </ac:spMkLst>
        </pc:spChg>
        <pc:spChg chg="mod">
          <ac:chgData name="Surya Gudupu" userId="53fda80735654a4c" providerId="LiveId" clId="{4F067E1D-D225-4544-84BF-A62ACE945AC3}" dt="2024-11-03T04:38:16.969" v="979" actId="20577"/>
          <ac:spMkLst>
            <pc:docMk/>
            <pc:sldMk cId="386007682" sldId="263"/>
            <ac:spMk id="3" creationId="{03D3848D-C972-602B-498D-BBF45DDC755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F5EF07-00F0-46F6-A882-84173273FFCB}" type="datetimeFigureOut">
              <a:rPr lang="en-US" smtClean="0"/>
              <a:t>11/3/2024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64275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F5EF07-00F0-46F6-A882-84173273FFCB}"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90632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5EF07-00F0-46F6-A882-84173273FFCB}"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1079365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5EF07-00F0-46F6-A882-84173273FFCB}"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3721303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5EF07-00F0-46F6-A882-84173273FFCB}"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2612197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5EF07-00F0-46F6-A882-84173273FFCB}"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2365623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5EF07-00F0-46F6-A882-84173273FFCB}"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3228007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5EF07-00F0-46F6-A882-84173273FFCB}"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3964413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5EF07-00F0-46F6-A882-84173273FFCB}"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184504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5EF07-00F0-46F6-A882-84173273FFCB}"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119109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F5EF07-00F0-46F6-A882-84173273FFCB}"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193188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F5EF07-00F0-46F6-A882-84173273FFCB}"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386664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F5EF07-00F0-46F6-A882-84173273FFCB}"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299864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F5EF07-00F0-46F6-A882-84173273FFCB}"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329329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5EF07-00F0-46F6-A882-84173273FFCB}"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274535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F5EF07-00F0-46F6-A882-84173273FFCB}"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392366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F5EF07-00F0-46F6-A882-84173273FFCB}"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41434-4B2A-449D-B409-B4A3973022B7}" type="slidenum">
              <a:rPr lang="en-US" smtClean="0"/>
              <a:t>‹#›</a:t>
            </a:fld>
            <a:endParaRPr lang="en-US"/>
          </a:p>
        </p:txBody>
      </p:sp>
    </p:spTree>
    <p:extLst>
      <p:ext uri="{BB962C8B-B14F-4D97-AF65-F5344CB8AC3E}">
        <p14:creationId xmlns:p14="http://schemas.microsoft.com/office/powerpoint/2010/main" val="359891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F5EF07-00F0-46F6-A882-84173273FFCB}" type="datetimeFigureOut">
              <a:rPr lang="en-US" smtClean="0"/>
              <a:t>11/3/2024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941434-4B2A-449D-B409-B4A3973022B7}" type="slidenum">
              <a:rPr lang="en-US" smtClean="0"/>
              <a:t>‹#›</a:t>
            </a:fld>
            <a:endParaRPr lang="en-US"/>
          </a:p>
        </p:txBody>
      </p:sp>
    </p:spTree>
    <p:extLst>
      <p:ext uri="{BB962C8B-B14F-4D97-AF65-F5344CB8AC3E}">
        <p14:creationId xmlns:p14="http://schemas.microsoft.com/office/powerpoint/2010/main" val="24794306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ack.opendata.ch/project/564" TargetMode="External"/><Relationship Id="rId2" Type="http://schemas.openxmlformats.org/officeDocument/2006/relationships/image" Target="../media/image2.1"/><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78F8-401B-F5AD-4D45-6A5362E5A756}"/>
              </a:ext>
            </a:extLst>
          </p:cNvPr>
          <p:cNvSpPr>
            <a:spLocks noGrp="1"/>
          </p:cNvSpPr>
          <p:nvPr>
            <p:ph type="ctrTitle"/>
          </p:nvPr>
        </p:nvSpPr>
        <p:spPr/>
        <p:txBody>
          <a:bodyPr>
            <a:normAutofit/>
          </a:bodyPr>
          <a:lstStyle/>
          <a:p>
            <a:r>
              <a:rPr lang="en-US" sz="8800" dirty="0">
                <a:latin typeface="Ink Free" panose="03080402000500000000" pitchFamily="66" charset="0"/>
              </a:rPr>
              <a:t>Cattle Farming</a:t>
            </a:r>
          </a:p>
        </p:txBody>
      </p:sp>
      <p:sp>
        <p:nvSpPr>
          <p:cNvPr id="3" name="Subtitle 2">
            <a:extLst>
              <a:ext uri="{FF2B5EF4-FFF2-40B4-BE49-F238E27FC236}">
                <a16:creationId xmlns:a16="http://schemas.microsoft.com/office/drawing/2014/main" id="{CA5FE5C8-A3BC-87BB-4367-7BBB9061E240}"/>
              </a:ext>
            </a:extLst>
          </p:cNvPr>
          <p:cNvSpPr>
            <a:spLocks noGrp="1"/>
          </p:cNvSpPr>
          <p:nvPr>
            <p:ph type="subTitle" idx="1"/>
          </p:nvPr>
        </p:nvSpPr>
        <p:spPr/>
        <p:txBody>
          <a:bodyPr/>
          <a:lstStyle/>
          <a:p>
            <a:r>
              <a:rPr lang="en-US" dirty="0"/>
              <a:t>BIOLOGY FLIPPED CLASSROOM</a:t>
            </a:r>
          </a:p>
          <a:p>
            <a:r>
              <a:rPr lang="en-US" dirty="0"/>
              <a:t>BY. GROUP-2</a:t>
            </a:r>
          </a:p>
        </p:txBody>
      </p:sp>
    </p:spTree>
    <p:extLst>
      <p:ext uri="{BB962C8B-B14F-4D97-AF65-F5344CB8AC3E}">
        <p14:creationId xmlns:p14="http://schemas.microsoft.com/office/powerpoint/2010/main" val="2900787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519D-818C-DBE6-B7FA-2F4E948AB416}"/>
              </a:ext>
            </a:extLst>
          </p:cNvPr>
          <p:cNvSpPr>
            <a:spLocks noGrp="1"/>
          </p:cNvSpPr>
          <p:nvPr>
            <p:ph type="title"/>
          </p:nvPr>
        </p:nvSpPr>
        <p:spPr>
          <a:xfrm>
            <a:off x="1484311" y="685800"/>
            <a:ext cx="10018713" cy="1043247"/>
          </a:xfrm>
        </p:spPr>
        <p:txBody>
          <a:bodyPr/>
          <a:lstStyle/>
          <a:p>
            <a:r>
              <a:rPr lang="en-US" b="1" i="1" u="sng" dirty="0">
                <a:latin typeface="Algerian" panose="04020705040A02060702" pitchFamily="82" charset="0"/>
              </a:rPr>
              <a:t>Table of Contents</a:t>
            </a:r>
          </a:p>
        </p:txBody>
      </p:sp>
      <p:sp>
        <p:nvSpPr>
          <p:cNvPr id="3" name="Content Placeholder 2">
            <a:extLst>
              <a:ext uri="{FF2B5EF4-FFF2-40B4-BE49-F238E27FC236}">
                <a16:creationId xmlns:a16="http://schemas.microsoft.com/office/drawing/2014/main" id="{FFE11010-C95D-F794-1C15-FA56022BB21C}"/>
              </a:ext>
            </a:extLst>
          </p:cNvPr>
          <p:cNvSpPr>
            <a:spLocks noGrp="1"/>
          </p:cNvSpPr>
          <p:nvPr>
            <p:ph idx="1"/>
          </p:nvPr>
        </p:nvSpPr>
        <p:spPr>
          <a:xfrm>
            <a:off x="1484310" y="2236124"/>
            <a:ext cx="10018713" cy="4472247"/>
          </a:xfrm>
        </p:spPr>
        <p:txBody>
          <a:bodyPr/>
          <a:lstStyle/>
          <a:p>
            <a:pPr marL="514350" indent="-514350">
              <a:buFont typeface="+mj-lt"/>
              <a:buAutoNum type="arabicPeriod"/>
            </a:pPr>
            <a:r>
              <a:rPr lang="en-US" dirty="0"/>
              <a:t>Animal Husbandry</a:t>
            </a:r>
          </a:p>
          <a:p>
            <a:pPr marL="514350" indent="-514350">
              <a:buFont typeface="+mj-lt"/>
              <a:buAutoNum type="arabicPeriod"/>
            </a:pPr>
            <a:r>
              <a:rPr lang="en-US" dirty="0"/>
              <a:t>Cattle Farming</a:t>
            </a:r>
          </a:p>
          <a:p>
            <a:pPr marL="514350" indent="-514350">
              <a:buFont typeface="+mj-lt"/>
              <a:buAutoNum type="arabicPeriod"/>
            </a:pPr>
            <a:r>
              <a:rPr lang="en-US" dirty="0"/>
              <a:t>Cross breeding </a:t>
            </a:r>
          </a:p>
          <a:p>
            <a:pPr marL="514350" indent="-514350">
              <a:buFont typeface="+mj-lt"/>
              <a:buAutoNum type="arabicPeriod"/>
            </a:pPr>
            <a:r>
              <a:rPr lang="en-US" dirty="0"/>
              <a:t>Maintenance</a:t>
            </a:r>
          </a:p>
          <a:p>
            <a:pPr marL="514350" indent="-514350">
              <a:buFont typeface="+mj-lt"/>
              <a:buAutoNum type="arabicPeriod"/>
            </a:pPr>
            <a:r>
              <a:rPr lang="en-US" dirty="0"/>
              <a:t>Food requirement</a:t>
            </a:r>
          </a:p>
          <a:p>
            <a:pPr marL="514350" indent="-514350">
              <a:buFont typeface="+mj-lt"/>
              <a:buAutoNum type="arabicPeriod"/>
            </a:pPr>
            <a:r>
              <a:rPr lang="en-US" dirty="0"/>
              <a:t>Diseases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94790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D6E8-3995-7956-14AF-0BEB06AF3D66}"/>
              </a:ext>
            </a:extLst>
          </p:cNvPr>
          <p:cNvSpPr>
            <a:spLocks noGrp="1"/>
          </p:cNvSpPr>
          <p:nvPr>
            <p:ph type="title"/>
          </p:nvPr>
        </p:nvSpPr>
        <p:spPr/>
        <p:txBody>
          <a:bodyPr/>
          <a:lstStyle/>
          <a:p>
            <a:r>
              <a:rPr lang="en-US" b="1" i="1" u="sng" dirty="0"/>
              <a:t>What is Animal Husbandry ?</a:t>
            </a:r>
            <a:endParaRPr lang="en-US" dirty="0"/>
          </a:p>
        </p:txBody>
      </p:sp>
      <p:sp>
        <p:nvSpPr>
          <p:cNvPr id="3" name="Content Placeholder 2">
            <a:extLst>
              <a:ext uri="{FF2B5EF4-FFF2-40B4-BE49-F238E27FC236}">
                <a16:creationId xmlns:a16="http://schemas.microsoft.com/office/drawing/2014/main" id="{3C330D2F-25E5-7EB2-4102-315A4BAD25DF}"/>
              </a:ext>
            </a:extLst>
          </p:cNvPr>
          <p:cNvSpPr>
            <a:spLocks noGrp="1"/>
          </p:cNvSpPr>
          <p:nvPr>
            <p:ph idx="1"/>
          </p:nvPr>
        </p:nvSpPr>
        <p:spPr/>
        <p:txBody>
          <a:bodyPr/>
          <a:lstStyle/>
          <a:p>
            <a:r>
              <a:rPr lang="en-US" dirty="0"/>
              <a:t>Animal husbandry is the scientific management of animal livestock. It includes various aspects such as feeding, breeding and disease control.</a:t>
            </a:r>
          </a:p>
          <a:p>
            <a:r>
              <a:rPr lang="en-US" dirty="0"/>
              <a:t>Animal-based farming includes cattle, goat, sheep, poultry and fish farming</a:t>
            </a:r>
          </a:p>
        </p:txBody>
      </p:sp>
    </p:spTree>
    <p:extLst>
      <p:ext uri="{BB962C8B-B14F-4D97-AF65-F5344CB8AC3E}">
        <p14:creationId xmlns:p14="http://schemas.microsoft.com/office/powerpoint/2010/main" val="86193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C58E-FB51-2FE2-66BF-B348C56C833F}"/>
              </a:ext>
            </a:extLst>
          </p:cNvPr>
          <p:cNvSpPr>
            <a:spLocks noGrp="1"/>
          </p:cNvSpPr>
          <p:nvPr>
            <p:ph type="title"/>
          </p:nvPr>
        </p:nvSpPr>
        <p:spPr>
          <a:xfrm>
            <a:off x="1484311" y="685800"/>
            <a:ext cx="10018713" cy="876993"/>
          </a:xfrm>
        </p:spPr>
        <p:txBody>
          <a:bodyPr/>
          <a:lstStyle/>
          <a:p>
            <a:r>
              <a:rPr lang="en-US" b="1" i="1" u="sng" dirty="0"/>
              <a:t>Cattle Farming</a:t>
            </a:r>
          </a:p>
        </p:txBody>
      </p:sp>
      <p:sp>
        <p:nvSpPr>
          <p:cNvPr id="3" name="Content Placeholder 2">
            <a:extLst>
              <a:ext uri="{FF2B5EF4-FFF2-40B4-BE49-F238E27FC236}">
                <a16:creationId xmlns:a16="http://schemas.microsoft.com/office/drawing/2014/main" id="{3C1AB39E-95CE-9181-02C9-ECF65727574B}"/>
              </a:ext>
            </a:extLst>
          </p:cNvPr>
          <p:cNvSpPr>
            <a:spLocks noGrp="1"/>
          </p:cNvSpPr>
          <p:nvPr>
            <p:ph idx="1"/>
          </p:nvPr>
        </p:nvSpPr>
        <p:spPr>
          <a:xfrm>
            <a:off x="1484310" y="1886989"/>
            <a:ext cx="10018713" cy="3904211"/>
          </a:xfrm>
        </p:spPr>
        <p:txBody>
          <a:bodyPr>
            <a:normAutofit lnSpcReduction="10000"/>
          </a:bodyPr>
          <a:lstStyle/>
          <a:p>
            <a:pPr marL="0" indent="0">
              <a:buNone/>
            </a:pPr>
            <a:endParaRPr lang="en-US" dirty="0"/>
          </a:p>
          <a:p>
            <a:pPr marL="0" indent="0">
              <a:buNone/>
            </a:pPr>
            <a:r>
              <a:rPr lang="en-US" dirty="0"/>
              <a:t>Purpose of cattle farming :</a:t>
            </a:r>
          </a:p>
          <a:p>
            <a:pPr marL="457200" indent="-457200">
              <a:buFont typeface="+mj-lt"/>
              <a:buAutoNum type="arabicPeriod"/>
            </a:pPr>
            <a:r>
              <a:rPr lang="en-US" dirty="0"/>
              <a:t>Milk (Done by milch animals )</a:t>
            </a:r>
          </a:p>
          <a:p>
            <a:pPr marL="457200" indent="-457200">
              <a:buFont typeface="+mj-lt"/>
              <a:buAutoNum type="arabicPeriod"/>
            </a:pPr>
            <a:r>
              <a:rPr lang="en-US" dirty="0"/>
              <a:t>draught labor for agricultural work ( Done by draught animals)</a:t>
            </a:r>
          </a:p>
          <a:p>
            <a:pPr marL="0" indent="0">
              <a:buNone/>
            </a:pPr>
            <a:endParaRPr lang="en-US" dirty="0"/>
          </a:p>
          <a:p>
            <a:pPr marL="0" indent="0">
              <a:buNone/>
            </a:pPr>
            <a:r>
              <a:rPr lang="en-US" dirty="0"/>
              <a:t>Scientific Names:</a:t>
            </a:r>
          </a:p>
          <a:p>
            <a:pPr marL="0" indent="0">
              <a:buNone/>
            </a:pPr>
            <a:r>
              <a:rPr lang="en-US" dirty="0"/>
              <a:t>Cow – </a:t>
            </a:r>
            <a:r>
              <a:rPr lang="en-US" b="1" i="1" dirty="0"/>
              <a:t>Bos indicus</a:t>
            </a:r>
          </a:p>
          <a:p>
            <a:pPr marL="0" indent="0">
              <a:buNone/>
            </a:pPr>
            <a:r>
              <a:rPr lang="en-US" dirty="0"/>
              <a:t>Buffalo- </a:t>
            </a:r>
            <a:r>
              <a:rPr lang="en-US" b="1" i="1" dirty="0"/>
              <a:t>Bos bubalis</a:t>
            </a:r>
          </a:p>
          <a:p>
            <a:pPr marL="0" indent="0">
              <a:buNone/>
            </a:pPr>
            <a:endParaRPr lang="en-US" dirty="0"/>
          </a:p>
          <a:p>
            <a:endParaRPr lang="en-US" dirty="0"/>
          </a:p>
        </p:txBody>
      </p:sp>
    </p:spTree>
    <p:extLst>
      <p:ext uri="{BB962C8B-B14F-4D97-AF65-F5344CB8AC3E}">
        <p14:creationId xmlns:p14="http://schemas.microsoft.com/office/powerpoint/2010/main" val="429107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51884-7AA3-8B1A-6F93-ADC641386663}"/>
              </a:ext>
            </a:extLst>
          </p:cNvPr>
          <p:cNvSpPr>
            <a:spLocks noGrp="1"/>
          </p:cNvSpPr>
          <p:nvPr>
            <p:ph type="title"/>
          </p:nvPr>
        </p:nvSpPr>
        <p:spPr>
          <a:xfrm>
            <a:off x="1484311" y="685801"/>
            <a:ext cx="10018713" cy="868680"/>
          </a:xfrm>
        </p:spPr>
        <p:txBody>
          <a:bodyPr/>
          <a:lstStyle/>
          <a:p>
            <a:r>
              <a:rPr lang="en-US" b="1" i="1" u="sng" dirty="0"/>
              <a:t>Cross-Breeding</a:t>
            </a:r>
          </a:p>
        </p:txBody>
      </p:sp>
      <p:sp>
        <p:nvSpPr>
          <p:cNvPr id="3" name="Content Placeholder 2">
            <a:extLst>
              <a:ext uri="{FF2B5EF4-FFF2-40B4-BE49-F238E27FC236}">
                <a16:creationId xmlns:a16="http://schemas.microsoft.com/office/drawing/2014/main" id="{0D7FF899-7E3C-155C-5EB0-9763AE5CBB8E}"/>
              </a:ext>
            </a:extLst>
          </p:cNvPr>
          <p:cNvSpPr>
            <a:spLocks noGrp="1"/>
          </p:cNvSpPr>
          <p:nvPr>
            <p:ph idx="1"/>
          </p:nvPr>
        </p:nvSpPr>
        <p:spPr>
          <a:xfrm>
            <a:off x="1484310" y="1845425"/>
            <a:ext cx="10018713" cy="3945775"/>
          </a:xfrm>
        </p:spPr>
        <p:txBody>
          <a:bodyPr/>
          <a:lstStyle/>
          <a:p>
            <a:pPr marL="0" indent="0">
              <a:buNone/>
            </a:pPr>
            <a:r>
              <a:rPr lang="en-US" dirty="0"/>
              <a:t>Things which are taken into consideration when looking for a good milch animal:</a:t>
            </a:r>
          </a:p>
          <a:p>
            <a:pPr marL="457200" indent="-457200">
              <a:buFont typeface="+mj-lt"/>
              <a:buAutoNum type="arabicPeriod"/>
            </a:pPr>
            <a:r>
              <a:rPr lang="en-US" dirty="0"/>
              <a:t>Duration of lactation period</a:t>
            </a:r>
          </a:p>
          <a:p>
            <a:pPr marL="457200" indent="-457200">
              <a:buFont typeface="+mj-lt"/>
              <a:buAutoNum type="arabicPeriod"/>
            </a:pPr>
            <a:r>
              <a:rPr lang="en-US" dirty="0"/>
              <a:t>Resistance of Diseases</a:t>
            </a:r>
          </a:p>
          <a:p>
            <a:pPr marL="0" indent="0">
              <a:buNone/>
            </a:pPr>
            <a:r>
              <a:rPr lang="en-US" dirty="0"/>
              <a:t>This can be done through  cross breeding a foreign breed (for longer lactation period) and Indian breed (for resistance of diseases).</a:t>
            </a:r>
          </a:p>
          <a:p>
            <a:pPr marL="0" indent="0">
              <a:buNone/>
            </a:pPr>
            <a:endParaRPr lang="en-US" dirty="0"/>
          </a:p>
        </p:txBody>
      </p:sp>
    </p:spTree>
    <p:extLst>
      <p:ext uri="{BB962C8B-B14F-4D97-AF65-F5344CB8AC3E}">
        <p14:creationId xmlns:p14="http://schemas.microsoft.com/office/powerpoint/2010/main" val="387098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19F4-B973-C612-34D2-D649F7739CBF}"/>
              </a:ext>
            </a:extLst>
          </p:cNvPr>
          <p:cNvSpPr>
            <a:spLocks noGrp="1"/>
          </p:cNvSpPr>
          <p:nvPr>
            <p:ph type="title"/>
          </p:nvPr>
        </p:nvSpPr>
        <p:spPr>
          <a:xfrm>
            <a:off x="1484311" y="685801"/>
            <a:ext cx="10018713" cy="843742"/>
          </a:xfrm>
        </p:spPr>
        <p:txBody>
          <a:bodyPr/>
          <a:lstStyle/>
          <a:p>
            <a:r>
              <a:rPr lang="en-US" b="1" i="1" u="sng" dirty="0" err="1"/>
              <a:t>Maitainence</a:t>
            </a:r>
            <a:endParaRPr lang="en-US" b="1" i="1" u="sng" dirty="0"/>
          </a:p>
        </p:txBody>
      </p:sp>
      <p:sp>
        <p:nvSpPr>
          <p:cNvPr id="3" name="Content Placeholder 2">
            <a:extLst>
              <a:ext uri="{FF2B5EF4-FFF2-40B4-BE49-F238E27FC236}">
                <a16:creationId xmlns:a16="http://schemas.microsoft.com/office/drawing/2014/main" id="{B5E15810-C0AC-6C3B-45E0-635353786F04}"/>
              </a:ext>
            </a:extLst>
          </p:cNvPr>
          <p:cNvSpPr>
            <a:spLocks noGrp="1"/>
          </p:cNvSpPr>
          <p:nvPr>
            <p:ph idx="1"/>
          </p:nvPr>
        </p:nvSpPr>
        <p:spPr>
          <a:xfrm>
            <a:off x="1484310" y="1853739"/>
            <a:ext cx="10018713" cy="3937462"/>
          </a:xfrm>
        </p:spPr>
        <p:txBody>
          <a:bodyPr/>
          <a:lstStyle/>
          <a:p>
            <a:r>
              <a:rPr lang="en-US" dirty="0"/>
              <a:t>Proper cleaning and shelter facilities for cows and buffaloes are required for humane farming, for the health of the animals and for production of clean milk as well.</a:t>
            </a:r>
          </a:p>
          <a:p>
            <a:r>
              <a:rPr lang="en-US" dirty="0"/>
              <a:t>Animals require regular brushing to remove dirt and loose hair.</a:t>
            </a:r>
          </a:p>
          <a:p>
            <a:r>
              <a:rPr lang="en-US" dirty="0"/>
              <a:t>They should be sheltered under well-ventilated roofed sheds that protect them from rain, heat and cold.</a:t>
            </a:r>
          </a:p>
          <a:p>
            <a:r>
              <a:rPr lang="en-US" dirty="0"/>
              <a:t>The floor of the cattle shed needs to be sloping so as to stay dry and to facilitate cleaning.</a:t>
            </a:r>
          </a:p>
        </p:txBody>
      </p:sp>
    </p:spTree>
    <p:extLst>
      <p:ext uri="{BB962C8B-B14F-4D97-AF65-F5344CB8AC3E}">
        <p14:creationId xmlns:p14="http://schemas.microsoft.com/office/powerpoint/2010/main" val="287248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5040-6E73-204C-40F4-9F8934120A95}"/>
              </a:ext>
            </a:extLst>
          </p:cNvPr>
          <p:cNvSpPr>
            <a:spLocks noGrp="1"/>
          </p:cNvSpPr>
          <p:nvPr>
            <p:ph type="title"/>
          </p:nvPr>
        </p:nvSpPr>
        <p:spPr>
          <a:xfrm>
            <a:off x="1484311" y="685801"/>
            <a:ext cx="10018713" cy="960120"/>
          </a:xfrm>
        </p:spPr>
        <p:txBody>
          <a:bodyPr/>
          <a:lstStyle/>
          <a:p>
            <a:r>
              <a:rPr lang="en-US" b="1" i="1" u="sng" dirty="0"/>
              <a:t>Food Requirement</a:t>
            </a:r>
          </a:p>
        </p:txBody>
      </p:sp>
      <p:sp>
        <p:nvSpPr>
          <p:cNvPr id="3" name="Content Placeholder 2">
            <a:extLst>
              <a:ext uri="{FF2B5EF4-FFF2-40B4-BE49-F238E27FC236}">
                <a16:creationId xmlns:a16="http://schemas.microsoft.com/office/drawing/2014/main" id="{69FBA82E-DE04-2C25-4D26-9550CAE3E8EC}"/>
              </a:ext>
            </a:extLst>
          </p:cNvPr>
          <p:cNvSpPr>
            <a:spLocks noGrp="1"/>
          </p:cNvSpPr>
          <p:nvPr>
            <p:ph idx="1"/>
          </p:nvPr>
        </p:nvSpPr>
        <p:spPr>
          <a:xfrm>
            <a:off x="1484310" y="1903615"/>
            <a:ext cx="10018713" cy="3887585"/>
          </a:xfrm>
        </p:spPr>
        <p:txBody>
          <a:bodyPr>
            <a:normAutofit lnSpcReduction="10000"/>
          </a:bodyPr>
          <a:lstStyle/>
          <a:p>
            <a:pPr marL="0" indent="0">
              <a:buNone/>
            </a:pPr>
            <a:r>
              <a:rPr lang="en-US" dirty="0"/>
              <a:t>The food requirements of dairy animals are of two types: </a:t>
            </a:r>
          </a:p>
          <a:p>
            <a:pPr marL="457200" indent="-457200">
              <a:buAutoNum type="alphaLcParenBoth"/>
            </a:pPr>
            <a:r>
              <a:rPr lang="en-US" dirty="0"/>
              <a:t>maintenance requirement, which is the food required to support the animal to live a healthy life.</a:t>
            </a:r>
          </a:p>
          <a:p>
            <a:pPr marL="457200" indent="-457200">
              <a:buAutoNum type="alphaLcParenBoth"/>
            </a:pPr>
            <a:r>
              <a:rPr lang="en-US" dirty="0"/>
              <a:t>milk producing requirement, which is the type of food required during the lactation period.</a:t>
            </a:r>
          </a:p>
          <a:p>
            <a:pPr marL="0" indent="0">
              <a:buNone/>
            </a:pPr>
            <a:r>
              <a:rPr lang="en-US" dirty="0"/>
              <a:t>Animal feed includes:</a:t>
            </a:r>
          </a:p>
          <a:p>
            <a:pPr marL="0" indent="0">
              <a:buNone/>
            </a:pPr>
            <a:r>
              <a:rPr lang="en-US" dirty="0"/>
              <a:t>1. roughage, which is largely </a:t>
            </a:r>
            <a:r>
              <a:rPr lang="en-US" dirty="0" err="1"/>
              <a:t>fibre</a:t>
            </a:r>
            <a:endParaRPr lang="en-US" dirty="0"/>
          </a:p>
          <a:p>
            <a:pPr marL="0" indent="0">
              <a:buNone/>
            </a:pPr>
            <a:r>
              <a:rPr lang="en-US" dirty="0"/>
              <a:t>2.concentrates, which are low in </a:t>
            </a:r>
            <a:r>
              <a:rPr lang="en-US" dirty="0" err="1"/>
              <a:t>fibre</a:t>
            </a:r>
            <a:r>
              <a:rPr lang="en-US" dirty="0"/>
              <a:t> and contain relatively high levels of proteins and other nutrients.</a:t>
            </a:r>
          </a:p>
        </p:txBody>
      </p:sp>
    </p:spTree>
    <p:extLst>
      <p:ext uri="{BB962C8B-B14F-4D97-AF65-F5344CB8AC3E}">
        <p14:creationId xmlns:p14="http://schemas.microsoft.com/office/powerpoint/2010/main" val="1100612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753C-65F1-C6D0-3452-669F473448F7}"/>
              </a:ext>
            </a:extLst>
          </p:cNvPr>
          <p:cNvSpPr>
            <a:spLocks noGrp="1"/>
          </p:cNvSpPr>
          <p:nvPr>
            <p:ph type="title"/>
          </p:nvPr>
        </p:nvSpPr>
        <p:spPr>
          <a:xfrm>
            <a:off x="1484311" y="685800"/>
            <a:ext cx="10018713" cy="926869"/>
          </a:xfrm>
        </p:spPr>
        <p:txBody>
          <a:bodyPr/>
          <a:lstStyle/>
          <a:p>
            <a:r>
              <a:rPr lang="en-US" b="1" i="1" u="sng" dirty="0"/>
              <a:t>Diseases</a:t>
            </a:r>
          </a:p>
        </p:txBody>
      </p:sp>
      <p:sp>
        <p:nvSpPr>
          <p:cNvPr id="3" name="Content Placeholder 2">
            <a:extLst>
              <a:ext uri="{FF2B5EF4-FFF2-40B4-BE49-F238E27FC236}">
                <a16:creationId xmlns:a16="http://schemas.microsoft.com/office/drawing/2014/main" id="{03D3848D-C972-602B-498D-BBF45DDC755D}"/>
              </a:ext>
            </a:extLst>
          </p:cNvPr>
          <p:cNvSpPr>
            <a:spLocks noGrp="1"/>
          </p:cNvSpPr>
          <p:nvPr>
            <p:ph idx="1"/>
          </p:nvPr>
        </p:nvSpPr>
        <p:spPr>
          <a:xfrm>
            <a:off x="1484310" y="1978429"/>
            <a:ext cx="10018713" cy="3812771"/>
          </a:xfrm>
        </p:spPr>
        <p:txBody>
          <a:bodyPr/>
          <a:lstStyle/>
          <a:p>
            <a:r>
              <a:rPr lang="en-US" dirty="0"/>
              <a:t>The diseases, besides causing death, reduce milk production.</a:t>
            </a:r>
          </a:p>
          <a:p>
            <a:r>
              <a:rPr lang="en-US" dirty="0"/>
              <a:t> A healthy animal feeds regularly and has a normal posture.</a:t>
            </a:r>
          </a:p>
          <a:p>
            <a:r>
              <a:rPr lang="en-US" dirty="0"/>
              <a:t> The parasites of cattle may be both external parasites and internal parasites. The external parasites live on the skin and mainly cause skin diseases. The internal parasites like worms, affect stomach and intestine while flukes damage the liver.</a:t>
            </a:r>
          </a:p>
          <a:p>
            <a:r>
              <a:rPr lang="en-US" dirty="0"/>
              <a:t> Infectious diseases are also caused by bacteria and viruses. Vaccinations are given to farm animals against many major viral and bacterial diseases. </a:t>
            </a:r>
          </a:p>
        </p:txBody>
      </p:sp>
    </p:spTree>
    <p:extLst>
      <p:ext uri="{BB962C8B-B14F-4D97-AF65-F5344CB8AC3E}">
        <p14:creationId xmlns:p14="http://schemas.microsoft.com/office/powerpoint/2010/main" val="386007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43</TotalTime>
  <Words>395</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Corbel</vt:lpstr>
      <vt:lpstr>Ink Free</vt:lpstr>
      <vt:lpstr>Parallax</vt:lpstr>
      <vt:lpstr>Cattle Farming</vt:lpstr>
      <vt:lpstr>Table of Contents</vt:lpstr>
      <vt:lpstr>What is Animal Husbandry ?</vt:lpstr>
      <vt:lpstr>Cattle Farming</vt:lpstr>
      <vt:lpstr>Cross-Breeding</vt:lpstr>
      <vt:lpstr>Maitainence</vt:lpstr>
      <vt:lpstr>Food Requirement</vt:lpstr>
      <vt:lpstr>Diseases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Surya Gudupu</dc:creator>
  <cp:lastModifiedBy>Surya Gudupu</cp:lastModifiedBy>
  <cp:revision>1</cp:revision>
  <dcterms:created xsi:type="dcterms:W3CDTF">2024-11-03T03:54:25Z</dcterms:created>
  <dcterms:modified xsi:type="dcterms:W3CDTF">2024-11-03T04:38:21Z</dcterms:modified>
</cp:coreProperties>
</file>