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1" r:id="rId3"/>
    <p:sldId id="275" r:id="rId4"/>
    <p:sldId id="278" r:id="rId5"/>
    <p:sldId id="276" r:id="rId6"/>
    <p:sldId id="277" r:id="rId7"/>
    <p:sldId id="279" r:id="rId8"/>
    <p:sldId id="280" r:id="rId9"/>
    <p:sldId id="281" r:id="rId10"/>
    <p:sldId id="282" r:id="rId11"/>
    <p:sldId id="283" r:id="rId12"/>
    <p:sldId id="28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86" autoAdjust="0"/>
  </p:normalViewPr>
  <p:slideViewPr>
    <p:cSldViewPr>
      <p:cViewPr varScale="1">
        <p:scale>
          <a:sx n="86" d="100"/>
          <a:sy n="86" d="100"/>
        </p:scale>
        <p:origin x="562" y="7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6/17/2024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6/17/2024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6/17/2024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6/17/2024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6/17/2024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6/17/2024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rice-fields-paddy-cultivation-20411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rivers-390635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samtimes.org/node/11369" TargetMode="Externa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s.stackexchange.com/questions/24553/can-anyone-point-me-to-a-dataset-shapefile-or-other-format-for-the-north-ameri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akpx.com/19235/water-droplet/1440x900-wallpaper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iver_Ganga_at_Haridwar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simha/3767906689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Northern plain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474687-A904-6E8D-4AE8-C4F5A41C0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EFF1-7322-7591-F85C-FB41ACAC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Bhabar and Terai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E9E2-4B1C-8426-AD4C-83FDE036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Bhabar: A narrow belt where rivers deposit pebbles after descending from the mountains.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Terai: A wet, swampy, and marshy region south of the Bhabar belt, which was once a thickly forested region full of wildlife.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74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C0F2-D9DC-5070-9F9F-699D3F13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Bhangar</a:t>
            </a:r>
            <a:r>
              <a:rPr lang="en-IN" dirty="0"/>
              <a:t> and Khadar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72D9-AA72-56A5-60C1-F93D3331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Bhangar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: The largest part of the northern plain, formed of older alluvium, known for its terrace-like feature and calcareous deposits known as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kankar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Khadar: The newer, younger deposits of the floodplains, renewed almost every year, thus fertile and ideal for intensive agriculture.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6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F18E-1BE8-2089-6161-BEC3AFE68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88824" cy="6858000"/>
          </a:xfrm>
        </p:spPr>
        <p:txBody>
          <a:bodyPr anchor="ctr">
            <a:normAutofit/>
          </a:bodyPr>
          <a:lstStyle/>
          <a:p>
            <a:pPr algn="ctr"/>
            <a:r>
              <a:rPr lang="en-IN" sz="1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48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Introduction to the Northern Plain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Formed by the interplay of the Indus, the Ganga, and the Brahmaputra rivers and their tributaries.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Made of alluvial soil, deposited over millions of years.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Spreads over an area of 7 lakh sq. km, making it a densely populated physiographic division.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Inter"/>
              </a:rPr>
              <a:t>The plain is about 2400 km long and 240 to 320 km broad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Agriculturally productive due to rich soil, adequate water supply, and favourable climate.</a:t>
            </a:r>
          </a:p>
          <a:p>
            <a:pPr marL="45720" indent="0" algn="l">
              <a:buNone/>
            </a:pPr>
            <a:endParaRPr lang="en-US" b="0" i="0" dirty="0">
              <a:solidFill>
                <a:schemeClr val="tx2"/>
              </a:solidFill>
              <a:effectLst/>
              <a:latin typeface="In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BE21F3-5787-0EC8-DDEB-253AD360B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94212" y="5157192"/>
            <a:ext cx="4323772" cy="324282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8D02-67FB-946B-DA5A-6AB80671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Depositional Work of 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7DFB-644B-2868-26A2-A495917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Rivers from northern mountains are involved in depositional 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In the lower course, the velocity of the river decreases, leading to the formation of riverine islands.</a:t>
            </a:r>
          </a:p>
          <a:p>
            <a:pPr marL="45720" indent="0">
              <a:buNone/>
            </a:pP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64E3E-D799-82E3-E91B-1A6D731CA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58308" y="2813378"/>
            <a:ext cx="6733340" cy="3794183"/>
          </a:xfrm>
          <a:prstGeom prst="snip2DiagRect">
            <a:avLst>
              <a:gd name="adj1" fmla="val 3729"/>
              <a:gd name="adj2" fmla="val 2934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67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B6BA-2534-4732-03E1-5D550FFC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Majuli</a:t>
            </a:r>
            <a:r>
              <a:rPr lang="en-US" dirty="0"/>
              <a:t> - The Largest Inhabited Riverine Island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DF6C-560D-44E8-20B8-72CC6B49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chemeClr val="tx2"/>
                </a:solidFill>
                <a:effectLst/>
                <a:latin typeface="Inter"/>
              </a:rPr>
              <a:t>Majuli</a:t>
            </a: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, in the Brahmaputra river, is the largest inhabited riverine island in the world.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865AC-E780-8E54-13B8-32496E6F7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98068" y="2132856"/>
            <a:ext cx="6130652" cy="459798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4304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5196-A2A2-79B6-FBA3-392A0000A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the Northern Plain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AA95-343E-D227-0026-ABD34E32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Broadly divided into three sections: Western part (Punjab Plains), Ganga plain, and Brahmaputra plain.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The Punjab Plains are formed by the Indus and its tributaries, with the larger part lying in Pakistan.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32D40-57D5-5761-4F38-D9FC488CE4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4372" y="3284984"/>
            <a:ext cx="5000027" cy="3429000"/>
          </a:xfrm>
          <a:prstGeom prst="bracketPair">
            <a:avLst/>
          </a:prstGeom>
        </p:spPr>
      </p:pic>
    </p:spTree>
    <p:extLst>
      <p:ext uri="{BB962C8B-B14F-4D97-AF65-F5344CB8AC3E}">
        <p14:creationId xmlns:p14="http://schemas.microsoft.com/office/powerpoint/2010/main" val="293274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03F40-5601-3605-7BD5-68A2E5A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'Doab' and 'Punjab'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3862-9211-5564-2147-9001B150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'Doab' is made up of two words — 'do' meaning two and 'ab' meaning water.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'Punjab' is also made up of two words — 'Punj' meaning five and 'ab' meaning water.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5F77E-8838-6C76-1BE6-BA1BF589C8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32429" y="3212976"/>
            <a:ext cx="6740864" cy="3595127"/>
          </a:xfrm>
          <a:prstGeom prst="teardrop">
            <a:avLst>
              <a:gd name="adj" fmla="val 118428"/>
            </a:avLst>
          </a:prstGeom>
        </p:spPr>
      </p:pic>
    </p:spTree>
    <p:extLst>
      <p:ext uri="{BB962C8B-B14F-4D97-AF65-F5344CB8AC3E}">
        <p14:creationId xmlns:p14="http://schemas.microsoft.com/office/powerpoint/2010/main" val="264137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1DEB-F809-D245-7773-972CBA705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Distributaries and the Ganga Plain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A73B-6190-923E-D66B-17BB1FF6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2"/>
                </a:solidFill>
                <a:effectLst/>
                <a:latin typeface="Inter"/>
              </a:rPr>
              <a:t>Rivers in their lower course split into numerous channels due to the deposition of silt, known as distributaries.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2"/>
                </a:solidFill>
                <a:effectLst/>
                <a:latin typeface="Inter"/>
              </a:rPr>
              <a:t>The Ganga plain extends between </a:t>
            </a:r>
            <a:r>
              <a:rPr lang="en-IN" b="0" i="0" dirty="0" err="1">
                <a:solidFill>
                  <a:schemeClr val="tx2"/>
                </a:solidFill>
                <a:effectLst/>
                <a:latin typeface="Inter"/>
              </a:rPr>
              <a:t>Ghaggar</a:t>
            </a:r>
            <a:r>
              <a:rPr lang="en-IN" b="0" i="0" dirty="0">
                <a:solidFill>
                  <a:schemeClr val="tx2"/>
                </a:solidFill>
                <a:effectLst/>
                <a:latin typeface="Inter"/>
              </a:rPr>
              <a:t> and Teesta rivers, spread over North India in Haryana, Delhi, U.P., Bihar, partly Jharkhand, and West Bengal.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4C10C-C84F-6F46-E66C-34F62B7B70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10236" y="3501008"/>
            <a:ext cx="4207635" cy="315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9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C14C-029E-9F53-40D9-84FCC731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Brahmaputra 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ED17F-D164-83A0-0B89-425E68B68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63" y="1844824"/>
            <a:ext cx="9753600" cy="4343400"/>
          </a:xfrm>
        </p:spPr>
        <p:txBody>
          <a:bodyPr/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In the East, particularly in Assam lies the Brahmaputra plain.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812CF-A457-B4B8-3EE3-D6C5FCED8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54052" y="2389004"/>
            <a:ext cx="6912768" cy="4468996"/>
          </a:xfrm>
          <a:prstGeom prst="trapezoid">
            <a:avLst/>
          </a:prstGeom>
        </p:spPr>
      </p:pic>
    </p:spTree>
    <p:extLst>
      <p:ext uri="{BB962C8B-B14F-4D97-AF65-F5344CB8AC3E}">
        <p14:creationId xmlns:p14="http://schemas.microsoft.com/office/powerpoint/2010/main" val="4209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3CC0-8C22-B106-B908-360B47D4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Relief Features of the Northern Plains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3623-A7DC-7647-A1A6-6A8B5C48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The northern plains are not just flat land, they have diverse relief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Inter"/>
              </a:rPr>
              <a:t>According to the variations in relief features, the Northern plains can be divided into four regions.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6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42</TotalTime>
  <Words>446</Words>
  <Application>Microsoft Office PowerPoint</Application>
  <PresentationFormat>Custom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Inter</vt:lpstr>
      <vt:lpstr>World Presentation 16x9</vt:lpstr>
      <vt:lpstr>The Northern plain</vt:lpstr>
      <vt:lpstr>Introduction to the Northern Plain</vt:lpstr>
      <vt:lpstr>Depositional Work of Rivers</vt:lpstr>
      <vt:lpstr>Majuli - The Largest Inhabited Riverine Island</vt:lpstr>
      <vt:lpstr>Division of the Northern Plain</vt:lpstr>
      <vt:lpstr>Understanding 'Doab' and 'Punjab'</vt:lpstr>
      <vt:lpstr>Distributaries and the Ganga Plain</vt:lpstr>
      <vt:lpstr>The Brahmaputra Plain</vt:lpstr>
      <vt:lpstr>Relief Features of the Northern Plains</vt:lpstr>
      <vt:lpstr>Bhabar and Terai Regions</vt:lpstr>
      <vt:lpstr>Bhangar and Khadar Regions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Northern plain</dc:title>
  <dc:creator>Anirudh Vempati</dc:creator>
  <cp:lastModifiedBy>Anirudh Vempati</cp:lastModifiedBy>
  <cp:revision>2</cp:revision>
  <dcterms:created xsi:type="dcterms:W3CDTF">2024-06-17T14:27:16Z</dcterms:created>
  <dcterms:modified xsi:type="dcterms:W3CDTF">2024-06-17T15:09:50Z</dcterms:modified>
</cp:coreProperties>
</file>