
<file path=[Content_Types].xml><?xml version="1.0" encoding="utf-8"?>
<Types xmlns="http://schemas.openxmlformats.org/package/2006/content-types">
  <Default Extension="1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ya Gudupu" userId="53fda80735654a4c" providerId="LiveId" clId="{51D83435-BE01-47F3-B11C-478C2152AE95}"/>
    <pc:docChg chg="undo custSel addSld modSld">
      <pc:chgData name="Surya Gudupu" userId="53fda80735654a4c" providerId="LiveId" clId="{51D83435-BE01-47F3-B11C-478C2152AE95}" dt="2024-07-17T13:41:09.832" v="1036"/>
      <pc:docMkLst>
        <pc:docMk/>
      </pc:docMkLst>
      <pc:sldChg chg="modSp new mod">
        <pc:chgData name="Surya Gudupu" userId="53fda80735654a4c" providerId="LiveId" clId="{51D83435-BE01-47F3-B11C-478C2152AE95}" dt="2024-07-17T13:41:09.832" v="1036"/>
        <pc:sldMkLst>
          <pc:docMk/>
          <pc:sldMk cId="2538639886" sldId="256"/>
        </pc:sldMkLst>
        <pc:spChg chg="mod">
          <ac:chgData name="Surya Gudupu" userId="53fda80735654a4c" providerId="LiveId" clId="{51D83435-BE01-47F3-B11C-478C2152AE95}" dt="2024-07-17T13:41:09.832" v="1036"/>
          <ac:spMkLst>
            <pc:docMk/>
            <pc:sldMk cId="2538639886" sldId="256"/>
            <ac:spMk id="2" creationId="{0EAA3718-C4BC-2397-29E2-D3BDCDF25E9A}"/>
          </ac:spMkLst>
        </pc:spChg>
        <pc:spChg chg="mod">
          <ac:chgData name="Surya Gudupu" userId="53fda80735654a4c" providerId="LiveId" clId="{51D83435-BE01-47F3-B11C-478C2152AE95}" dt="2024-07-17T13:41:09.832" v="1036"/>
          <ac:spMkLst>
            <pc:docMk/>
            <pc:sldMk cId="2538639886" sldId="256"/>
            <ac:spMk id="3" creationId="{57B6D104-22F1-CE74-B3C1-BCA3D2F6E352}"/>
          </ac:spMkLst>
        </pc:spChg>
      </pc:sldChg>
      <pc:sldChg chg="modSp new mod">
        <pc:chgData name="Surya Gudupu" userId="53fda80735654a4c" providerId="LiveId" clId="{51D83435-BE01-47F3-B11C-478C2152AE95}" dt="2024-07-17T13:41:09.832" v="1036"/>
        <pc:sldMkLst>
          <pc:docMk/>
          <pc:sldMk cId="2771604584" sldId="257"/>
        </pc:sldMkLst>
        <pc:spChg chg="mod">
          <ac:chgData name="Surya Gudupu" userId="53fda80735654a4c" providerId="LiveId" clId="{51D83435-BE01-47F3-B11C-478C2152AE95}" dt="2024-07-17T13:41:09.832" v="1036"/>
          <ac:spMkLst>
            <pc:docMk/>
            <pc:sldMk cId="2771604584" sldId="257"/>
            <ac:spMk id="2" creationId="{C4ED23C3-B2CD-6DF1-27E5-B79E6D00CA74}"/>
          </ac:spMkLst>
        </pc:spChg>
        <pc:spChg chg="mod">
          <ac:chgData name="Surya Gudupu" userId="53fda80735654a4c" providerId="LiveId" clId="{51D83435-BE01-47F3-B11C-478C2152AE95}" dt="2024-07-17T13:41:09.832" v="1036"/>
          <ac:spMkLst>
            <pc:docMk/>
            <pc:sldMk cId="2771604584" sldId="257"/>
            <ac:spMk id="3" creationId="{3CB1EB0D-8E0E-E14C-2127-D446370225D1}"/>
          </ac:spMkLst>
        </pc:spChg>
      </pc:sldChg>
      <pc:sldChg chg="modSp add mod">
        <pc:chgData name="Surya Gudupu" userId="53fda80735654a4c" providerId="LiveId" clId="{51D83435-BE01-47F3-B11C-478C2152AE95}" dt="2024-07-17T13:41:09.832" v="1036"/>
        <pc:sldMkLst>
          <pc:docMk/>
          <pc:sldMk cId="1280846470" sldId="258"/>
        </pc:sldMkLst>
        <pc:spChg chg="mod">
          <ac:chgData name="Surya Gudupu" userId="53fda80735654a4c" providerId="LiveId" clId="{51D83435-BE01-47F3-B11C-478C2152AE95}" dt="2024-07-17T13:41:09.832" v="1036"/>
          <ac:spMkLst>
            <pc:docMk/>
            <pc:sldMk cId="1280846470" sldId="258"/>
            <ac:spMk id="2" creationId="{C4ED23C3-B2CD-6DF1-27E5-B79E6D00CA74}"/>
          </ac:spMkLst>
        </pc:spChg>
        <pc:spChg chg="mod">
          <ac:chgData name="Surya Gudupu" userId="53fda80735654a4c" providerId="LiveId" clId="{51D83435-BE01-47F3-B11C-478C2152AE95}" dt="2024-07-17T13:41:09.832" v="1036"/>
          <ac:spMkLst>
            <pc:docMk/>
            <pc:sldMk cId="1280846470" sldId="258"/>
            <ac:spMk id="3" creationId="{3CB1EB0D-8E0E-E14C-2127-D446370225D1}"/>
          </ac:spMkLst>
        </pc:spChg>
      </pc:sldChg>
      <pc:sldChg chg="modSp new mod">
        <pc:chgData name="Surya Gudupu" userId="53fda80735654a4c" providerId="LiveId" clId="{51D83435-BE01-47F3-B11C-478C2152AE95}" dt="2024-07-17T13:41:09.832" v="1036"/>
        <pc:sldMkLst>
          <pc:docMk/>
          <pc:sldMk cId="3589908247" sldId="259"/>
        </pc:sldMkLst>
        <pc:spChg chg="mod">
          <ac:chgData name="Surya Gudupu" userId="53fda80735654a4c" providerId="LiveId" clId="{51D83435-BE01-47F3-B11C-478C2152AE95}" dt="2024-07-17T13:41:09.832" v="1036"/>
          <ac:spMkLst>
            <pc:docMk/>
            <pc:sldMk cId="3589908247" sldId="259"/>
            <ac:spMk id="2" creationId="{28AFFCDA-B3C0-62A4-B83E-2628C93CE79C}"/>
          </ac:spMkLst>
        </pc:spChg>
        <pc:spChg chg="mod">
          <ac:chgData name="Surya Gudupu" userId="53fda80735654a4c" providerId="LiveId" clId="{51D83435-BE01-47F3-B11C-478C2152AE95}" dt="2024-07-17T13:41:09.832" v="1036"/>
          <ac:spMkLst>
            <pc:docMk/>
            <pc:sldMk cId="3589908247" sldId="259"/>
            <ac:spMk id="3" creationId="{D13D66CF-A28B-EEBE-D779-33CCA1B0C776}"/>
          </ac:spMkLst>
        </pc:spChg>
      </pc:sldChg>
      <pc:sldChg chg="modSp new mod">
        <pc:chgData name="Surya Gudupu" userId="53fda80735654a4c" providerId="LiveId" clId="{51D83435-BE01-47F3-B11C-478C2152AE95}" dt="2024-07-17T13:41:09.832" v="1036"/>
        <pc:sldMkLst>
          <pc:docMk/>
          <pc:sldMk cId="3572093360" sldId="260"/>
        </pc:sldMkLst>
        <pc:spChg chg="mod">
          <ac:chgData name="Surya Gudupu" userId="53fda80735654a4c" providerId="LiveId" clId="{51D83435-BE01-47F3-B11C-478C2152AE95}" dt="2024-07-17T13:41:09.832" v="1036"/>
          <ac:spMkLst>
            <pc:docMk/>
            <pc:sldMk cId="3572093360" sldId="260"/>
            <ac:spMk id="2" creationId="{F26DE004-6666-90E5-B8D7-71DA474E1EF8}"/>
          </ac:spMkLst>
        </pc:spChg>
        <pc:spChg chg="mod">
          <ac:chgData name="Surya Gudupu" userId="53fda80735654a4c" providerId="LiveId" clId="{51D83435-BE01-47F3-B11C-478C2152AE95}" dt="2024-07-17T13:41:09.832" v="1036"/>
          <ac:spMkLst>
            <pc:docMk/>
            <pc:sldMk cId="3572093360" sldId="260"/>
            <ac:spMk id="3" creationId="{ABF50E1B-D593-ED2B-3D28-40A47764A492}"/>
          </ac:spMkLst>
        </pc:spChg>
      </pc:sldChg>
      <pc:sldChg chg="modSp new mod">
        <pc:chgData name="Surya Gudupu" userId="53fda80735654a4c" providerId="LiveId" clId="{51D83435-BE01-47F3-B11C-478C2152AE95}" dt="2024-07-17T13:41:09.832" v="1036"/>
        <pc:sldMkLst>
          <pc:docMk/>
          <pc:sldMk cId="1015937410" sldId="261"/>
        </pc:sldMkLst>
        <pc:spChg chg="mod">
          <ac:chgData name="Surya Gudupu" userId="53fda80735654a4c" providerId="LiveId" clId="{51D83435-BE01-47F3-B11C-478C2152AE95}" dt="2024-07-17T13:41:09.832" v="1036"/>
          <ac:spMkLst>
            <pc:docMk/>
            <pc:sldMk cId="1015937410" sldId="261"/>
            <ac:spMk id="2" creationId="{75982113-2B59-87A9-9F5A-EC7E6896EA29}"/>
          </ac:spMkLst>
        </pc:spChg>
        <pc:spChg chg="mod">
          <ac:chgData name="Surya Gudupu" userId="53fda80735654a4c" providerId="LiveId" clId="{51D83435-BE01-47F3-B11C-478C2152AE95}" dt="2024-07-17T13:41:09.832" v="1036"/>
          <ac:spMkLst>
            <pc:docMk/>
            <pc:sldMk cId="1015937410" sldId="261"/>
            <ac:spMk id="3" creationId="{6C1FEBF4-CB5F-3B83-1824-F976B2B67AA3}"/>
          </ac:spMkLst>
        </pc:spChg>
      </pc:sldChg>
      <pc:sldChg chg="new setBg">
        <pc:chgData name="Surya Gudupu" userId="53fda80735654a4c" providerId="LiveId" clId="{51D83435-BE01-47F3-B11C-478C2152AE95}" dt="2024-07-17T13:39:31.839" v="1031"/>
        <pc:sldMkLst>
          <pc:docMk/>
          <pc:sldMk cId="1820395001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C7B7-FF31-491F-A050-25C18C08182E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15DB-6345-4B2D-8714-14F3B26CEC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C7B7-FF31-491F-A050-25C18C08182E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15DB-6345-4B2D-8714-14F3B26CE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3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C7B7-FF31-491F-A050-25C18C08182E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15DB-6345-4B2D-8714-14F3B26CE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5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C7B7-FF31-491F-A050-25C18C08182E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15DB-6345-4B2D-8714-14F3B26CE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8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C7B7-FF31-491F-A050-25C18C08182E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15DB-6345-4B2D-8714-14F3B26CECC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48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C7B7-FF31-491F-A050-25C18C08182E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15DB-6345-4B2D-8714-14F3B26CE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0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C7B7-FF31-491F-A050-25C18C08182E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15DB-6345-4B2D-8714-14F3B26CE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1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C7B7-FF31-491F-A050-25C18C08182E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15DB-6345-4B2D-8714-14F3B26CE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6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C7B7-FF31-491F-A050-25C18C08182E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15DB-6345-4B2D-8714-14F3B26CE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9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25C7B7-FF31-491F-A050-25C18C08182E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CB15DB-6345-4B2D-8714-14F3B26CE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6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C7B7-FF31-491F-A050-25C18C08182E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B15DB-6345-4B2D-8714-14F3B26CE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4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25C7B7-FF31-491F-A050-25C18C08182E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CB15DB-6345-4B2D-8714-14F3B26CEC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494728/free-illustration-image-thank-you-black-calligraphy" TargetMode="External"/><Relationship Id="rId2" Type="http://schemas.openxmlformats.org/officeDocument/2006/relationships/image" Target="../media/image1.1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3718-C4BC-2397-29E2-D3BDCDF25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Chemistry Flipped Classroom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6D104-22F1-CE74-B3C1-BCA3D2F6E3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By:</a:t>
            </a:r>
          </a:p>
          <a:p>
            <a:r>
              <a:rPr lang="en-US" dirty="0"/>
              <a:t>Group 2</a:t>
            </a:r>
          </a:p>
          <a:p>
            <a:r>
              <a:rPr lang="en-US" dirty="0"/>
              <a:t>Roll number: 7 to 12</a:t>
            </a:r>
          </a:p>
        </p:txBody>
      </p:sp>
    </p:spTree>
    <p:extLst>
      <p:ext uri="{BB962C8B-B14F-4D97-AF65-F5344CB8AC3E}">
        <p14:creationId xmlns:p14="http://schemas.microsoft.com/office/powerpoint/2010/main" val="25386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23C3-B2CD-6DF1-27E5-B79E6D00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Bahnschrift SemiBold" panose="020B0502040204020203" pitchFamily="34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EB0D-8E0E-E14C-2127-D44637022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A solution is a </a:t>
            </a:r>
            <a:r>
              <a:rPr lang="en-US" sz="4400" dirty="0">
                <a:highlight>
                  <a:srgbClr val="00FFFF"/>
                </a:highlight>
              </a:rPr>
              <a:t>homogeneous</a:t>
            </a:r>
            <a:r>
              <a:rPr lang="en-US" sz="4400" dirty="0"/>
              <a:t> mixture of two or more substances.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0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23C3-B2CD-6DF1-27E5-B79E6D00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Bahnschrift SemiBold" panose="020B0502040204020203" pitchFamily="34" charset="0"/>
              </a:rPr>
              <a:t>Alloys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1EB0D-8E0E-E14C-2127-D44637022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Alloys are the mixtures of (</a:t>
            </a:r>
            <a:r>
              <a:rPr lang="en-US" sz="4400" dirty="0">
                <a:highlight>
                  <a:srgbClr val="00FFFF"/>
                </a:highlight>
              </a:rPr>
              <a:t>two or more metals</a:t>
            </a:r>
            <a:r>
              <a:rPr lang="en-US" sz="4400" dirty="0"/>
              <a:t>) or (</a:t>
            </a:r>
            <a:r>
              <a:rPr lang="en-US" sz="4400" dirty="0">
                <a:highlight>
                  <a:srgbClr val="C0C0C0"/>
                </a:highlight>
              </a:rPr>
              <a:t>a metal and a non- metal</a:t>
            </a:r>
            <a:r>
              <a:rPr lang="en-US" sz="4400" dirty="0"/>
              <a:t>) and cannot be separated by into their components by </a:t>
            </a:r>
            <a:r>
              <a:rPr lang="en-US" sz="4400" dirty="0" err="1"/>
              <a:t>phscial</a:t>
            </a:r>
            <a:r>
              <a:rPr lang="en-US" sz="4400" dirty="0"/>
              <a:t> components.</a:t>
            </a:r>
          </a:p>
        </p:txBody>
      </p:sp>
    </p:spTree>
    <p:extLst>
      <p:ext uri="{BB962C8B-B14F-4D97-AF65-F5344CB8AC3E}">
        <p14:creationId xmlns:p14="http://schemas.microsoft.com/office/powerpoint/2010/main" val="1280846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FCDA-B3C0-62A4-B83E-2628C93C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Bahnschrift SemiBold" panose="020B0502040204020203" pitchFamily="34" charset="0"/>
              </a:rPr>
              <a:t>Properties of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D66CF-A28B-EEBE-D779-33CCA1B0C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solution is a </a:t>
            </a:r>
            <a:r>
              <a:rPr lang="en-US" u="sng" dirty="0"/>
              <a:t>homogenous mixture</a:t>
            </a:r>
          </a:p>
          <a:p>
            <a:r>
              <a:rPr lang="en-US" dirty="0"/>
              <a:t>The particles of a solution are smaller than 1 nm (10</a:t>
            </a:r>
            <a:r>
              <a:rPr lang="en-US" baseline="30000" dirty="0"/>
              <a:t>9</a:t>
            </a:r>
            <a:r>
              <a:rPr lang="en-US" dirty="0"/>
              <a:t> </a:t>
            </a:r>
            <a:r>
              <a:rPr lang="en-US" dirty="0" err="1"/>
              <a:t>metre</a:t>
            </a:r>
            <a:r>
              <a:rPr lang="en-US" dirty="0"/>
              <a:t>) in diameter so it </a:t>
            </a:r>
            <a:r>
              <a:rPr lang="en-US" u="sng" dirty="0"/>
              <a:t>can’t be seen with a naked eye.</a:t>
            </a:r>
          </a:p>
          <a:p>
            <a:r>
              <a:rPr lang="en-US" dirty="0"/>
              <a:t>Due to small particle size , they don’t scatter the beam of light passing through the solution . So </a:t>
            </a:r>
            <a:r>
              <a:rPr lang="en-US" u="sng" dirty="0"/>
              <a:t>the path of light is not visible in a solution</a:t>
            </a:r>
            <a:r>
              <a:rPr lang="en-US" dirty="0"/>
              <a:t>.</a:t>
            </a:r>
          </a:p>
          <a:p>
            <a:r>
              <a:rPr lang="en-US" dirty="0"/>
              <a:t>The solute particles cannot be separated from the mixture by the process of filtration. The solute particles do not settle down when left undisturbed, that is, a solution is stable.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08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DE004-6666-90E5-B8D7-71DA474E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Bahnschrift SemiBold" panose="020B0502040204020203" pitchFamily="34" charset="0"/>
              </a:rPr>
              <a:t>Concentration of a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0E1B-D593-ED2B-3D28-40A47764A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We understand that in a solution the relative proportion of the solute and solvent can be varied. Depending upon the amount of solute present in a solution , it can be divided into 3 types :</a:t>
            </a:r>
          </a:p>
          <a:p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Dilute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Concentrated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Saturated</a:t>
            </a:r>
          </a:p>
        </p:txBody>
      </p:sp>
    </p:spTree>
    <p:extLst>
      <p:ext uri="{BB962C8B-B14F-4D97-AF65-F5344CB8AC3E}">
        <p14:creationId xmlns:p14="http://schemas.microsoft.com/office/powerpoint/2010/main" val="357209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82113-2B59-87A9-9F5A-EC7E6896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Bahnschrift SemiBold" panose="020B0502040204020203" pitchFamily="34" charset="0"/>
              </a:rPr>
              <a:t>Formulae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FEBF4-CB5F-3B83-1824-F976B2B67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LcParenBoth"/>
            </a:pPr>
            <a:r>
              <a:rPr lang="en-US" dirty="0">
                <a:latin typeface="Bahnschrift SemiBold" panose="020B0502040204020203" pitchFamily="34" charset="0"/>
              </a:rPr>
              <a:t>Mass by mass percentage of a solution =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(Mass of solute/Mass of solution)*100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(ii) </a:t>
            </a:r>
            <a:r>
              <a:rPr lang="en-US" dirty="0">
                <a:latin typeface="Bahnschrift SemiBold" panose="020B0502040204020203" pitchFamily="34" charset="0"/>
              </a:rPr>
              <a:t>Mass by volume percentage of a solution =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(Mass of solute/Volume of solution )*100</a:t>
            </a:r>
          </a:p>
          <a:p>
            <a:pPr marL="0" indent="0">
              <a:buNone/>
            </a:pP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/>
              <a:t>(iii)</a:t>
            </a:r>
            <a:r>
              <a:rPr lang="en-US" dirty="0">
                <a:latin typeface="Bahnschrift SemiBold" panose="020B0502040204020203" pitchFamily="34" charset="0"/>
              </a:rPr>
              <a:t>Volume by volume percentage of a solution=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(Volume of solute /Volume of solution )*100</a:t>
            </a:r>
          </a:p>
        </p:txBody>
      </p:sp>
    </p:spTree>
    <p:extLst>
      <p:ext uri="{BB962C8B-B14F-4D97-AF65-F5344CB8AC3E}">
        <p14:creationId xmlns:p14="http://schemas.microsoft.com/office/powerpoint/2010/main" val="101593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3950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264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 Black</vt:lpstr>
      <vt:lpstr>Bahnschrift Light</vt:lpstr>
      <vt:lpstr>Bahnschrift SemiBold</vt:lpstr>
      <vt:lpstr>Calibri</vt:lpstr>
      <vt:lpstr>Calibri Light</vt:lpstr>
      <vt:lpstr>Retrospect</vt:lpstr>
      <vt:lpstr>Chemistry Flipped Classroom</vt:lpstr>
      <vt:lpstr>Solution</vt:lpstr>
      <vt:lpstr>Alloys</vt:lpstr>
      <vt:lpstr>Properties of a solution</vt:lpstr>
      <vt:lpstr>Concentration of a solution</vt:lpstr>
      <vt:lpstr>Formulae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Surya Gudupu</dc:creator>
  <cp:lastModifiedBy>Surya Gudupu</cp:lastModifiedBy>
  <cp:revision>1</cp:revision>
  <dcterms:created xsi:type="dcterms:W3CDTF">2024-07-17T13:07:47Z</dcterms:created>
  <dcterms:modified xsi:type="dcterms:W3CDTF">2024-07-17T13:41:15Z</dcterms:modified>
</cp:coreProperties>
</file>