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26DA-51CA-2EDF-6F4C-97FB4F7C4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6F12F-2CDC-DCF4-D718-80440A8BB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12CF-3FBF-0CE4-A37E-FD2096CE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C85C-2EBF-4271-8B43-6D26AB1AE91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12CFC-EBE1-BF1B-F085-30ED71B1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1EF50-ABC0-4EC3-8260-2AEDAC32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EC8B-C784-447E-93AC-A21B9EC89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21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357E-B51C-EB6F-F1D9-00C8867F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F54B2-6C0E-6F08-C459-281C3A002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BAE93-C0FB-BA88-6873-D0AFBF55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C85C-2EBF-4271-8B43-6D26AB1AE91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D6CD3-6F77-FCBE-81DC-D14F04B3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F5BAB-45FD-23AC-61F0-8DBC52C9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EC8B-C784-447E-93AC-A21B9EC89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9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66842A-5C32-0693-889F-AF3F8A3B2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4BCB9-ABF0-FFF9-E5C4-EA15039A3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45614-823A-3AC4-BBCC-D12A05B6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C85C-2EBF-4271-8B43-6D26AB1AE91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C89AA-8FCC-56CA-1E1D-F457D8E6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2D57D-23E2-3ECB-89D5-26417F69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EC8B-C784-447E-93AC-A21B9EC89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12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75AF-F548-2417-D285-DAD607E7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AEB73-711C-C88C-6F68-439546B30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B18C7-0F30-6595-8C8D-8D653693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C85C-2EBF-4271-8B43-6D26AB1AE91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475E6-5B9C-1CDD-FAC4-FB0929DC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2EDBC-FBA2-2FCA-B2E5-B35467E0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EC8B-C784-447E-93AC-A21B9EC89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56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2F22-20C4-083E-8881-F461FDBC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1265B-DA06-78C6-9BB2-949BC1E2C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E74-1972-202D-4437-5C67957C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C85C-2EBF-4271-8B43-6D26AB1AE91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7D7ED-1D79-BE9C-EDA1-5B4DA1DA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1280B-5FE8-F245-ABF8-6A52DCBF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EC8B-C784-447E-93AC-A21B9EC89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10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8FF9-2D74-B7DD-36E9-09798581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079B-5DBA-0196-B171-9C785EE75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CA9C0-9797-017F-029A-64EB90E18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5235C-5039-C352-2AE2-5FC7D3A5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C85C-2EBF-4271-8B43-6D26AB1AE91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B9DC9-378A-B216-AA11-1BA43548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E3AF8-392C-0003-366A-BB31E36E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EC8B-C784-447E-93AC-A21B9EC89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39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D41E-5FE6-B524-1C06-66E25F2C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07074-4170-263C-BF65-18798F1B3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4F6EA-B4FF-F0DA-E23E-425FA92C5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7FA27-F8AE-CF4B-9E2F-93D670255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E6792-B42C-7BF1-6C1A-9EB56371D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FE770-2801-7F29-84F7-B66ABCFC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C85C-2EBF-4271-8B43-6D26AB1AE91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98067-6C2B-E8C1-1BE7-B9106E76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18552-5DD5-22D3-C5D1-5C52C261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EC8B-C784-447E-93AC-A21B9EC89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0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3B83-C6B8-4BC0-996D-FD8A1837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61E41-5B57-6958-DF20-74C611D8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C85C-2EBF-4271-8B43-6D26AB1AE91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A4373-05A7-2DF6-2B5D-DACEBC66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EB289-1E3C-DCFA-A9B4-87B075D2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EC8B-C784-447E-93AC-A21B9EC89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99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6B6BD-B2A0-9221-EC5C-46023096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C85C-2EBF-4271-8B43-6D26AB1AE91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34E87-6091-746C-D82C-CBF94244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BD0EF-1120-A248-1E15-9344E8F7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EC8B-C784-447E-93AC-A21B9EC89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88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E4E7-709D-91D0-B4C8-4D18FC2C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6BEF0-3973-92A0-6CD4-E834245D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B85B9-0F27-36B5-9406-32D68A439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F0570-1525-0933-17D2-F6D08EA2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C85C-2EBF-4271-8B43-6D26AB1AE91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B11DC-3292-F1EB-C55A-4BA47B9E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99AC3-1272-6397-4549-C5020C68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EC8B-C784-447E-93AC-A21B9EC89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76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CEF0-C785-4A9A-1180-9EC60F6E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AD4B9-CAB3-5C3E-496B-8120BAD00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E4B63-C278-2575-6B88-9A0FA8A9F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3D609-AC63-6C9A-699B-E114EEEA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C85C-2EBF-4271-8B43-6D26AB1AE91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E8FB3-FE41-6DF4-81CF-19BE99C6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11AC9-0E46-43C5-AD20-66F99BED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AEC8B-C784-447E-93AC-A21B9EC89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03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7C147-46AE-7AEA-EABB-7634686B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04623-31E7-C3CC-639B-757D8ADAB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6249D-0A01-DF13-E2EE-660D0EA6A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7C85C-2EBF-4271-8B43-6D26AB1AE916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2C4D3-95B3-43D0-EDBF-5897A0C68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D5F2-95D0-4989-899F-1A6E1B5CE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EC8B-C784-447E-93AC-A21B9EC89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30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43AE-FD93-EFA1-6D79-91A7E6C81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54E6D-2A71-15B9-AE30-0E2C59105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24116-D7F8-CE3C-DE23-12139C5F9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22048" cy="69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60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3AF0-2BA6-5BDF-3DDD-4668768E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B87119-CA86-1E0D-ABA8-1D082EC0D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2745C5-9A0A-8E0B-7BD2-A03D91BE5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54560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60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3CF5-FC59-B880-AC43-51BDD35A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F5CE0-2FF4-BB46-BE9D-13D738D9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7E2702-9EF3-89A7-9865-758970044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35256" cy="69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169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C514-480D-139A-3B0F-EBF0053D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C7ED-7D52-2281-0D70-173F54F39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373EB6-D5D8-1BCC-CEAA-09B5F733D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22048" cy="69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04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70FA-8458-BEFF-F722-CA544040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92A3-B77E-4E8B-F54F-145966684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90A6B1-7DC9-7725-3801-64D0EE6F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26112" cy="69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70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AAE3-F56E-DBF3-8A3E-1E2CEB66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87A1B-ACA4-8C3D-C731-5BE4C3592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69CB53-3DAF-AF9C-7E71-8DABDAFF7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62688" cy="695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66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E8AA-4E4B-365E-3CE5-D13FCC4A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614AE-C997-75AF-D331-75F4DA66F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9D021A-7BB0-FE55-7F10-70D3A8E22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54560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84086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Anirudh Vempati</dc:creator>
  <cp:lastModifiedBy>Anirudh Vempati</cp:lastModifiedBy>
  <cp:revision>1</cp:revision>
  <dcterms:created xsi:type="dcterms:W3CDTF">2024-12-01T08:28:55Z</dcterms:created>
  <dcterms:modified xsi:type="dcterms:W3CDTF">2024-12-01T08:29:17Z</dcterms:modified>
</cp:coreProperties>
</file>