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ya Gudupu" userId="53fda80735654a4c" providerId="LiveId" clId="{94668767-503E-4DD2-A170-36D918DB6481}"/>
    <pc:docChg chg="undo custSel addSld delSld modSld sldOrd modMainMaster">
      <pc:chgData name="Surya Gudupu" userId="53fda80735654a4c" providerId="LiveId" clId="{94668767-503E-4DD2-A170-36D918DB6481}" dt="2024-12-01T12:22:36.427" v="1272"/>
      <pc:docMkLst>
        <pc:docMk/>
      </pc:docMkLst>
      <pc:sldChg chg="modSp new mod ord modTransition setBg">
        <pc:chgData name="Surya Gudupu" userId="53fda80735654a4c" providerId="LiveId" clId="{94668767-503E-4DD2-A170-36D918DB6481}" dt="2024-12-01T10:14:52.827" v="917"/>
        <pc:sldMkLst>
          <pc:docMk/>
          <pc:sldMk cId="613041268" sldId="256"/>
        </pc:sldMkLst>
        <pc:spChg chg="mod">
          <ac:chgData name="Surya Gudupu" userId="53fda80735654a4c" providerId="LiveId" clId="{94668767-503E-4DD2-A170-36D918DB6481}" dt="2024-12-01T09:57:16.551" v="16" actId="255"/>
          <ac:spMkLst>
            <pc:docMk/>
            <pc:sldMk cId="613041268" sldId="256"/>
            <ac:spMk id="2" creationId="{76A5E0CC-7A18-864D-F0E3-A86B77D640F2}"/>
          </ac:spMkLst>
        </pc:spChg>
        <pc:spChg chg="mod">
          <ac:chgData name="Surya Gudupu" userId="53fda80735654a4c" providerId="LiveId" clId="{94668767-503E-4DD2-A170-36D918DB6481}" dt="2024-12-01T09:57:31.168" v="28" actId="20577"/>
          <ac:spMkLst>
            <pc:docMk/>
            <pc:sldMk cId="613041268" sldId="256"/>
            <ac:spMk id="3" creationId="{6950ED88-EFA5-BFF5-27EA-1259332733E3}"/>
          </ac:spMkLst>
        </pc:spChg>
      </pc:sldChg>
      <pc:sldChg chg="modSp new mod ord modTransition setBg">
        <pc:chgData name="Surya Gudupu" userId="53fda80735654a4c" providerId="LiveId" clId="{94668767-503E-4DD2-A170-36D918DB6481}" dt="2024-12-01T10:14:28.783" v="911"/>
        <pc:sldMkLst>
          <pc:docMk/>
          <pc:sldMk cId="1718165835" sldId="257"/>
        </pc:sldMkLst>
        <pc:spChg chg="mod">
          <ac:chgData name="Surya Gudupu" userId="53fda80735654a4c" providerId="LiveId" clId="{94668767-503E-4DD2-A170-36D918DB6481}" dt="2024-12-01T10:06:14.885" v="691" actId="207"/>
          <ac:spMkLst>
            <pc:docMk/>
            <pc:sldMk cId="1718165835" sldId="257"/>
            <ac:spMk id="2" creationId="{F2D33032-1E4A-DD05-C4C5-0F4DA1D9A40E}"/>
          </ac:spMkLst>
        </pc:spChg>
        <pc:spChg chg="mod">
          <ac:chgData name="Surya Gudupu" userId="53fda80735654a4c" providerId="LiveId" clId="{94668767-503E-4DD2-A170-36D918DB6481}" dt="2024-12-01T10:06:20.847" v="692" actId="207"/>
          <ac:spMkLst>
            <pc:docMk/>
            <pc:sldMk cId="1718165835" sldId="257"/>
            <ac:spMk id="3" creationId="{C40CCB99-79FE-84CB-FA25-C2DC872A5848}"/>
          </ac:spMkLst>
        </pc:spChg>
      </pc:sldChg>
      <pc:sldChg chg="modSp new mod setBg">
        <pc:chgData name="Surya Gudupu" userId="53fda80735654a4c" providerId="LiveId" clId="{94668767-503E-4DD2-A170-36D918DB6481}" dt="2024-12-01T10:14:12.018" v="909"/>
        <pc:sldMkLst>
          <pc:docMk/>
          <pc:sldMk cId="2896627717" sldId="258"/>
        </pc:sldMkLst>
        <pc:spChg chg="mod">
          <ac:chgData name="Surya Gudupu" userId="53fda80735654a4c" providerId="LiveId" clId="{94668767-503E-4DD2-A170-36D918DB6481}" dt="2024-12-01T10:08:55.109" v="726" actId="122"/>
          <ac:spMkLst>
            <pc:docMk/>
            <pc:sldMk cId="2896627717" sldId="258"/>
            <ac:spMk id="2" creationId="{6313EB36-851B-E656-1605-BAAF2150B23E}"/>
          </ac:spMkLst>
        </pc:spChg>
        <pc:spChg chg="mod">
          <ac:chgData name="Surya Gudupu" userId="53fda80735654a4c" providerId="LiveId" clId="{94668767-503E-4DD2-A170-36D918DB6481}" dt="2024-12-01T10:13:10.598" v="869" actId="27636"/>
          <ac:spMkLst>
            <pc:docMk/>
            <pc:sldMk cId="2896627717" sldId="258"/>
            <ac:spMk id="3" creationId="{AA2867C4-07CF-093A-ED92-E1D76F1CE679}"/>
          </ac:spMkLst>
        </pc:spChg>
      </pc:sldChg>
      <pc:sldChg chg="new del">
        <pc:chgData name="Surya Gudupu" userId="53fda80735654a4c" providerId="LiveId" clId="{94668767-503E-4DD2-A170-36D918DB6481}" dt="2024-12-01T10:15:30.734" v="919" actId="680"/>
        <pc:sldMkLst>
          <pc:docMk/>
          <pc:sldMk cId="1195250322" sldId="259"/>
        </pc:sldMkLst>
      </pc:sldChg>
      <pc:sldChg chg="modSp new mod setBg">
        <pc:chgData name="Surya Gudupu" userId="53fda80735654a4c" providerId="LiveId" clId="{94668767-503E-4DD2-A170-36D918DB6481}" dt="2024-12-01T10:42:39.008" v="1114"/>
        <pc:sldMkLst>
          <pc:docMk/>
          <pc:sldMk cId="2077568775" sldId="259"/>
        </pc:sldMkLst>
        <pc:spChg chg="mod">
          <ac:chgData name="Surya Gudupu" userId="53fda80735654a4c" providerId="LiveId" clId="{94668767-503E-4DD2-A170-36D918DB6481}" dt="2024-12-01T10:15:45.596" v="922" actId="27636"/>
          <ac:spMkLst>
            <pc:docMk/>
            <pc:sldMk cId="2077568775" sldId="259"/>
            <ac:spMk id="2" creationId="{8667E4EE-A779-2CAC-6F45-F43597112B62}"/>
          </ac:spMkLst>
        </pc:spChg>
        <pc:spChg chg="mod">
          <ac:chgData name="Surya Gudupu" userId="53fda80735654a4c" providerId="LiveId" clId="{94668767-503E-4DD2-A170-36D918DB6481}" dt="2024-12-01T10:42:05.371" v="1111" actId="1076"/>
          <ac:spMkLst>
            <pc:docMk/>
            <pc:sldMk cId="2077568775" sldId="259"/>
            <ac:spMk id="3" creationId="{DB455161-E155-2AA9-4D5B-D1B7A095A450}"/>
          </ac:spMkLst>
        </pc:spChg>
      </pc:sldChg>
      <pc:sldChg chg="modSp new mod setBg">
        <pc:chgData name="Surya Gudupu" userId="53fda80735654a4c" providerId="LiveId" clId="{94668767-503E-4DD2-A170-36D918DB6481}" dt="2024-12-01T12:20:51.129" v="1206" actId="313"/>
        <pc:sldMkLst>
          <pc:docMk/>
          <pc:sldMk cId="79392133" sldId="260"/>
        </pc:sldMkLst>
        <pc:spChg chg="mod">
          <ac:chgData name="Surya Gudupu" userId="53fda80735654a4c" providerId="LiveId" clId="{94668767-503E-4DD2-A170-36D918DB6481}" dt="2024-12-01T10:44:07.048" v="1158" actId="122"/>
          <ac:spMkLst>
            <pc:docMk/>
            <pc:sldMk cId="79392133" sldId="260"/>
            <ac:spMk id="2" creationId="{2D201CC3-EAF5-A9C9-B421-D83E63718E4D}"/>
          </ac:spMkLst>
        </pc:spChg>
        <pc:spChg chg="mod">
          <ac:chgData name="Surya Gudupu" userId="53fda80735654a4c" providerId="LiveId" clId="{94668767-503E-4DD2-A170-36D918DB6481}" dt="2024-12-01T12:20:51.129" v="1206" actId="313"/>
          <ac:spMkLst>
            <pc:docMk/>
            <pc:sldMk cId="79392133" sldId="260"/>
            <ac:spMk id="3" creationId="{7C1F4965-17D6-A41C-215D-F4408004BCDB}"/>
          </ac:spMkLst>
        </pc:spChg>
      </pc:sldChg>
      <pc:sldChg chg="new setBg">
        <pc:chgData name="Surya Gudupu" userId="53fda80735654a4c" providerId="LiveId" clId="{94668767-503E-4DD2-A170-36D918DB6481}" dt="2024-12-01T12:22:06.032" v="1266"/>
        <pc:sldMkLst>
          <pc:docMk/>
          <pc:sldMk cId="971040599" sldId="261"/>
        </pc:sldMkLst>
      </pc:sldChg>
      <pc:sldChg chg="new del">
        <pc:chgData name="Surya Gudupu" userId="53fda80735654a4c" providerId="LiveId" clId="{94668767-503E-4DD2-A170-36D918DB6481}" dt="2024-12-01T12:21:15.782" v="1208" actId="680"/>
        <pc:sldMkLst>
          <pc:docMk/>
          <pc:sldMk cId="2230227645" sldId="261"/>
        </pc:sldMkLst>
      </pc:sldChg>
      <pc:sldChg chg="new del">
        <pc:chgData name="Surya Gudupu" userId="53fda80735654a4c" providerId="LiveId" clId="{94668767-503E-4DD2-A170-36D918DB6481}" dt="2024-12-01T12:22:15.984" v="1268" actId="680"/>
        <pc:sldMkLst>
          <pc:docMk/>
          <pc:sldMk cId="1500156085" sldId="262"/>
        </pc:sldMkLst>
      </pc:sldChg>
      <pc:sldChg chg="new setBg">
        <pc:chgData name="Surya Gudupu" userId="53fda80735654a4c" providerId="LiveId" clId="{94668767-503E-4DD2-A170-36D918DB6481}" dt="2024-12-01T12:22:36.427" v="1272"/>
        <pc:sldMkLst>
          <pc:docMk/>
          <pc:sldMk cId="2580400878" sldId="262"/>
        </pc:sldMkLst>
      </pc:sldChg>
      <pc:sldMasterChg chg="modTransition modSldLayout">
        <pc:chgData name="Surya Gudupu" userId="53fda80735654a4c" providerId="LiveId" clId="{94668767-503E-4DD2-A170-36D918DB6481}" dt="2024-12-01T10:07:46.322" v="700"/>
        <pc:sldMasterMkLst>
          <pc:docMk/>
          <pc:sldMasterMk cId="3185656982" sldId="2147483648"/>
        </pc:sldMasterMkLst>
        <pc:sldLayoutChg chg="modTransition">
          <pc:chgData name="Surya Gudupu" userId="53fda80735654a4c" providerId="LiveId" clId="{94668767-503E-4DD2-A170-36D918DB6481}" dt="2024-12-01T10:07:46.322" v="700"/>
          <pc:sldLayoutMkLst>
            <pc:docMk/>
            <pc:sldMasterMk cId="3185656982" sldId="2147483648"/>
            <pc:sldLayoutMk cId="3696423811" sldId="2147483649"/>
          </pc:sldLayoutMkLst>
        </pc:sldLayoutChg>
        <pc:sldLayoutChg chg="modTransition">
          <pc:chgData name="Surya Gudupu" userId="53fda80735654a4c" providerId="LiveId" clId="{94668767-503E-4DD2-A170-36D918DB6481}" dt="2024-12-01T10:07:46.322" v="700"/>
          <pc:sldLayoutMkLst>
            <pc:docMk/>
            <pc:sldMasterMk cId="3185656982" sldId="2147483648"/>
            <pc:sldLayoutMk cId="2814117251" sldId="2147483650"/>
          </pc:sldLayoutMkLst>
        </pc:sldLayoutChg>
        <pc:sldLayoutChg chg="modTransition">
          <pc:chgData name="Surya Gudupu" userId="53fda80735654a4c" providerId="LiveId" clId="{94668767-503E-4DD2-A170-36D918DB6481}" dt="2024-12-01T10:07:46.322" v="700"/>
          <pc:sldLayoutMkLst>
            <pc:docMk/>
            <pc:sldMasterMk cId="3185656982" sldId="2147483648"/>
            <pc:sldLayoutMk cId="49810403" sldId="2147483651"/>
          </pc:sldLayoutMkLst>
        </pc:sldLayoutChg>
        <pc:sldLayoutChg chg="modTransition">
          <pc:chgData name="Surya Gudupu" userId="53fda80735654a4c" providerId="LiveId" clId="{94668767-503E-4DD2-A170-36D918DB6481}" dt="2024-12-01T10:07:46.322" v="700"/>
          <pc:sldLayoutMkLst>
            <pc:docMk/>
            <pc:sldMasterMk cId="3185656982" sldId="2147483648"/>
            <pc:sldLayoutMk cId="3829005067" sldId="2147483652"/>
          </pc:sldLayoutMkLst>
        </pc:sldLayoutChg>
        <pc:sldLayoutChg chg="modTransition">
          <pc:chgData name="Surya Gudupu" userId="53fda80735654a4c" providerId="LiveId" clId="{94668767-503E-4DD2-A170-36D918DB6481}" dt="2024-12-01T10:07:46.322" v="700"/>
          <pc:sldLayoutMkLst>
            <pc:docMk/>
            <pc:sldMasterMk cId="3185656982" sldId="2147483648"/>
            <pc:sldLayoutMk cId="2641463613" sldId="2147483653"/>
          </pc:sldLayoutMkLst>
        </pc:sldLayoutChg>
        <pc:sldLayoutChg chg="modTransition">
          <pc:chgData name="Surya Gudupu" userId="53fda80735654a4c" providerId="LiveId" clId="{94668767-503E-4DD2-A170-36D918DB6481}" dt="2024-12-01T10:07:46.322" v="700"/>
          <pc:sldLayoutMkLst>
            <pc:docMk/>
            <pc:sldMasterMk cId="3185656982" sldId="2147483648"/>
            <pc:sldLayoutMk cId="143915838" sldId="2147483654"/>
          </pc:sldLayoutMkLst>
        </pc:sldLayoutChg>
        <pc:sldLayoutChg chg="modTransition">
          <pc:chgData name="Surya Gudupu" userId="53fda80735654a4c" providerId="LiveId" clId="{94668767-503E-4DD2-A170-36D918DB6481}" dt="2024-12-01T10:07:46.322" v="700"/>
          <pc:sldLayoutMkLst>
            <pc:docMk/>
            <pc:sldMasterMk cId="3185656982" sldId="2147483648"/>
            <pc:sldLayoutMk cId="760653076" sldId="2147483655"/>
          </pc:sldLayoutMkLst>
        </pc:sldLayoutChg>
        <pc:sldLayoutChg chg="modTransition">
          <pc:chgData name="Surya Gudupu" userId="53fda80735654a4c" providerId="LiveId" clId="{94668767-503E-4DD2-A170-36D918DB6481}" dt="2024-12-01T10:07:46.322" v="700"/>
          <pc:sldLayoutMkLst>
            <pc:docMk/>
            <pc:sldMasterMk cId="3185656982" sldId="2147483648"/>
            <pc:sldLayoutMk cId="2856258235" sldId="2147483656"/>
          </pc:sldLayoutMkLst>
        </pc:sldLayoutChg>
        <pc:sldLayoutChg chg="modTransition">
          <pc:chgData name="Surya Gudupu" userId="53fda80735654a4c" providerId="LiveId" clId="{94668767-503E-4DD2-A170-36D918DB6481}" dt="2024-12-01T10:07:46.322" v="700"/>
          <pc:sldLayoutMkLst>
            <pc:docMk/>
            <pc:sldMasterMk cId="3185656982" sldId="2147483648"/>
            <pc:sldLayoutMk cId="3718627772" sldId="2147483657"/>
          </pc:sldLayoutMkLst>
        </pc:sldLayoutChg>
        <pc:sldLayoutChg chg="modTransition">
          <pc:chgData name="Surya Gudupu" userId="53fda80735654a4c" providerId="LiveId" clId="{94668767-503E-4DD2-A170-36D918DB6481}" dt="2024-12-01T10:07:46.322" v="700"/>
          <pc:sldLayoutMkLst>
            <pc:docMk/>
            <pc:sldMasterMk cId="3185656982" sldId="2147483648"/>
            <pc:sldLayoutMk cId="1490642998" sldId="2147483658"/>
          </pc:sldLayoutMkLst>
        </pc:sldLayoutChg>
        <pc:sldLayoutChg chg="modTransition">
          <pc:chgData name="Surya Gudupu" userId="53fda80735654a4c" providerId="LiveId" clId="{94668767-503E-4DD2-A170-36D918DB6481}" dt="2024-12-01T10:07:46.322" v="700"/>
          <pc:sldLayoutMkLst>
            <pc:docMk/>
            <pc:sldMasterMk cId="3185656982" sldId="2147483648"/>
            <pc:sldLayoutMk cId="759108978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3407A-4DFF-7B3A-5405-C0D7EE4A3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F4FFDA-2578-4BA8-1EF6-6259D52E6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920DD-21ED-E8CB-E0C7-1F1BFEB1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867C-3A7E-4E96-A79F-3BA71C9D62D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678D2-D688-5BD1-5D47-7EAB9B8C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0D50C-C926-005E-72AD-F4C9A840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C549-2058-4692-8E5A-9897B6F8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23811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A6935-A089-D6A1-61F5-9B9F4F25D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3FD9E-BF4F-988A-B8F9-8FB21B1FC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B8BD9-8155-5EA3-D629-1D952A282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867C-3A7E-4E96-A79F-3BA71C9D62D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8CE03-4B41-91EB-329E-E7182D41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DF2F4-5EF7-1D55-7DD3-B948DC35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C549-2058-4692-8E5A-9897B6F8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2998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DD870F-879B-365D-6A1C-7E5D10465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9DC31-E45E-5CA1-A146-7690DB9A9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F4BA1-6850-DE86-66F5-7B124F56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867C-3A7E-4E96-A79F-3BA71C9D62D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05196-95E0-C2A1-576A-EBA3710A6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1EF96-1040-1620-2397-0DCE2295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C549-2058-4692-8E5A-9897B6F8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08978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FE5A-D900-BD3D-0CA0-5C48BE76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7036C-CF35-A3ED-B703-B2F8981CC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B39DE-7F1A-CA24-041C-126CAF77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867C-3A7E-4E96-A79F-3BA71C9D62D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FCD9E-91C6-4F96-68A7-DF7C0842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2FEFD-C3E7-6251-50B8-CD967428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C549-2058-4692-8E5A-9897B6F8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17251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EF86-DA6E-8A82-567B-02AB4544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A8A3A-6CE3-8A8D-D067-ED31630A3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4C2DB-839D-2797-E2A7-4BCE93B9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867C-3A7E-4E96-A79F-3BA71C9D62D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1FD8F-7648-CC57-5316-06D4A43E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CE579-D1EF-E744-FB24-A8F6D4A6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C549-2058-4692-8E5A-9897B6F8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0403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C4F7-D45F-EE6B-EE4D-35A6BB80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23ADD-122B-EA91-10FC-F45AB529D4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AFAD6-732C-1B0D-DCD8-CF53DED30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4B494-894E-76B3-0FF7-6F02E820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867C-3A7E-4E96-A79F-3BA71C9D62D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85561-BF77-10F3-6211-C188BBEB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95F7D-202E-7A39-27C5-BC77A147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C549-2058-4692-8E5A-9897B6F8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05067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A8330-4CA7-24E8-A599-B7FF5376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EFB73-0E0C-15A4-4E48-FE387BBC7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31251-C6D2-0010-110E-6E27D2447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77B0A-7CA6-EBEC-CBBC-41F13FDA9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7BFD0-370D-7194-87A3-FD019A13E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30143-1869-AD56-7775-33EF27D7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867C-3A7E-4E96-A79F-3BA71C9D62D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BEF68F-6457-D7EC-3F3D-D22087F7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68829-06DC-2E97-EAB8-8DC01CBB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C549-2058-4692-8E5A-9897B6F8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63613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5AE9-D19B-368F-A3BD-5F3A528BD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C2AE1-0CED-8589-42DC-B7F7CB769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867C-3A7E-4E96-A79F-3BA71C9D62D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F3755-0092-7D89-1179-B42AA499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426FF-4157-45B0-63C1-B140D160E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C549-2058-4692-8E5A-9897B6F8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5838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247F7-3668-D0EC-2E07-466C7B9C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867C-3A7E-4E96-A79F-3BA71C9D62D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29CE2-3367-E642-CBE5-F55EEFCD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ADC01-7659-D06F-0026-8685D19A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C549-2058-4692-8E5A-9897B6F8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53076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B332B-3144-E161-AC40-20EBFA0D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54AA1-E913-7F3A-F994-A23296F11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0D9C4-9D56-9B0F-472C-486E3E812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32310-FC72-7AD4-FBC2-238B190FD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867C-3A7E-4E96-A79F-3BA71C9D62D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0A76A-7880-F4C3-02AB-E90F0784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1641A-541A-2264-01CC-D119D4CE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C549-2058-4692-8E5A-9897B6F8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58235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EBFE4-B31C-0529-4EEC-52F895E34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A71A1-9E4D-1D28-EB75-2F83940392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96DE3-C3AF-0AC1-AA23-0908DA42B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036D6-A4DE-4DB2-D83C-4DFA291D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867C-3A7E-4E96-A79F-3BA71C9D62D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8F94A-5696-10E0-0D10-B7889547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58DBB-AF3F-18BC-01BD-4550B21D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CC549-2058-4692-8E5A-9897B6F8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27772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615F06-FF42-F580-7143-B5CEBF808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1C282-E373-806D-93BF-A8B03E1A7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C1C31-BA85-F12F-45F4-EC88D4008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7867C-3A7E-4E96-A79F-3BA71C9D62D9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E3540-8535-2F9B-2E21-F148413C5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BAB4D-0F4F-FD09-9FE7-947EA2430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CC549-2058-4692-8E5A-9897B6F8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5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71479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orelinde.deviantart.com/art/Chalkboard-534244234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93790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93790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zilsel.hypotheses.org/1875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quiz-time-quiz-time-answer-sign-2453148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chalkboard/t/thank-you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3000" t="1000" r="7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5E0CC-7A18-864D-F0E3-A86B77D640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dirty="0">
                <a:latin typeface="Jokerman" panose="04090605060D06020702" pitchFamily="82" charset="0"/>
              </a:rPr>
              <a:t>Green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0ED88-EFA5-BFF5-27EA-1259332733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Group-1</a:t>
            </a:r>
          </a:p>
        </p:txBody>
      </p:sp>
    </p:spTree>
    <p:extLst>
      <p:ext uri="{BB962C8B-B14F-4D97-AF65-F5344CB8AC3E}">
        <p14:creationId xmlns:p14="http://schemas.microsoft.com/office/powerpoint/2010/main" val="613041268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3032-1E4A-DD05-C4C5-0F4DA1D9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Learning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CB99-79FE-84CB-FA25-C2DC872A5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By the end of the class , </a:t>
            </a:r>
          </a:p>
          <a:p>
            <a:r>
              <a:rPr lang="en-US" dirty="0">
                <a:solidFill>
                  <a:schemeClr val="bg1"/>
                </a:solidFill>
              </a:rPr>
              <a:t>Students will get an idea on natural resources , </a:t>
            </a:r>
          </a:p>
          <a:p>
            <a:r>
              <a:rPr lang="en-US" dirty="0">
                <a:solidFill>
                  <a:schemeClr val="bg1"/>
                </a:solidFill>
              </a:rPr>
              <a:t>Their types</a:t>
            </a:r>
          </a:p>
          <a:p>
            <a:r>
              <a:rPr lang="en-US" dirty="0">
                <a:solidFill>
                  <a:schemeClr val="bg1"/>
                </a:solidFill>
              </a:rPr>
              <a:t>Difference between renewable and non-renewable resources and</a:t>
            </a:r>
          </a:p>
          <a:p>
            <a:r>
              <a:rPr lang="en-US" dirty="0">
                <a:solidFill>
                  <a:schemeClr val="bg1"/>
                </a:solidFill>
              </a:rPr>
              <a:t>Causes of depletion of natural resources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6583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EB36-851B-E656-1605-BAAF2150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Natural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867C4-07CF-093A-ED92-E1D76F1C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1676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Google Sans"/>
              </a:rPr>
              <a:t>A natural resource is a raw material that comes from the environment.</a:t>
            </a:r>
          </a:p>
          <a:p>
            <a:pPr marL="0" indent="0" algn="ctr">
              <a:buNone/>
            </a:pPr>
            <a:endParaRPr lang="en-US" dirty="0">
              <a:latin typeface="Google Sans"/>
            </a:endParaRPr>
          </a:p>
          <a:p>
            <a:pPr marL="0" indent="0" algn="ctr">
              <a:buNone/>
            </a:pPr>
            <a:r>
              <a:rPr lang="en-US" dirty="0">
                <a:latin typeface="Google Sans"/>
              </a:rPr>
              <a:t>The following are their types:</a:t>
            </a:r>
          </a:p>
          <a:p>
            <a:r>
              <a:rPr lang="en-US" dirty="0">
                <a:latin typeface="Google Sans"/>
              </a:rPr>
              <a:t>Land resources</a:t>
            </a:r>
          </a:p>
          <a:p>
            <a:r>
              <a:rPr lang="en-US" dirty="0">
                <a:latin typeface="Google Sans"/>
              </a:rPr>
              <a:t>Forest resources</a:t>
            </a:r>
          </a:p>
          <a:p>
            <a:r>
              <a:rPr lang="en-US" dirty="0">
                <a:latin typeface="Google Sans"/>
              </a:rPr>
              <a:t>Water resources</a:t>
            </a:r>
          </a:p>
          <a:p>
            <a:r>
              <a:rPr lang="en-US" dirty="0">
                <a:latin typeface="Google Sans"/>
              </a:rPr>
              <a:t>Mineral resources</a:t>
            </a:r>
          </a:p>
          <a:p>
            <a:r>
              <a:rPr lang="en-US" dirty="0">
                <a:latin typeface="Google Sans"/>
              </a:rPr>
              <a:t>Food resources</a:t>
            </a:r>
          </a:p>
          <a:p>
            <a:r>
              <a:rPr lang="en-US" dirty="0">
                <a:latin typeface="Google Sans"/>
              </a:rPr>
              <a:t>Energy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627717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7E4EE-A779-2CAC-6F45-F4359711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50264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55161-E155-2AA9-4D5B-D1B7A095A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3" y="997526"/>
            <a:ext cx="10250978" cy="419022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Natural resources are also divided into categories . These categories are:</a:t>
            </a:r>
          </a:p>
          <a:p>
            <a:r>
              <a:rPr lang="en-US" dirty="0"/>
              <a:t>Inexhaustible resources</a:t>
            </a:r>
          </a:p>
          <a:p>
            <a:r>
              <a:rPr lang="en-US" dirty="0"/>
              <a:t>Exhaustible resources</a:t>
            </a:r>
          </a:p>
          <a:p>
            <a:r>
              <a:rPr lang="en-US" dirty="0"/>
              <a:t>Renewable resources</a:t>
            </a:r>
          </a:p>
          <a:p>
            <a:r>
              <a:rPr lang="en-US" dirty="0"/>
              <a:t>Non renewable resources</a:t>
            </a:r>
          </a:p>
        </p:txBody>
      </p:sp>
    </p:spTree>
    <p:extLst>
      <p:ext uri="{BB962C8B-B14F-4D97-AF65-F5344CB8AC3E}">
        <p14:creationId xmlns:p14="http://schemas.microsoft.com/office/powerpoint/2010/main" val="2077568775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01CC3-EAF5-A9C9-B421-D83E63718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Causes of pollution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4965-17D6-A41C-215D-F4408004B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 exploitation</a:t>
            </a:r>
          </a:p>
          <a:p>
            <a:r>
              <a:rPr lang="en-US" dirty="0"/>
              <a:t>Mining</a:t>
            </a:r>
          </a:p>
          <a:p>
            <a:r>
              <a:rPr lang="en-US" dirty="0"/>
              <a:t>Deforestation</a:t>
            </a:r>
          </a:p>
          <a:p>
            <a:r>
              <a:rPr lang="en-US" dirty="0"/>
              <a:t>Pollution</a:t>
            </a:r>
          </a:p>
        </p:txBody>
      </p:sp>
    </p:spTree>
    <p:extLst>
      <p:ext uri="{BB962C8B-B14F-4D97-AF65-F5344CB8AC3E}">
        <p14:creationId xmlns:p14="http://schemas.microsoft.com/office/powerpoint/2010/main" val="79392133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400878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3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040599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100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Cooper Black</vt:lpstr>
      <vt:lpstr>Google Sans</vt:lpstr>
      <vt:lpstr>Jokerman</vt:lpstr>
      <vt:lpstr>Office Theme</vt:lpstr>
      <vt:lpstr>Green Skills</vt:lpstr>
      <vt:lpstr>Learning Objective</vt:lpstr>
      <vt:lpstr>Natural resources</vt:lpstr>
      <vt:lpstr>PowerPoint Presentation</vt:lpstr>
      <vt:lpstr>Causes of pollution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Surya Gudupu</dc:creator>
  <cp:lastModifiedBy>Surya Gudupu</cp:lastModifiedBy>
  <cp:revision>1</cp:revision>
  <dcterms:created xsi:type="dcterms:W3CDTF">2024-12-01T09:56:18Z</dcterms:created>
  <dcterms:modified xsi:type="dcterms:W3CDTF">2024-12-01T12:22:43Z</dcterms:modified>
</cp:coreProperties>
</file>