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Gudupu" userId="53fda80735654a4c" providerId="LiveId" clId="{4F0BCEBF-705D-4EF2-B391-3D0F59F2D574}"/>
    <pc:docChg chg="undo redo custSel addSld modSld">
      <pc:chgData name="Surya Gudupu" userId="53fda80735654a4c" providerId="LiveId" clId="{4F0BCEBF-705D-4EF2-B391-3D0F59F2D574}" dt="2024-11-03T12:48:23.570" v="104" actId="27636"/>
      <pc:docMkLst>
        <pc:docMk/>
      </pc:docMkLst>
      <pc:sldChg chg="modSp new mod">
        <pc:chgData name="Surya Gudupu" userId="53fda80735654a4c" providerId="LiveId" clId="{4F0BCEBF-705D-4EF2-B391-3D0F59F2D574}" dt="2024-11-03T12:48:23.393" v="103"/>
        <pc:sldMkLst>
          <pc:docMk/>
          <pc:sldMk cId="2117756690" sldId="256"/>
        </pc:sldMkLst>
        <pc:spChg chg="mod">
          <ac:chgData name="Surya Gudupu" userId="53fda80735654a4c" providerId="LiveId" clId="{4F0BCEBF-705D-4EF2-B391-3D0F59F2D574}" dt="2024-11-03T12:48:23.393" v="103"/>
          <ac:spMkLst>
            <pc:docMk/>
            <pc:sldMk cId="2117756690" sldId="256"/>
            <ac:spMk id="2" creationId="{69B17483-C2AE-AF55-CE53-45197B518291}"/>
          </ac:spMkLst>
        </pc:spChg>
        <pc:spChg chg="mod">
          <ac:chgData name="Surya Gudupu" userId="53fda80735654a4c" providerId="LiveId" clId="{4F0BCEBF-705D-4EF2-B391-3D0F59F2D574}" dt="2024-11-03T12:48:23.393" v="103"/>
          <ac:spMkLst>
            <pc:docMk/>
            <pc:sldMk cId="2117756690" sldId="256"/>
            <ac:spMk id="3" creationId="{12323C92-813A-CF0D-F938-E099431A3385}"/>
          </ac:spMkLst>
        </pc:spChg>
      </pc:sldChg>
      <pc:sldChg chg="modSp new mod">
        <pc:chgData name="Surya Gudupu" userId="53fda80735654a4c" providerId="LiveId" clId="{4F0BCEBF-705D-4EF2-B391-3D0F59F2D574}" dt="2024-11-03T12:48:23.393" v="103"/>
        <pc:sldMkLst>
          <pc:docMk/>
          <pc:sldMk cId="2477050123" sldId="257"/>
        </pc:sldMkLst>
        <pc:spChg chg="mod">
          <ac:chgData name="Surya Gudupu" userId="53fda80735654a4c" providerId="LiveId" clId="{4F0BCEBF-705D-4EF2-B391-3D0F59F2D574}" dt="2024-11-03T12:48:23.393" v="103"/>
          <ac:spMkLst>
            <pc:docMk/>
            <pc:sldMk cId="2477050123" sldId="257"/>
            <ac:spMk id="2" creationId="{2C252678-40F6-3F64-5CCC-F81B5F6AB94E}"/>
          </ac:spMkLst>
        </pc:spChg>
        <pc:spChg chg="mod">
          <ac:chgData name="Surya Gudupu" userId="53fda80735654a4c" providerId="LiveId" clId="{4F0BCEBF-705D-4EF2-B391-3D0F59F2D574}" dt="2024-11-03T12:48:23.393" v="103"/>
          <ac:spMkLst>
            <pc:docMk/>
            <pc:sldMk cId="2477050123" sldId="257"/>
            <ac:spMk id="3" creationId="{8239B57E-13CC-79FC-E90E-1F31CD7069E3}"/>
          </ac:spMkLst>
        </pc:spChg>
      </pc:sldChg>
      <pc:sldChg chg="modSp new mod">
        <pc:chgData name="Surya Gudupu" userId="53fda80735654a4c" providerId="LiveId" clId="{4F0BCEBF-705D-4EF2-B391-3D0F59F2D574}" dt="2024-11-03T12:48:23.393" v="103"/>
        <pc:sldMkLst>
          <pc:docMk/>
          <pc:sldMk cId="3155580651" sldId="258"/>
        </pc:sldMkLst>
        <pc:spChg chg="mod">
          <ac:chgData name="Surya Gudupu" userId="53fda80735654a4c" providerId="LiveId" clId="{4F0BCEBF-705D-4EF2-B391-3D0F59F2D574}" dt="2024-11-03T12:48:23.393" v="103"/>
          <ac:spMkLst>
            <pc:docMk/>
            <pc:sldMk cId="3155580651" sldId="258"/>
            <ac:spMk id="2" creationId="{4862592F-EC4A-10B5-6F26-CE44F6EC2DF3}"/>
          </ac:spMkLst>
        </pc:spChg>
        <pc:spChg chg="mod">
          <ac:chgData name="Surya Gudupu" userId="53fda80735654a4c" providerId="LiveId" clId="{4F0BCEBF-705D-4EF2-B391-3D0F59F2D574}" dt="2024-11-03T12:48:23.393" v="103"/>
          <ac:spMkLst>
            <pc:docMk/>
            <pc:sldMk cId="3155580651" sldId="258"/>
            <ac:spMk id="3" creationId="{6ACC353E-AF70-67E7-AA1D-D068A83204AB}"/>
          </ac:spMkLst>
        </pc:spChg>
      </pc:sldChg>
      <pc:sldChg chg="modSp new mod">
        <pc:chgData name="Surya Gudupu" userId="53fda80735654a4c" providerId="LiveId" clId="{4F0BCEBF-705D-4EF2-B391-3D0F59F2D574}" dt="2024-11-03T12:48:23.393" v="103"/>
        <pc:sldMkLst>
          <pc:docMk/>
          <pc:sldMk cId="970374567" sldId="259"/>
        </pc:sldMkLst>
        <pc:spChg chg="mod">
          <ac:chgData name="Surya Gudupu" userId="53fda80735654a4c" providerId="LiveId" clId="{4F0BCEBF-705D-4EF2-B391-3D0F59F2D574}" dt="2024-11-03T12:48:23.393" v="103"/>
          <ac:spMkLst>
            <pc:docMk/>
            <pc:sldMk cId="970374567" sldId="259"/>
            <ac:spMk id="2" creationId="{DD12E507-60EA-4785-DD27-6CEA17966205}"/>
          </ac:spMkLst>
        </pc:spChg>
        <pc:spChg chg="mod">
          <ac:chgData name="Surya Gudupu" userId="53fda80735654a4c" providerId="LiveId" clId="{4F0BCEBF-705D-4EF2-B391-3D0F59F2D574}" dt="2024-11-03T12:48:23.393" v="103"/>
          <ac:spMkLst>
            <pc:docMk/>
            <pc:sldMk cId="970374567" sldId="259"/>
            <ac:spMk id="3" creationId="{64B42CBE-A3B3-7D6A-1427-A467A52BF1DF}"/>
          </ac:spMkLst>
        </pc:spChg>
      </pc:sldChg>
      <pc:sldChg chg="addSp delSp modSp new mod">
        <pc:chgData name="Surya Gudupu" userId="53fda80735654a4c" providerId="LiveId" clId="{4F0BCEBF-705D-4EF2-B391-3D0F59F2D574}" dt="2024-11-03T12:48:23.393" v="103"/>
        <pc:sldMkLst>
          <pc:docMk/>
          <pc:sldMk cId="2110349628" sldId="260"/>
        </pc:sldMkLst>
        <pc:spChg chg="mod">
          <ac:chgData name="Surya Gudupu" userId="53fda80735654a4c" providerId="LiveId" clId="{4F0BCEBF-705D-4EF2-B391-3D0F59F2D574}" dt="2024-11-03T12:48:23.393" v="103"/>
          <ac:spMkLst>
            <pc:docMk/>
            <pc:sldMk cId="2110349628" sldId="260"/>
            <ac:spMk id="2" creationId="{6BF381EA-E23A-AF9E-1C00-AEE1D5AE2BFD}"/>
          </ac:spMkLst>
        </pc:spChg>
        <pc:spChg chg="mod">
          <ac:chgData name="Surya Gudupu" userId="53fda80735654a4c" providerId="LiveId" clId="{4F0BCEBF-705D-4EF2-B391-3D0F59F2D574}" dt="2024-11-03T12:48:23.393" v="103"/>
          <ac:spMkLst>
            <pc:docMk/>
            <pc:sldMk cId="2110349628" sldId="260"/>
            <ac:spMk id="3" creationId="{A0F4A9D9-1C86-DED1-B6FE-27DA2742081F}"/>
          </ac:spMkLst>
        </pc:spChg>
        <pc:spChg chg="add del">
          <ac:chgData name="Surya Gudupu" userId="53fda80735654a4c" providerId="LiveId" clId="{4F0BCEBF-705D-4EF2-B391-3D0F59F2D574}" dt="2024-11-03T09:08:36.993" v="9" actId="22"/>
          <ac:spMkLst>
            <pc:docMk/>
            <pc:sldMk cId="2110349628" sldId="260"/>
            <ac:spMk id="5" creationId="{E49BFAD4-3909-6741-ABEA-2C40198BEDE5}"/>
          </ac:spMkLst>
        </pc:spChg>
      </pc:sldChg>
      <pc:sldChg chg="modSp new mod">
        <pc:chgData name="Surya Gudupu" userId="53fda80735654a4c" providerId="LiveId" clId="{4F0BCEBF-705D-4EF2-B391-3D0F59F2D574}" dt="2024-11-03T12:48:23.393" v="103"/>
        <pc:sldMkLst>
          <pc:docMk/>
          <pc:sldMk cId="3234491487" sldId="261"/>
        </pc:sldMkLst>
        <pc:spChg chg="mod">
          <ac:chgData name="Surya Gudupu" userId="53fda80735654a4c" providerId="LiveId" clId="{4F0BCEBF-705D-4EF2-B391-3D0F59F2D574}" dt="2024-11-03T12:48:23.393" v="103"/>
          <ac:spMkLst>
            <pc:docMk/>
            <pc:sldMk cId="3234491487" sldId="261"/>
            <ac:spMk id="2" creationId="{C531E0E7-A942-606C-20A3-93C66D42498F}"/>
          </ac:spMkLst>
        </pc:spChg>
        <pc:spChg chg="mod">
          <ac:chgData name="Surya Gudupu" userId="53fda80735654a4c" providerId="LiveId" clId="{4F0BCEBF-705D-4EF2-B391-3D0F59F2D574}" dt="2024-11-03T12:48:23.393" v="103"/>
          <ac:spMkLst>
            <pc:docMk/>
            <pc:sldMk cId="3234491487" sldId="261"/>
            <ac:spMk id="3" creationId="{3CA4EBDD-93C6-3DDB-DFD9-5C8D42584463}"/>
          </ac:spMkLst>
        </pc:spChg>
      </pc:sldChg>
      <pc:sldChg chg="modSp new mod">
        <pc:chgData name="Surya Gudupu" userId="53fda80735654a4c" providerId="LiveId" clId="{4F0BCEBF-705D-4EF2-B391-3D0F59F2D574}" dt="2024-11-03T12:48:23.393" v="103"/>
        <pc:sldMkLst>
          <pc:docMk/>
          <pc:sldMk cId="3650305594" sldId="262"/>
        </pc:sldMkLst>
        <pc:spChg chg="mod">
          <ac:chgData name="Surya Gudupu" userId="53fda80735654a4c" providerId="LiveId" clId="{4F0BCEBF-705D-4EF2-B391-3D0F59F2D574}" dt="2024-11-03T12:48:23.393" v="103"/>
          <ac:spMkLst>
            <pc:docMk/>
            <pc:sldMk cId="3650305594" sldId="262"/>
            <ac:spMk id="2" creationId="{F467C109-EBFC-6F16-B0E3-D1C337DFA3FE}"/>
          </ac:spMkLst>
        </pc:spChg>
        <pc:spChg chg="mod">
          <ac:chgData name="Surya Gudupu" userId="53fda80735654a4c" providerId="LiveId" clId="{4F0BCEBF-705D-4EF2-B391-3D0F59F2D574}" dt="2024-11-03T12:48:23.393" v="103"/>
          <ac:spMkLst>
            <pc:docMk/>
            <pc:sldMk cId="3650305594" sldId="262"/>
            <ac:spMk id="3" creationId="{37BE90A1-DA78-228C-A5E1-C34BFD2EB16E}"/>
          </ac:spMkLst>
        </pc:spChg>
      </pc:sldChg>
      <pc:sldChg chg="modSp new mod">
        <pc:chgData name="Surya Gudupu" userId="53fda80735654a4c" providerId="LiveId" clId="{4F0BCEBF-705D-4EF2-B391-3D0F59F2D574}" dt="2024-11-03T12:48:23.393" v="103"/>
        <pc:sldMkLst>
          <pc:docMk/>
          <pc:sldMk cId="3980016740" sldId="263"/>
        </pc:sldMkLst>
        <pc:spChg chg="mod">
          <ac:chgData name="Surya Gudupu" userId="53fda80735654a4c" providerId="LiveId" clId="{4F0BCEBF-705D-4EF2-B391-3D0F59F2D574}" dt="2024-11-03T12:48:23.393" v="103"/>
          <ac:spMkLst>
            <pc:docMk/>
            <pc:sldMk cId="3980016740" sldId="263"/>
            <ac:spMk id="2" creationId="{7D3384E6-2336-4229-E6A9-DEBC1D9CCFAC}"/>
          </ac:spMkLst>
        </pc:spChg>
        <pc:spChg chg="mod">
          <ac:chgData name="Surya Gudupu" userId="53fda80735654a4c" providerId="LiveId" clId="{4F0BCEBF-705D-4EF2-B391-3D0F59F2D574}" dt="2024-11-03T12:48:23.393" v="103"/>
          <ac:spMkLst>
            <pc:docMk/>
            <pc:sldMk cId="3980016740" sldId="263"/>
            <ac:spMk id="3" creationId="{76DFA563-51DC-0243-AF00-A4F581C67A91}"/>
          </ac:spMkLst>
        </pc:spChg>
      </pc:sldChg>
      <pc:sldChg chg="modSp new mod">
        <pc:chgData name="Surya Gudupu" userId="53fda80735654a4c" providerId="LiveId" clId="{4F0BCEBF-705D-4EF2-B391-3D0F59F2D574}" dt="2024-11-03T12:48:23.570" v="104" actId="27636"/>
        <pc:sldMkLst>
          <pc:docMk/>
          <pc:sldMk cId="2836726369" sldId="264"/>
        </pc:sldMkLst>
        <pc:spChg chg="mod">
          <ac:chgData name="Surya Gudupu" userId="53fda80735654a4c" providerId="LiveId" clId="{4F0BCEBF-705D-4EF2-B391-3D0F59F2D574}" dt="2024-11-03T09:10:10.572" v="28" actId="20577"/>
          <ac:spMkLst>
            <pc:docMk/>
            <pc:sldMk cId="2836726369" sldId="264"/>
            <ac:spMk id="2" creationId="{72810F90-ADF1-A208-5434-883A2387D37D}"/>
          </ac:spMkLst>
        </pc:spChg>
        <pc:spChg chg="mod">
          <ac:chgData name="Surya Gudupu" userId="53fda80735654a4c" providerId="LiveId" clId="{4F0BCEBF-705D-4EF2-B391-3D0F59F2D574}" dt="2024-11-03T12:48:23.570" v="104" actId="27636"/>
          <ac:spMkLst>
            <pc:docMk/>
            <pc:sldMk cId="2836726369" sldId="264"/>
            <ac:spMk id="3" creationId="{E27EDB59-C8AC-1AA5-47F4-E683ADF1BA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D048-6650-4C56-8767-660A602ADF8B}"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B1758-2B4D-45A8-BC90-8DB2CA789837}" type="slidenum">
              <a:rPr lang="en-US" smtClean="0"/>
              <a:t>‹#›</a:t>
            </a:fld>
            <a:endParaRPr lang="en-US"/>
          </a:p>
        </p:txBody>
      </p:sp>
    </p:spTree>
    <p:extLst>
      <p:ext uri="{BB962C8B-B14F-4D97-AF65-F5344CB8AC3E}">
        <p14:creationId xmlns:p14="http://schemas.microsoft.com/office/powerpoint/2010/main" val="302110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B1758-2B4D-45A8-BC90-8DB2CA789837}" type="slidenum">
              <a:rPr lang="en-US" smtClean="0"/>
              <a:t>9</a:t>
            </a:fld>
            <a:endParaRPr lang="en-US"/>
          </a:p>
        </p:txBody>
      </p:sp>
    </p:spTree>
    <p:extLst>
      <p:ext uri="{BB962C8B-B14F-4D97-AF65-F5344CB8AC3E}">
        <p14:creationId xmlns:p14="http://schemas.microsoft.com/office/powerpoint/2010/main" val="312757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254266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C295D-89D6-4C7B-B7EE-45DA81F903BC}"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92400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96995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72618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354825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499950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25760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789512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2382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215212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204015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C295D-89D6-4C7B-B7EE-45DA81F903BC}"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8462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C295D-89D6-4C7B-B7EE-45DA81F903BC}"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428074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61116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409347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3C295D-89D6-4C7B-B7EE-45DA81F903BC}" type="datetimeFigureOut">
              <a:rPr lang="en-US" smtClean="0"/>
              <a:t>11/3/2024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18191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3C295D-89D6-4C7B-B7EE-45DA81F903BC}"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8889E-3375-4038-BB64-F3D3AEE074DC}" type="slidenum">
              <a:rPr lang="en-US" smtClean="0"/>
              <a:t>‹#›</a:t>
            </a:fld>
            <a:endParaRPr lang="en-US"/>
          </a:p>
        </p:txBody>
      </p:sp>
    </p:spTree>
    <p:extLst>
      <p:ext uri="{BB962C8B-B14F-4D97-AF65-F5344CB8AC3E}">
        <p14:creationId xmlns:p14="http://schemas.microsoft.com/office/powerpoint/2010/main" val="90998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3C295D-89D6-4C7B-B7EE-45DA81F903BC}" type="datetimeFigureOut">
              <a:rPr lang="en-US" smtClean="0"/>
              <a:t>11/3/2024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18889E-3375-4038-BB64-F3D3AEE074DC}" type="slidenum">
              <a:rPr lang="en-US" smtClean="0"/>
              <a:t>‹#›</a:t>
            </a:fld>
            <a:endParaRPr lang="en-US"/>
          </a:p>
        </p:txBody>
      </p:sp>
    </p:spTree>
    <p:extLst>
      <p:ext uri="{BB962C8B-B14F-4D97-AF65-F5344CB8AC3E}">
        <p14:creationId xmlns:p14="http://schemas.microsoft.com/office/powerpoint/2010/main" val="14855845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7483-C2AE-AF55-CE53-45197B518291}"/>
              </a:ext>
            </a:extLst>
          </p:cNvPr>
          <p:cNvSpPr>
            <a:spLocks noGrp="1"/>
          </p:cNvSpPr>
          <p:nvPr>
            <p:ph type="ctrTitle"/>
          </p:nvPr>
        </p:nvSpPr>
        <p:spPr/>
        <p:txBody>
          <a:bodyPr/>
          <a:lstStyle/>
          <a:p>
            <a:r>
              <a:rPr lang="en-US" b="1" i="1" u="sng" dirty="0"/>
              <a:t>Hindi Flipped Classroom</a:t>
            </a:r>
          </a:p>
        </p:txBody>
      </p:sp>
      <p:sp>
        <p:nvSpPr>
          <p:cNvPr id="3" name="Subtitle 2">
            <a:extLst>
              <a:ext uri="{FF2B5EF4-FFF2-40B4-BE49-F238E27FC236}">
                <a16:creationId xmlns:a16="http://schemas.microsoft.com/office/drawing/2014/main" id="{12323C92-813A-CF0D-F938-E099431A3385}"/>
              </a:ext>
            </a:extLst>
          </p:cNvPr>
          <p:cNvSpPr>
            <a:spLocks noGrp="1"/>
          </p:cNvSpPr>
          <p:nvPr>
            <p:ph type="subTitle" idx="1"/>
          </p:nvPr>
        </p:nvSpPr>
        <p:spPr/>
        <p:txBody>
          <a:bodyPr/>
          <a:lstStyle/>
          <a:p>
            <a:r>
              <a:rPr lang="en-US" dirty="0"/>
              <a:t>BY.</a:t>
            </a:r>
          </a:p>
          <a:p>
            <a:r>
              <a:rPr lang="en-US" dirty="0"/>
              <a:t>V.ANIRUDH AND G.YASWANTH</a:t>
            </a:r>
          </a:p>
        </p:txBody>
      </p:sp>
    </p:spTree>
    <p:extLst>
      <p:ext uri="{BB962C8B-B14F-4D97-AF65-F5344CB8AC3E}">
        <p14:creationId xmlns:p14="http://schemas.microsoft.com/office/powerpoint/2010/main" val="211775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2678-40F6-3F64-5CCC-F81B5F6AB9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9B57E-13CC-79FC-E90E-1F31CD7069E3}"/>
              </a:ext>
            </a:extLst>
          </p:cNvPr>
          <p:cNvSpPr>
            <a:spLocks noGrp="1"/>
          </p:cNvSpPr>
          <p:nvPr>
            <p:ph idx="1"/>
          </p:nvPr>
        </p:nvSpPr>
        <p:spPr/>
        <p:txBody>
          <a:bodyPr/>
          <a:lstStyle/>
          <a:p>
            <a:r>
              <a:rPr lang="hi-IN" dirty="0"/>
              <a:t>आकाश में शुक्र तारे का खास स्थान है, जिसकी आभा-प्रभा का वर्णन दुनिया के कवि थकते नहीं। जैसे ही यह सुंदर तारा जल्दी अस्त हो जाता है, महादेव देसाई भी स्वतंत्रता के आरंभिक दिनों में अपनी तेजस्विता से देश को चमकाकर जल्दी चले गए। वे गांधीजी के मंत्री और करीब थे, जो खुद को मजाक में गांधीजी का 'हम्माल' कहते थे और गर्व से 'पीर-बावर्ची-भिश्ती खर' बताते थे। 1917 में गांधीजी के साथ जुड़े महादेव को 1919 में जलियाँवाला बाग की घटना के बाद गांधीजी ने अपना वारिस माना। 1929 तक महादेव देसाई देशभर में प्रिय हो गए।</a:t>
            </a:r>
            <a:endParaRPr lang="en-US" dirty="0"/>
          </a:p>
        </p:txBody>
      </p:sp>
    </p:spTree>
    <p:extLst>
      <p:ext uri="{BB962C8B-B14F-4D97-AF65-F5344CB8AC3E}">
        <p14:creationId xmlns:p14="http://schemas.microsoft.com/office/powerpoint/2010/main" val="247705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592F-EC4A-10B5-6F26-CE44F6EC2D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CC353E-AF70-67E7-AA1D-D068A83204AB}"/>
              </a:ext>
            </a:extLst>
          </p:cNvPr>
          <p:cNvSpPr>
            <a:spLocks noGrp="1"/>
          </p:cNvSpPr>
          <p:nvPr>
            <p:ph idx="1"/>
          </p:nvPr>
        </p:nvSpPr>
        <p:spPr/>
        <p:txBody>
          <a:bodyPr/>
          <a:lstStyle/>
          <a:p>
            <a:r>
              <a:rPr lang="hi-IN" dirty="0"/>
              <a:t>पंजाब में अत्याचारों के बीच मुख्य राष्ट्रीय दैनिक 'ट्रिब्यून' के संपादक कालीनाथ राय को 10 साल की जेल की सजा दी गई। गामदेवी स्थित मणिभवन पर पीड़ित अपनी व्यथा गांधीजी को सुनाने आते थे, और महादेव देसाई उनकी संक्षिप्त टिप्पणियाँ तैयार कर, गांधीजी को प्रस्तुत करते थे। 'बाम्बे क्रानिकल' के साहसी संपादक हार्नीमैन के निर्वासन के बाद, तीन नए बंबई के नेताओं, शंकरलाल बैंकर, उम्मर सोबानी और जमनादास द्वारकादास ने गांधीजी से 'यंग इंडिया' के संपादक बनने का अनुरोध किया, जिसे उन्होंने स्वीकार किया। गांधीजी का काम बढ़ने पर उन्होंने इसे हफ्ते में दो बार प्रकाशित करने का निश्चय किया। जल्द ही 'नवजीवन' भी उनसे जुड़ गया, और दोनों साप्ताहिक अहमदाबाद से प्रकाशित होने लगे।</a:t>
            </a:r>
            <a:endParaRPr lang="en-US" dirty="0"/>
          </a:p>
        </p:txBody>
      </p:sp>
    </p:spTree>
    <p:extLst>
      <p:ext uri="{BB962C8B-B14F-4D97-AF65-F5344CB8AC3E}">
        <p14:creationId xmlns:p14="http://schemas.microsoft.com/office/powerpoint/2010/main" val="315558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E507-60EA-4785-DD27-6CEA179662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B42CBE-A3B3-7D6A-1427-A467A52BF1DF}"/>
              </a:ext>
            </a:extLst>
          </p:cNvPr>
          <p:cNvSpPr>
            <a:spLocks noGrp="1"/>
          </p:cNvSpPr>
          <p:nvPr>
            <p:ph idx="1"/>
          </p:nvPr>
        </p:nvSpPr>
        <p:spPr/>
        <p:txBody>
          <a:bodyPr/>
          <a:lstStyle/>
          <a:p>
            <a:r>
              <a:rPr lang="hi-IN" dirty="0"/>
              <a:t>महादेव देसाई ने साबरमती आश्रम में रहकर 'यंग इंडिया' और 'नवजीवन' साप्ताहिकों की संपादकीय और प्रिंटिंग व्यवस्था संभाली। गांधीजी और महादेव दोनों देशभर में भ्रमण करते हुए लेख लिखते और अपने विचार साझा करते थे। महादेव विदेशों के प्रतिष्ठित समाचार पत्रों के साथ बहस करते और गांधीजी की नीतियों को सटीकता और विनम्रता से प्रस्तुत करते। महादेव पहले अनुवाद-विभाग में नौकरी करते थे और अपने दोस्त नरहरि भाई के साथ साहित्य में रुचि रखते हुए टैगोर और शरदचंद्र की रचनाओं का अनुवाद भी किया।</a:t>
            </a:r>
            <a:endParaRPr lang="en-US" dirty="0"/>
          </a:p>
        </p:txBody>
      </p:sp>
    </p:spTree>
    <p:extLst>
      <p:ext uri="{BB962C8B-B14F-4D97-AF65-F5344CB8AC3E}">
        <p14:creationId xmlns:p14="http://schemas.microsoft.com/office/powerpoint/2010/main" val="97037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81EA-E23A-AF9E-1C00-AEE1D5AE2B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4A9D9-1C86-DED1-B6FE-27DA2742081F}"/>
              </a:ext>
            </a:extLst>
          </p:cNvPr>
          <p:cNvSpPr>
            <a:spLocks noGrp="1"/>
          </p:cNvSpPr>
          <p:nvPr>
            <p:ph idx="1"/>
          </p:nvPr>
        </p:nvSpPr>
        <p:spPr/>
        <p:txBody>
          <a:bodyPr/>
          <a:lstStyle/>
          <a:p>
            <a:r>
              <a:rPr lang="hi-IN" dirty="0"/>
              <a:t>महादेव देसाई की लेखन शैली और सुलेख अद्वितीय थे, और उनकी लिखावट वाइसराय समेत ब्रिटिश अधिकारियों को मंत्रमुग्ध कर देती थी। गांधीजी के नाम से वाइसराय को जाने वाले पत्र हमेशा महादेव की खूबसूरत लिखावट में होते थे, जो ब्रिटिश अधिकारियों में प्रसिद्ध थी। महादेव बिना शॉर्टहैंड के, सभी वार्तालाप, व्याख्यान, और प्रार्थना सत्रों का विस्तृत लेखा रखते थे। उनकी लेखन गति तेज और त्रुटिरहित थी, जिससे बड़े-बड़े लेखक अपनी टिप्पणियों को उनके नोट्स से मिलाने में संकोच करते थे। गांधीजी के अनुसार, महादेव के नोट्स सदैव सटीक होते थे, जिनसे अन्य लोग प्रभावित रहते थे।</a:t>
            </a:r>
            <a:endParaRPr lang="en-US" dirty="0"/>
          </a:p>
        </p:txBody>
      </p:sp>
    </p:spTree>
    <p:extLst>
      <p:ext uri="{BB962C8B-B14F-4D97-AF65-F5344CB8AC3E}">
        <p14:creationId xmlns:p14="http://schemas.microsoft.com/office/powerpoint/2010/main" val="211034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E0E7-A942-606C-20A3-93C66D4249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A4EBDD-93C6-3DDB-DFD9-5C8D42584463}"/>
              </a:ext>
            </a:extLst>
          </p:cNvPr>
          <p:cNvSpPr>
            <a:spLocks noGrp="1"/>
          </p:cNvSpPr>
          <p:nvPr>
            <p:ph idx="1"/>
          </p:nvPr>
        </p:nvSpPr>
        <p:spPr/>
        <p:txBody>
          <a:bodyPr/>
          <a:lstStyle/>
          <a:p>
            <a:r>
              <a:rPr lang="hi-IN" dirty="0"/>
              <a:t>महादेव देसाई अपने ज्ञान के लिए साहित्यिक और राजनीतिक पुस्तकों, समाचार पत्रों और पत्रिकाओं का अध्ययन निरंतर करते रहते थे। यात्रा के दौरान या सभाओं में भी उनके पास ताजा जानकारी का भंडार रहता था, जिसे वे 'यंग इंडिया' और 'नवजीवन' के लेखों में इस्तेमाल करते थे। उनकी दिनचर्या इतनी व्यस्त थी कि कब वे भोजन करते, सोते या आराम करते, किसी को पता नहीं चलता था। वे अत्यधिक कार्यक्षमता वाले थे और एक घंटे में चार घंटे का काम निपटा देते थे। इतनी व्यस्तता के बीच भी वे सूत कातने का काम नहीं छोड़ते थे।</a:t>
            </a:r>
            <a:endParaRPr lang="en-US" dirty="0"/>
          </a:p>
        </p:txBody>
      </p:sp>
    </p:spTree>
    <p:extLst>
      <p:ext uri="{BB962C8B-B14F-4D97-AF65-F5344CB8AC3E}">
        <p14:creationId xmlns:p14="http://schemas.microsoft.com/office/powerpoint/2010/main" val="323449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C109-EBFC-6F16-B0E3-D1C337DFA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BE90A1-DA78-228C-A5E1-C34BFD2EB16E}"/>
              </a:ext>
            </a:extLst>
          </p:cNvPr>
          <p:cNvSpPr>
            <a:spLocks noGrp="1"/>
          </p:cNvSpPr>
          <p:nvPr>
            <p:ph idx="1"/>
          </p:nvPr>
        </p:nvSpPr>
        <p:spPr/>
        <p:txBody>
          <a:bodyPr/>
          <a:lstStyle/>
          <a:p>
            <a:r>
              <a:rPr lang="hi-IN" dirty="0"/>
              <a:t>महादेव देसाई का व्यक्तित्व और कार्य गांधीजी के साथ इतने घनिष्ठ रूप से जुड़ा हुआ था कि उन्हें अलग से देखा ही नहीं जा सकता था। उनकी सरलता और मोहक स्वभाव के कारण उनके संपर्क में आने वाला व्यक्ति उनके गुणों से प्रभावित हो जाता था। महादेव जी ने गांधीजी की आत्मकथा "सत्य के प्रयोग" का अंग्रेज़ी अनुवाद भी किया, जो दुनिया भर में लोकप्रिय हुआ। 1934-35 में, गांधीजी के सेगांव में निवास करने के दौरान, महादेव जी हर रोज़ वर्धा की गर्मी में 11 मील पैदल चलकर सेवाग्राम पहुंचते और लौटते थे।</a:t>
            </a:r>
            <a:endParaRPr lang="en-US" dirty="0"/>
          </a:p>
        </p:txBody>
      </p:sp>
    </p:spTree>
    <p:extLst>
      <p:ext uri="{BB962C8B-B14F-4D97-AF65-F5344CB8AC3E}">
        <p14:creationId xmlns:p14="http://schemas.microsoft.com/office/powerpoint/2010/main" val="365030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84E6-2336-4229-E6A9-DEBC1D9CCFA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DFA563-51DC-0243-AF00-A4F581C67A91}"/>
              </a:ext>
            </a:extLst>
          </p:cNvPr>
          <p:cNvSpPr>
            <a:spLocks noGrp="1"/>
          </p:cNvSpPr>
          <p:nvPr>
            <p:ph idx="1"/>
          </p:nvPr>
        </p:nvSpPr>
        <p:spPr/>
        <p:txBody>
          <a:bodyPr/>
          <a:lstStyle/>
          <a:p>
            <a:r>
              <a:rPr lang="hi-IN" dirty="0"/>
              <a:t>महादेव देसाई की असमय मृत्यु ने गांधीजी के दिल में गहरा घाव छोड़ दिया, जो उनके जीवनभर भर नहीं सका। गांधीजी भर्तृहरि के भजन की पंक्ति "यह घाव कभी योग से भरेगा नहीं" दोहराते रहते थे। बाद के वर्षों में भी, गांधीजी के लिए महादेव का नाम अनजाने में ही उनके मुख से निकलता रहता।</a:t>
            </a:r>
            <a:endParaRPr lang="en-US" dirty="0"/>
          </a:p>
        </p:txBody>
      </p:sp>
    </p:spTree>
    <p:extLst>
      <p:ext uri="{BB962C8B-B14F-4D97-AF65-F5344CB8AC3E}">
        <p14:creationId xmlns:p14="http://schemas.microsoft.com/office/powerpoint/2010/main" val="398001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0F90-ADF1-A208-5434-883A2387D37D}"/>
              </a:ext>
            </a:extLst>
          </p:cNvPr>
          <p:cNvSpPr>
            <a:spLocks noGrp="1"/>
          </p:cNvSpPr>
          <p:nvPr>
            <p:ph type="title"/>
          </p:nvPr>
        </p:nvSpPr>
        <p:spPr>
          <a:xfrm>
            <a:off x="838200" y="365126"/>
            <a:ext cx="10515600" cy="723842"/>
          </a:xfrm>
        </p:spPr>
        <p:txBody>
          <a:bodyPr/>
          <a:lstStyle/>
          <a:p>
            <a:r>
              <a:rPr lang="en-US" dirty="0"/>
              <a:t>Summary</a:t>
            </a:r>
          </a:p>
        </p:txBody>
      </p:sp>
      <p:sp>
        <p:nvSpPr>
          <p:cNvPr id="3" name="Content Placeholder 2">
            <a:extLst>
              <a:ext uri="{FF2B5EF4-FFF2-40B4-BE49-F238E27FC236}">
                <a16:creationId xmlns:a16="http://schemas.microsoft.com/office/drawing/2014/main" id="{E27EDB59-C8AC-1AA5-47F4-E683ADF1BAB3}"/>
              </a:ext>
            </a:extLst>
          </p:cNvPr>
          <p:cNvSpPr>
            <a:spLocks noGrp="1"/>
          </p:cNvSpPr>
          <p:nvPr>
            <p:ph idx="1"/>
          </p:nvPr>
        </p:nvSpPr>
        <p:spPr>
          <a:xfrm>
            <a:off x="838200" y="1088968"/>
            <a:ext cx="10515600" cy="5486399"/>
          </a:xfrm>
        </p:spPr>
        <p:txBody>
          <a:bodyPr>
            <a:normAutofit lnSpcReduction="10000"/>
          </a:bodyPr>
          <a:lstStyle/>
          <a:p>
            <a:r>
              <a:rPr lang="hi-IN" sz="2400" dirty="0"/>
              <a:t>महादेव भाई को शुक्र की तरह तेजस्वी और अद्वितीय माना गया है, जो गांधीजी के लिए पुत्र से भी अधिक महत्वपूर्ण थे। 1917 में गांधीजी से मिलने के बाद, उन्होंने उनके उत्तराधिकारी का पद ग्रहण किया। 1919 में जलियाँवाला बाग हत्याकांड के दौरान, गांधीजी ने उन्हें अपना वारिस कहा। महादेव भाई ने गांधीजी की यात्रा और गतिविधियों का पूरा विवरण लिखा और उनकी मुलाकातों को संक्षिप्त टिप्पणियों के साथ प्रस्तुत किया। उन्होंने 'यंग इंडिया' और 'नवजीवन' जैसे साप्ताहिकों का संपादन किया और गांधीजी के लेखों को भी तैयार किया।महादेव भाई की लेखन शैली अद्वितीय थी, और उन्होंने सुंदर हस्ताक्षर के लिए भी प्रसिद्धि हासिल की। गांधीजी की आत्मकथा 'सत्य के प्रयोग' का अंग्रेज़ी में अनुवाद करने का कार्य भी उन्होंने किया। उनके जीवन का अधिकांश समय गांधीजी के साथ काम करते हुए बीता और उनकी रचनात्मकता व प्रतिभा ने अनेक लोगों को प्रभावित किया।महादेव भाई की मेहनत और समर्पण ने उन्हें एक प्रमुख राष्ट्रीय नेता के रूप में स्थापित किया, लेकिन उन्होंने अपने जीवन के अंत में असह्य गर्मी में पैदल चलकर काम करने का सिलसिला जारी रखा, जो उनके निधन का एक कारण माना गया। गांधीजी ने उनकी याद में यह कहा कि यह घाव कभी भर नहीं सकेगा।</a:t>
            </a:r>
            <a:endParaRPr lang="en-US" sz="2400" dirty="0"/>
          </a:p>
        </p:txBody>
      </p:sp>
    </p:spTree>
    <p:extLst>
      <p:ext uri="{BB962C8B-B14F-4D97-AF65-F5344CB8AC3E}">
        <p14:creationId xmlns:p14="http://schemas.microsoft.com/office/powerpoint/2010/main" val="2836726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58</TotalTime>
  <Words>944</Words>
  <Application>Microsoft Office PowerPoint</Application>
  <PresentationFormat>Widescreen</PresentationFormat>
  <Paragraphs>13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Ion</vt:lpstr>
      <vt:lpstr>Hindi Flipped Classroom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Gudupu</dc:creator>
  <cp:lastModifiedBy>Surya Gudupu</cp:lastModifiedBy>
  <cp:revision>1</cp:revision>
  <dcterms:created xsi:type="dcterms:W3CDTF">2024-11-03T09:05:40Z</dcterms:created>
  <dcterms:modified xsi:type="dcterms:W3CDTF">2024-11-03T12:48:32Z</dcterms:modified>
</cp:coreProperties>
</file>