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3A5F-7A0B-B1FD-030B-72CB08F10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6C7A-879B-998E-50E3-3DD41D3A4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2826-54B2-C677-22F5-F94EACE5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81DD-2C4C-4CCF-9CED-F7AA8DDB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3B48-2308-3668-FC69-BAD1E060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1C6A-5E00-3C41-261D-0AB9CA98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11B7-E810-EE97-D7CC-F85ACD46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4392-6281-25E5-73A4-13B8876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3DCD-29A2-CF57-CED8-8F83AE9B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BF87-35C5-A4F8-60F5-2248F662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83FA-0E5C-2820-A035-B8116FF8C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8AB3-D38E-23E9-A9AF-C508BAA0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2024-5F00-05A7-1147-AF596B7B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B6FA-95CD-1280-345B-D61605D9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6C5E-7C7F-9197-93BE-1AD66AEC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91DE-F567-E134-43C5-9C37E925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B747-A11F-0C9C-4874-59BFFE3E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8864-A463-13E6-EC56-F82A0A08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4256-A888-AF09-210D-BFF0B1E3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B4F78-0AF3-D4E0-1D03-CC57551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E8F5-13B7-F391-5AF8-52E8DBC6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B9B7-6560-F9CC-4BF5-59F068A2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29ED-2856-5DAF-08A3-F8CBD987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A7A0-E774-BFD6-B133-B6EA02C3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2FA3-2EF0-D5EB-3CA5-5EC9C5E6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587F-77F9-BEBB-4361-5FA122FF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26D7-4F21-7C05-2994-1B07A5450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9C2A4-BCE2-587A-CE0F-61FFEEC2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AEBF-B5E2-C9C3-0527-9AFF8321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9EE37-EB10-6A61-5F73-5A53FE6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A207-149B-7F77-081F-04DF0F65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9A58-65A1-60AC-D04C-EBA4F804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87E0-0D2D-7ED0-9B61-305970E3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7F0A0-0566-B11D-5B4E-BACED7F3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623DB-6681-75BC-D1FA-F9223DF4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D8D32-D082-B4FB-CFF6-01503AA3A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47181-2386-D2C7-77A6-19C8ACC7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F7FBA-4AAA-F3E1-3451-1C3A0B08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74787-F512-EBDE-7702-7C23FC6B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F798-EF30-6A8C-FB7B-758F66F3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85857-0B91-8327-5EB1-379B512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E37D6-B2A1-6C27-61DA-70C2D990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49548-CC5F-31D5-E848-4751A3E1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29B11-5E1D-C39C-7636-D626CAFA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2857E-570B-93A5-BF8F-1454BB39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0B70C-DF25-FD2E-C88F-78605ACD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0903-8F4D-5234-3C1E-80C9429D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CDC5-473A-5927-A652-52C3CCC1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59CDC-54A6-EC10-BD2F-269AAB0E2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2BCD-7914-1DA1-68B1-28A034BF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154DF-249E-AF20-DD1D-454C1E27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8AFA-E106-7906-DA02-F3FE1EBF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8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BB58-3D3E-EBA5-7515-715762CA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6F75F-F3AE-8CD7-2C15-223E3FC55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666E3-A1BF-7B0B-9F35-3F0DB0B5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A192B-3277-7D92-903F-F9BA699E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92DE-73D1-E568-EA0D-54CE7516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1C44-D9AE-8C0A-72D4-3C033829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0C5D8-4430-A6A5-1CF3-FA19888D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2815-7F5C-223C-1BD1-6E4BACD7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440C-8A4F-B9AA-EC7C-85DCD26A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9408-6236-4BE6-9725-9A458A422A53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7E3E-D31B-21F3-A87A-01524816F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FE9A-881A-FDA4-A359-7B86DD3E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9E43-BB49-4497-BF65-8FED395E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ED4B17AF-E6F6-CD8C-E330-B92A5863004D}"/>
              </a:ext>
            </a:extLst>
          </p:cNvPr>
          <p:cNvSpPr/>
          <p:nvPr/>
        </p:nvSpPr>
        <p:spPr>
          <a:xfrm>
            <a:off x="2944761" y="312174"/>
            <a:ext cx="6302477" cy="62336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048BC-CEC3-3954-DA08-F8C724A27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THE SUN:OUR CLOSEST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1BF32-8259-DD6C-D905-6DD71D06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19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51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Image result for sun and earth">
            <a:extLst>
              <a:ext uri="{FF2B5EF4-FFF2-40B4-BE49-F238E27FC236}">
                <a16:creationId xmlns:a16="http://schemas.microsoft.com/office/drawing/2014/main" id="{8419F844-2B81-2DFC-6AC7-D387C92DF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002E49-DF2B-74FB-0264-D812A448D77B}"/>
              </a:ext>
            </a:extLst>
          </p:cNvPr>
          <p:cNvSpPr txBox="1"/>
          <p:nvPr/>
        </p:nvSpPr>
        <p:spPr>
          <a:xfrm>
            <a:off x="364236" y="335280"/>
            <a:ext cx="573024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YES IT IS VERY IMPORTANT </a:t>
            </a:r>
          </a:p>
          <a:p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1)IT HOLDS OUR SOLAR SYSTEM TOGETHER</a:t>
            </a:r>
          </a:p>
          <a:p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2)T GIVES US HEAT AND LIGHT TO SUPPORT LIFE AS PLANT AND ANIMALS</a:t>
            </a:r>
          </a:p>
          <a:p>
            <a:r>
              <a:rPr lang="en-US" sz="33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3)IT PORTECTS US FROM COSMIC RADIATION VIA THE </a:t>
            </a:r>
            <a:r>
              <a:rPr lang="en-US" sz="3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HELIOSPHERE</a:t>
            </a:r>
          </a:p>
          <a:p>
            <a:endParaRPr lang="en-US" sz="33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17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048BC-CEC3-3954-DA08-F8C724A27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THE SUN:OUR CLOSEST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1BF32-8259-DD6C-D905-6DD71D06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B17AF-E6F6-CD8C-E330-B92A5863004D}"/>
              </a:ext>
            </a:extLst>
          </p:cNvPr>
          <p:cNvSpPr/>
          <p:nvPr/>
        </p:nvSpPr>
        <p:spPr>
          <a:xfrm>
            <a:off x="2944761" y="312174"/>
            <a:ext cx="6302477" cy="62336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WHAT IS A STAR? </a:t>
            </a:r>
          </a:p>
          <a:p>
            <a:r>
              <a:rPr lang="en-US" sz="3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A star is</a:t>
            </a:r>
            <a:r>
              <a:rPr lang="en-US" sz="32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 an astronomical object comprising a luminous spheroid of plasma</a:t>
            </a:r>
            <a:r>
              <a:rPr lang="en-US" sz="3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 held together by self-gravity</a:t>
            </a:r>
            <a:endParaRPr lang="en-US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3675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048BC-CEC3-3954-DA08-F8C724A27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THE SUN:OUR CLOSEST STAR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1BF32-8259-DD6C-D905-6DD71D06C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4B17AF-E6F6-CD8C-E330-B92A5863004D}"/>
              </a:ext>
            </a:extLst>
          </p:cNvPr>
          <p:cNvSpPr/>
          <p:nvPr/>
        </p:nvSpPr>
        <p:spPr>
          <a:xfrm>
            <a:off x="2944761" y="312174"/>
            <a:ext cx="6302477" cy="62336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WHAT IS A STAR? </a:t>
            </a:r>
          </a:p>
          <a:p>
            <a:r>
              <a:rPr lang="en-US" sz="3200" b="0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A star is</a:t>
            </a:r>
            <a:r>
              <a:rPr lang="en-US" sz="3200" b="1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 an astronomical object comprising a luminous spheroid of plasma</a:t>
            </a:r>
            <a:r>
              <a:rPr lang="en-US" sz="3200" b="0" i="0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 held together by self-gravity</a:t>
            </a:r>
            <a:endParaRPr lang="en-US" sz="30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9113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un in 4k">
            <a:extLst>
              <a:ext uri="{FF2B5EF4-FFF2-40B4-BE49-F238E27FC236}">
                <a16:creationId xmlns:a16="http://schemas.microsoft.com/office/drawing/2014/main" id="{692DBE9F-9967-0422-CD8E-6BD49BB8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-80856"/>
            <a:ext cx="12324079" cy="70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5D4A23-AF34-4C4B-EB64-9704B533BC46}"/>
              </a:ext>
            </a:extLst>
          </p:cNvPr>
          <p:cNvSpPr txBox="1"/>
          <p:nvPr/>
        </p:nvSpPr>
        <p:spPr>
          <a:xfrm>
            <a:off x="416560" y="193040"/>
            <a:ext cx="1129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HOW WAS IT FORMED</a:t>
            </a:r>
          </a:p>
        </p:txBody>
      </p:sp>
    </p:spTree>
    <p:extLst>
      <p:ext uri="{BB962C8B-B14F-4D97-AF65-F5344CB8AC3E}">
        <p14:creationId xmlns:p14="http://schemas.microsoft.com/office/powerpoint/2010/main" val="152962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n in 4k">
            <a:extLst>
              <a:ext uri="{FF2B5EF4-FFF2-40B4-BE49-F238E27FC236}">
                <a16:creationId xmlns:a16="http://schemas.microsoft.com/office/drawing/2014/main" id="{692DBE9F-9967-0422-CD8E-6BD49BB8B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3" r="9278"/>
          <a:stretch/>
        </p:blipFill>
        <p:spPr bwMode="auto">
          <a:xfrm>
            <a:off x="-142239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D4A23-AF34-4C4B-EB64-9704B533BC46}"/>
              </a:ext>
            </a:extLst>
          </p:cNvPr>
          <p:cNvSpPr txBox="1"/>
          <p:nvPr/>
        </p:nvSpPr>
        <p:spPr>
          <a:xfrm>
            <a:off x="6024880" y="355600"/>
            <a:ext cx="5328919" cy="58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Biome" panose="020B0502040204020203" pitchFamily="34" charset="0"/>
                <a:cs typeface="Biome" panose="020B0502040204020203" pitchFamily="34" charset="0"/>
              </a:rPr>
              <a:t> </a:t>
            </a:r>
            <a:r>
              <a:rPr lang="en-US" sz="8000" dirty="0">
                <a:latin typeface="Biome" panose="020B0502040204020203" pitchFamily="34" charset="0"/>
                <a:cs typeface="Biome" panose="020B0502040204020203" pitchFamily="34" charset="0"/>
              </a:rPr>
              <a:t>HOW WAS IT FORMED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500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The sun, our star, was formed about </a:t>
            </a:r>
            <a:r>
              <a:rPr lang="en-US" sz="3500" b="1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4.6 billion years ago</a:t>
            </a:r>
            <a:r>
              <a:rPr lang="en-US" sz="3500" b="0" i="0" dirty="0">
                <a:effectLst/>
                <a:latin typeface="Biome" panose="020B0503030204020804" pitchFamily="34" charset="0"/>
                <a:cs typeface="Biome" panose="020B0503030204020804" pitchFamily="34" charset="0"/>
              </a:rPr>
              <a:t> from a giant cloud of gas and dust called the solar nebula. As the nebula collapsed under its own gravity, it spun faster and flattened into a disk. </a:t>
            </a:r>
            <a:r>
              <a:rPr lang="en-US" sz="3500" dirty="0">
                <a:latin typeface="Biome" panose="020B0503030204020804" pitchFamily="34" charset="0"/>
                <a:cs typeface="Biome" panose="020B0503030204020804" pitchFamily="34" charset="0"/>
              </a:rPr>
              <a:t>Most of the nebula’s material was pulled toward the center to form our Sun, which accounts for </a:t>
            </a:r>
            <a:r>
              <a:rPr lang="en-US" sz="3500" b="1" dirty="0">
                <a:latin typeface="Biome" panose="020B0503030204020804" pitchFamily="34" charset="0"/>
                <a:cs typeface="Biome" panose="020B0503030204020804" pitchFamily="34" charset="0"/>
              </a:rPr>
              <a:t>99.8%</a:t>
            </a:r>
            <a:r>
              <a:rPr lang="en-US" sz="3500" dirty="0">
                <a:latin typeface="Biome" panose="020B0503030204020804" pitchFamily="34" charset="0"/>
                <a:cs typeface="Biome" panose="020B0503030204020804" pitchFamily="34" charset="0"/>
              </a:rPr>
              <a:t> of our solar system’s mass</a:t>
            </a:r>
          </a:p>
        </p:txBody>
      </p:sp>
    </p:spTree>
    <p:extLst>
      <p:ext uri="{BB962C8B-B14F-4D97-AF65-F5344CB8AC3E}">
        <p14:creationId xmlns:p14="http://schemas.microsoft.com/office/powerpoint/2010/main" val="2721394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4k sun">
            <a:extLst>
              <a:ext uri="{FF2B5EF4-FFF2-40B4-BE49-F238E27FC236}">
                <a16:creationId xmlns:a16="http://schemas.microsoft.com/office/drawing/2014/main" id="{8D9669D0-34AC-5C5E-8EB7-C175A8133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FCF9A-242E-CA14-9E82-2026FD1F9F7D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THE SUN’S LIFE CYCLE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chemeClr val="bg1"/>
              </a:solidFill>
              <a:latin typeface="Biome" panose="020B0503030204020804" pitchFamily="34" charset="0"/>
              <a:ea typeface="+mj-ea"/>
              <a:cs typeface="Biome" panose="020B05030302040208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Biome" panose="020B0503030204020804" pitchFamily="34" charset="0"/>
                <a:ea typeface="+mj-ea"/>
                <a:cs typeface="Biome" panose="020B0503030204020804" pitchFamily="34" charset="0"/>
              </a:rPr>
              <a:t>IS IT GONNA BE WITH US FOREVER OR SOMTHING</a:t>
            </a:r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6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4k sun">
            <a:extLst>
              <a:ext uri="{FF2B5EF4-FFF2-40B4-BE49-F238E27FC236}">
                <a16:creationId xmlns:a16="http://schemas.microsoft.com/office/drawing/2014/main" id="{EC9932C1-37E1-0402-FEE7-350C54E45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8" r="11340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3080" name="Freeform: Shape 3079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082" name="Group 3081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086" name="Freeform: Shape 3085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7" name="Freeform: Shape 3086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83" name="Group 3082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084" name="Freeform: Shape 3083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5" name="Freeform: Shape 3084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4D40DB-AD6B-7C2E-A66F-444D6F7609C3}"/>
              </a:ext>
            </a:extLst>
          </p:cNvPr>
          <p:cNvSpPr txBox="1"/>
          <p:nvPr/>
        </p:nvSpPr>
        <p:spPr>
          <a:xfrm>
            <a:off x="203200" y="426718"/>
            <a:ext cx="5435600" cy="1481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LIFE CYCLE OF THE SUN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sun is 4.6 billion years old and it will be with us for another 4.5 billion years.</a:t>
            </a:r>
          </a:p>
          <a:p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But after that the sun is going to become a red giant and consume all planets until mars.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Then it will become a white dwarf and decay for tens of billions of years.</a:t>
            </a:r>
          </a:p>
          <a:p>
            <a:endParaRPr lang="en-US" sz="33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00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4k sun">
            <a:extLst>
              <a:ext uri="{FF2B5EF4-FFF2-40B4-BE49-F238E27FC236}">
                <a16:creationId xmlns:a16="http://schemas.microsoft.com/office/drawing/2014/main" id="{EC9932C1-37E1-0402-FEE7-350C54E45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8" r="11340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3080" name="Freeform: Shape 3079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082" name="Group 3081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086" name="Freeform: Shape 3085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7" name="Freeform: Shape 3086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83" name="Group 3082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084" name="Freeform: Shape 3083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5" name="Freeform: Shape 3084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4D40DB-AD6B-7C2E-A66F-444D6F7609C3}"/>
              </a:ext>
            </a:extLst>
          </p:cNvPr>
          <p:cNvSpPr txBox="1"/>
          <p:nvPr/>
        </p:nvSpPr>
        <p:spPr>
          <a:xfrm>
            <a:off x="0" y="-6685282"/>
            <a:ext cx="5435600" cy="1414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LIFE CYCLE OF THE SUN</a:t>
            </a:r>
          </a:p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 sun is 4.5 billion years old and it will be with us for another 4.5 billion years.</a:t>
            </a:r>
          </a:p>
          <a:p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But after that the sun is going to become a red giant and consume all planets until mars.</a:t>
            </a: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Then it will become a white dwarf and decay for tens of billions of years until it runs out of nuclear fuel(h)</a:t>
            </a:r>
          </a:p>
          <a:p>
            <a:endParaRPr lang="en-US" sz="3300" dirty="0">
              <a:solidFill>
                <a:schemeClr val="accent1">
                  <a:lumMod val="60000"/>
                  <a:lumOff val="4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665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un and earth">
            <a:extLst>
              <a:ext uri="{FF2B5EF4-FFF2-40B4-BE49-F238E27FC236}">
                <a16:creationId xmlns:a16="http://schemas.microsoft.com/office/drawing/2014/main" id="{2B3938E5-5894-EE4E-D2EA-A2E45344C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6" r="1" b="1"/>
          <a:stretch/>
        </p:blipFill>
        <p:spPr bwMode="auto">
          <a:xfrm>
            <a:off x="3616960" y="10"/>
            <a:ext cx="857503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105" name="Group 4104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4106" name="Group 4105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110" name="Freeform: Shape 4109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1" name="Freeform: Shape 4110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07" name="Group 4106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108" name="Freeform: Shape 4107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9" name="Freeform: Shape 4108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952B27-4756-9471-5457-51669C24BF53}"/>
              </a:ext>
            </a:extLst>
          </p:cNvPr>
          <p:cNvSpPr txBox="1"/>
          <p:nvPr/>
        </p:nvSpPr>
        <p:spPr>
          <a:xfrm>
            <a:off x="194553" y="447472"/>
            <a:ext cx="5901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IS THE SUN EVEN IMPORTENT?</a:t>
            </a:r>
          </a:p>
        </p:txBody>
      </p:sp>
    </p:spTree>
    <p:extLst>
      <p:ext uri="{BB962C8B-B14F-4D97-AF65-F5344CB8AC3E}">
        <p14:creationId xmlns:p14="http://schemas.microsoft.com/office/powerpoint/2010/main" val="444004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326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</vt:lpstr>
      <vt:lpstr>Calibri</vt:lpstr>
      <vt:lpstr>Calibri Light</vt:lpstr>
      <vt:lpstr>Roboto</vt:lpstr>
      <vt:lpstr>Office Theme</vt:lpstr>
      <vt:lpstr>THE SUN:OUR CLOSEST STAR</vt:lpstr>
      <vt:lpstr>THE SUN:OUR CLOSEST STAR</vt:lpstr>
      <vt:lpstr>THE SUN:OUR CLOSEST STAR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SUN:OUR CLOSEST STAR</dc:title>
  <dc:creator>Mothey, Krishna Satya</dc:creator>
  <cp:lastModifiedBy>Mothey, Krishna Satya</cp:lastModifiedBy>
  <cp:revision>2</cp:revision>
  <dcterms:created xsi:type="dcterms:W3CDTF">2024-01-20T13:59:33Z</dcterms:created>
  <dcterms:modified xsi:type="dcterms:W3CDTF">2024-01-20T15:19:58Z</dcterms:modified>
</cp:coreProperties>
</file>