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CACE-8FE7-DA8B-E1F1-2FD3BC8E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77E1-9254-FBEE-1F96-17E2AF38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604D-607D-6506-FEA1-80195894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451C-F3B7-581E-0DAB-046FAE32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F881-D291-4761-8042-BBB7D31F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6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6FEB-5887-4C8F-9C41-846398EE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0483-9CD3-F669-4FD4-9860FFC0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42AC-72E0-E77E-D71D-3E6B5B6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BE1D-4278-D67A-9809-570B44C7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CBC5-3419-BA78-D7A3-8BC47FAA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6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E110A-D08B-7698-DE50-35BAAE137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A26C8-B83F-D543-627A-F81C808A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AA64-2BDC-1628-3E11-40038D45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A9A6-DC8F-B6F6-4586-44938D80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59C1-E440-707C-5F13-4D4B8112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8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3BFC-321F-E811-4AA4-1CCF0F20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2DA7-673B-C0C2-7DB2-34B67050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CE504-909A-D1C3-E065-8E8D842E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843E-0CEB-A141-8859-1FBCB290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947A-EBE1-A51B-09E2-C6DF2A7E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4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2D72-6A54-9022-72AC-0FA313FA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7973-4874-A209-CA7E-FE387EA1D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59A7-0474-96B4-C519-916E7FCB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6360-982C-CDE4-286C-B2FBAB8E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C271-3577-D2DC-88D1-ECAB98C2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03A8-1171-6479-8A38-0A9B06B9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0EAD-D3B1-FFD7-E205-F82F3F669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01637-50A3-0DD1-6691-932049178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4D88C-77CA-55DD-D79B-FCE76804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9D946-33E2-9864-72D0-49CA0075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EA06-9CC3-4219-FACD-EEC0C6E2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2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7072-2614-1FBE-A686-ADC4563D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D388D-624E-6490-E518-75B67DE0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C3AAE-FDAD-ADAE-9E43-FF731A80D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BC65B-48A8-B534-60AE-DC644D169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8CF82-A311-0101-E656-8A10ACA56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36B03-A289-E610-16F6-F3EB40E7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A79C6-B902-AC39-71E8-87C4552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665DF-3A92-E4B4-FF72-B70DD4D8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2A86-0DAC-A665-07D1-832D34CD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ACE89-5D76-306D-29E2-C2C9FB7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1A23B-7AC1-04FD-2505-95F9CDF4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CCAE9-6AC7-8E95-1808-ADF4E7AC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2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314EC-FA6C-B9E0-AFFD-9B76488B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06BC2-E27C-15CB-07B5-3B4298FB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B3AB1-F887-73E3-5BDE-276993B6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7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2D22-3076-752F-BDAD-AF43D872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372E-7B01-99FE-3FD4-B1DBF874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F5836-03BE-D3B9-B865-29732FB3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40480-88DE-5AF5-C8EE-6511A0E7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5276A-6959-5B3A-911F-EEAA0B01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94C11-6FCC-26B6-3707-5838ED84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B8A6-ED6A-ED48-694D-C8780B1C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BDF1D-CD14-1D30-DAB1-84BBD9B7E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6BD7E-EB2D-DCF4-7C07-28090A14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8FAE-BB56-2B43-5E02-A8C8DB0E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8CC88-4C44-5ED6-28A9-89A95D9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D748-9DEF-9C53-3F67-222BA689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6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8302C-1E26-E0DB-B051-F6D5A41B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42086-4D88-FBA9-758E-F3985045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2B8A-4B3B-AC53-C174-F70CE9435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C50D-1540-4DE6-BF17-DD05C8409F2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F939-C562-22C0-400F-254D8DA56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EF36-14EE-43D8-8C1F-C56543BB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6C55-E57D-4438-9B4D-D297E5D8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7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89BD-389A-B2C9-4C2B-ABBC1BDE0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F55D3-BF22-43F4-B599-69177B1CE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F14AD-577F-8A2A-7382-C2B90891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2688" cy="69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4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4A33-01BF-35B2-CE5B-C969C15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B5F6-22B8-82EB-08AF-7F162FF9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52BAC-C241-19D3-78CA-5CA9C57A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53544" cy="69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7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1F78-F165-8EF4-0497-3D5E39D1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C62A-6EA2-9E24-1DBB-5DEAE711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A38F4-AC52-1995-B197-A0AD8060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4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917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570D-B8AE-CAC8-F098-1DEE41A8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5AC-722D-8B60-C4BD-9E32F2B4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5A5EB6-4E69-BDA8-92CE-E2CFD481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4440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528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6A3D-06D9-4878-66D2-77A1115D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5190-1478-A19C-1188-F6451C0F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E2E8EB-B660-A588-8CA0-A245188B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1832" cy="69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959A-6167-764B-B755-5861E5AD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E82B-8C86-F7FA-1586-35117F23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246426-C464-1CA2-A2F5-35A98C24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2048" cy="69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1378-0E25-6850-EC9E-A6CEF4EC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9E1E-B5A0-4DC0-0178-35B8D35B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81E72B-0D25-8FC7-3307-850018F5D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8304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7302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Anirudh Vempati</dc:creator>
  <cp:lastModifiedBy>Anirudh Vempati</cp:lastModifiedBy>
  <cp:revision>1</cp:revision>
  <dcterms:created xsi:type="dcterms:W3CDTF">2024-12-04T16:08:25Z</dcterms:created>
  <dcterms:modified xsi:type="dcterms:W3CDTF">2024-12-04T16:08:51Z</dcterms:modified>
</cp:coreProperties>
</file>