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EDD4-4B78-456B-A532-BFF99B6CF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C4AC7-B8C1-425C-8F30-F5CC26600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53650-E928-4899-9FE9-E8C62D31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855E-B261-4F64-BD9F-8168B23ABF5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90268-0855-43CE-85E4-FBEE4216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DF46-41AD-4B57-829D-9F299755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111-6716-4709-9262-397D2136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BA7D-969D-469F-9AFC-BAA0586C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78B5F-4911-42CB-AD3F-944914F37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B78C-C548-4FBA-A7F9-F2492016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855E-B261-4F64-BD9F-8168B23ABF5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7A0D-E677-49FF-BA25-0F287702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BC08D-42A2-4EE2-BC26-94EDFD8E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111-6716-4709-9262-397D2136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766B0-1BA5-49A5-A26A-88B3C4C79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409B9-41AE-45DA-850D-43381837A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3FA8-5D84-4572-B890-6DB24B6A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855E-B261-4F64-BD9F-8168B23ABF5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6A64-2495-4BB0-ADD7-A6F8F348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A077-320A-46EE-83B0-6B00C3E1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111-6716-4709-9262-397D2136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F456-8288-42A5-AB91-8F870816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FEDC-B488-456E-8FBE-309481C5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D7151-C749-40F7-BF94-EA6CD078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855E-B261-4F64-BD9F-8168B23ABF5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68F4-71C5-470F-8BDC-0136FA77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086AA-062F-4472-B222-6333EAE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111-6716-4709-9262-397D2136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2C1-30E1-4FFB-9007-9347333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A1B4-E5EA-4316-A286-3417B84E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F65B-7565-495C-A5F0-50222D29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855E-B261-4F64-BD9F-8168B23ABF5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6BAF-DECC-44E5-B761-E0C71D50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6B0DB-2D34-4BA0-B234-6AC7719A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111-6716-4709-9262-397D2136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89AE-A5D2-45C1-9164-786F7189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9367-6373-405D-96FE-827199FE2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7FE55-CA2F-4FD9-8CF1-7B760A6F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9AC23-CDFE-4A99-B369-31928BD5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855E-B261-4F64-BD9F-8168B23ABF5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8D3E-C005-4795-BAB4-2D222CA8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777BA-4D25-48AC-B9E1-764929ED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111-6716-4709-9262-397D2136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BF8F-D7CF-4FEA-B128-AC795F1E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A0EB4-58A7-4BC6-9D8A-864DCFCB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5ED4D-67AE-4FF1-A8A6-67682BCAA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75BC2-870C-44C7-BC2F-CEF8CAC87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98E52-1FA9-4836-A385-52C8EE09A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E8981-3A2B-408A-B2BE-916F83FB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855E-B261-4F64-BD9F-8168B23ABF5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817BA-BA0F-467A-B2FF-A31A93E7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2026D-0A0B-4B36-BD8B-7200C27B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111-6716-4709-9262-397D2136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2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91CD-9FEA-455B-A775-902573F5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E653F-761D-498F-98D2-8E23B7EB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855E-B261-4F64-BD9F-8168B23ABF5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221E4-3330-46CA-A9EA-2C3F6450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AACA1-BC80-4DCA-AB02-3EB5FB54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111-6716-4709-9262-397D2136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5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7D0F6-6B3A-45D0-B377-FE9CBA34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855E-B261-4F64-BD9F-8168B23ABF5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CD72C-FF3E-4895-BC5D-2F5C5DC5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07F35-B7B4-459C-9B7F-7463C811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111-6716-4709-9262-397D2136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F0AD-D1DC-4508-9417-99136DA1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CC76-4486-42BC-95D6-3C6ACEC3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F41A-3EA2-4BF3-9645-198C4BC9D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5891-DC87-4318-B1FB-616614D9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855E-B261-4F64-BD9F-8168B23ABF5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AD453-E486-4E0E-95D1-3D9652AD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BE73E-E46A-4922-B6BF-F2024229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111-6716-4709-9262-397D2136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FC72-7BF7-4AD7-B01F-13F04411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833A0-AF85-4BDC-B5B2-5CDCA7683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2AF9-4070-4A2B-B115-09F89C77E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DDB54-EC27-4284-BCCD-E841F6AF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855E-B261-4F64-BD9F-8168B23ABF5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F9881-B0A2-4221-A725-8877DC11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357B7-90DD-401D-A1AD-1CE959CB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111-6716-4709-9262-397D2136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7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0B128-4A07-43D9-AFD3-14722ACE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BB5D-08EA-4F40-8C93-754E1E160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22DC-4D82-4FC8-82AD-BE67FC0D9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855E-B261-4F64-BD9F-8168B23ABF5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D5BB-482D-4E1F-A98C-7074ED244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DBD4-E4A4-4064-8DCA-F79CDAE0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4111-6716-4709-9262-397D2136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8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3068-6D1D-4E4C-BF4F-106C242D3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Modified Keyholes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45F2C-E7B3-4277-A17E-F8E7F736E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45192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33E5-B63A-487C-AFA2-CB9AB5C8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dirty="0"/>
              <a:t>~2021 PDC – </a:t>
            </a:r>
            <a:r>
              <a:rPr lang="en-US" dirty="0" err="1"/>
              <a:t>Circular+Eclip</a:t>
            </a:r>
            <a:r>
              <a:rPr lang="en-US" dirty="0"/>
              <a:t> Earth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A8D91-88D8-46DF-BCC9-0C6B9CACB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8169"/>
                <a:ext cx="10515600" cy="49987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𝑀𝑂𝐼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k = 7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A8D91-88D8-46DF-BCC9-0C6B9CACB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8169"/>
                <a:ext cx="10515600" cy="499879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9E9022B-04E1-450B-88E4-D0A3BA3D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39" y="3438525"/>
            <a:ext cx="3238500" cy="2676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584C88-3090-4944-BAB2-8210A77F8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489" y="752475"/>
            <a:ext cx="3276600" cy="2686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4E5178-148A-4B70-B21E-56B2C08BC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790" y="2140619"/>
            <a:ext cx="5334000" cy="1800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96A2DB-BF60-4291-B2AC-785B5A56D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13" y="4045290"/>
            <a:ext cx="5334000" cy="18002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749D3D-FCA7-423C-9F7F-7247D4C33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3815" y="3993067"/>
            <a:ext cx="18859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6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33E5-B63A-487C-AFA2-CB9AB5C8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dirty="0"/>
              <a:t>~2021 PDC – </a:t>
            </a:r>
            <a:r>
              <a:rPr lang="en-US" dirty="0" err="1"/>
              <a:t>Circular+Eclip</a:t>
            </a:r>
            <a:r>
              <a:rPr lang="en-US" dirty="0"/>
              <a:t> Earth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A8D91-88D8-46DF-BCC9-0C6B9CACB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8169"/>
                <a:ext cx="10515600" cy="49987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𝑀𝑂𝐼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k = 11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A8D91-88D8-46DF-BCC9-0C6B9CACB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8169"/>
                <a:ext cx="10515600" cy="499879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9E9022B-04E1-450B-88E4-D0A3BA3D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39" y="3438525"/>
            <a:ext cx="3238500" cy="2676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C1BB6-A67C-4A68-A6F5-5A63486B9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69" y="1037520"/>
            <a:ext cx="3514725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58918-D448-4529-AE4A-E9382D7FC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387" y="2271008"/>
            <a:ext cx="5334000" cy="1800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9C0C2-88A5-429D-8265-6921B66FC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57" y="4080758"/>
            <a:ext cx="5334000" cy="1800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18D83D-F061-47FA-9654-151224A23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946" y="4090283"/>
            <a:ext cx="22669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8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33E5-B63A-487C-AFA2-CB9AB5C8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dirty="0"/>
              <a:t>Apophis – Non-circular Earth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A8D91-88D8-46DF-BCC9-0C6B9CACB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8169"/>
                <a:ext cx="10515600" cy="49987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𝑀𝑂𝐼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k = 8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A8D91-88D8-46DF-BCC9-0C6B9CACB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8169"/>
                <a:ext cx="10515600" cy="499879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792096E-E37D-4843-92BE-0D0EB484F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2" y="4517182"/>
            <a:ext cx="5334000" cy="2095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B82E0-17D8-4453-BC01-B94F32D83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035" y="2116882"/>
            <a:ext cx="5324475" cy="2400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79A387-0BE2-4C65-9EC1-8F06D8816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485" y="107731"/>
            <a:ext cx="38671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1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19A938-F26E-4F97-A2DB-E18AE80C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83" y="0"/>
            <a:ext cx="7943850" cy="6562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EAA173-2717-426F-9F30-893C7EFB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Keyholes: Secular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81796-F77E-47C4-BD7E-11B065A8C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2021 PDC</a:t>
                </a:r>
              </a:p>
              <a:p>
                <a:pPr lvl="1"/>
                <a:r>
                  <a:rPr lang="en-US" dirty="0"/>
                  <a:t>Need to make more robust</a:t>
                </a:r>
              </a:p>
              <a:p>
                <a:pPr lvl="1"/>
                <a:r>
                  <a:rPr lang="en-US" dirty="0"/>
                  <a:t>Output needed: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𝑀𝑂𝐼𝐷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"=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MOID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 ?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81796-F77E-47C4-BD7E-11B065A8C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72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Modified Keyholes</vt:lpstr>
      <vt:lpstr>~2021 PDC – Circular+Eclip Earth</vt:lpstr>
      <vt:lpstr>~2021 PDC – Circular+Eclip Earth</vt:lpstr>
      <vt:lpstr>Apophis – Non-circular Earth</vt:lpstr>
      <vt:lpstr>New Keyholes: Secular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Keyholes</dc:title>
  <dc:creator>Oscar Fuentes-Munoz</dc:creator>
  <cp:lastModifiedBy>Oscar Fuentes-Munoz</cp:lastModifiedBy>
  <cp:revision>3</cp:revision>
  <dcterms:created xsi:type="dcterms:W3CDTF">2021-03-31T03:59:38Z</dcterms:created>
  <dcterms:modified xsi:type="dcterms:W3CDTF">2021-03-31T17:03:47Z</dcterms:modified>
</cp:coreProperties>
</file>