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8" r:id="rId9"/>
    <p:sldId id="262" r:id="rId10"/>
    <p:sldId id="263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7703-0D2A-4F66-84F4-46AF2D9186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D11C-9E18-41C1-A008-C0CF7F640D1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w3schools.com/pyth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Mini project review</a:t>
            </a:r>
            <a:br>
              <a:rPr lang="en-US" sz="3600" dirty="0">
                <a:latin typeface="Algerian" panose="04020705040A02060702" pitchFamily="82" charset="0"/>
              </a:rPr>
            </a:br>
            <a:r>
              <a:rPr lang="en-US" sz="3600" dirty="0">
                <a:latin typeface="Algerian" panose="04020705040A02060702" pitchFamily="82" charset="0"/>
              </a:rPr>
              <a:t> 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Stadium seating Management</a:t>
            </a:r>
            <a:endParaRPr lang="en-IN" sz="40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478" y="77420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Future 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Reservation and seat availability features</a:t>
            </a:r>
            <a:endParaRPr lang="en-US" dirty="0"/>
          </a:p>
          <a:p>
            <a:r>
              <a:rPr lang="en-US" dirty="0"/>
              <a:t>Priority seating  allocation</a:t>
            </a:r>
            <a:endParaRPr lang="en-US" dirty="0"/>
          </a:p>
          <a:p>
            <a:r>
              <a:rPr lang="en-US" dirty="0"/>
              <a:t>Seat Upgrades and changes</a:t>
            </a:r>
            <a:endParaRPr lang="en-US" dirty="0"/>
          </a:p>
          <a:p>
            <a:r>
              <a:rPr lang="en-US" dirty="0"/>
              <a:t>Group reservations</a:t>
            </a:r>
            <a:endParaRPr lang="en-US" dirty="0"/>
          </a:p>
          <a:p>
            <a:r>
              <a:rPr lang="en-US" dirty="0"/>
              <a:t>Notification and alerts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621" y="9833"/>
            <a:ext cx="3813379" cy="68186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954" y="1938873"/>
            <a:ext cx="10820400" cy="4024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Object-Oriented Programming (OOP) Concept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-by Dusty Phillips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Data Structures and Algorithms 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-by Cormen, Rivest and Stein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Design patterns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-by Gamma, Helm Johnson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1"/>
              </a:rPr>
              <a:t>https://www.w3schools.com/python/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Algerian" panose="04020705040A02060702" pitchFamily="82" charset="0"/>
              </a:rPr>
              <a:t>Thank you</a:t>
            </a:r>
            <a:endParaRPr lang="en-IN" sz="4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3097" y="1179915"/>
            <a:ext cx="8610600" cy="1524000"/>
          </a:xfrm>
        </p:spPr>
        <p:txBody>
          <a:bodyPr/>
          <a:lstStyle/>
          <a:p>
            <a:pPr algn="ctr"/>
            <a:r>
              <a:rPr lang="en-US" dirty="0"/>
              <a:t>Kishkinda University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08903"/>
            <a:ext cx="10820400" cy="3809782"/>
          </a:xfrm>
        </p:spPr>
        <p:txBody>
          <a:bodyPr>
            <a:normAutofit fontScale="67500"/>
          </a:bodyPr>
          <a:lstStyle/>
          <a:p>
            <a:pPr marL="0" indent="0" algn="ctr">
              <a:buNone/>
            </a:pPr>
            <a:r>
              <a:rPr lang="en-US" dirty="0"/>
              <a:t>Jnana Gangotri Campus, Hospet road, Allipur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Ballari District, Karnataka State, -583104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Internal Guide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T. Sukumar</a:t>
            </a:r>
            <a:endParaRPr lang="en-US" b="1" dirty="0"/>
          </a:p>
          <a:p>
            <a:pPr marL="0" indent="0" algn="ctr">
              <a:buNone/>
            </a:pPr>
            <a:r>
              <a:rPr lang="en-US" dirty="0"/>
              <a:t>Department of Computer Science and Engineering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Project Team Members</a:t>
            </a:r>
            <a:endParaRPr lang="en-US" b="1" dirty="0"/>
          </a:p>
          <a:p>
            <a:pPr marL="0" lvl="1" indent="0" algn="ctr">
              <a:buNone/>
            </a:pPr>
            <a:r>
              <a:rPr lang="en-US" sz="2200" dirty="0">
                <a:sym typeface="+mn-ea"/>
              </a:rPr>
              <a:t>Mohammed Israr.S                 BTech-CSE039</a:t>
            </a:r>
            <a:endParaRPr lang="en-US" sz="2200" dirty="0">
              <a:sym typeface="+mn-ea"/>
            </a:endParaRPr>
          </a:p>
          <a:p>
            <a:pPr marL="0" lvl="1" indent="0" algn="ctr">
              <a:buNone/>
            </a:pPr>
            <a:r>
              <a:rPr lang="en-US" sz="2200" dirty="0">
                <a:sym typeface="+mn-ea"/>
              </a:rPr>
              <a:t>V. Deekshitha                          BTech-CSE027</a:t>
            </a:r>
            <a:endParaRPr lang="en-US" sz="2200" dirty="0">
              <a:sym typeface="+mn-ea"/>
            </a:endParaRPr>
          </a:p>
          <a:p>
            <a:pPr marL="0" lvl="1" indent="0" algn="ctr">
              <a:buNone/>
            </a:pPr>
            <a:r>
              <a:rPr lang="en-US" sz="2200" dirty="0">
                <a:sym typeface="+mn-ea"/>
              </a:rPr>
              <a:t>Mohammed Gouse.H             BTech-CSE034</a:t>
            </a:r>
            <a:endParaRPr lang="en-US" sz="2200" dirty="0"/>
          </a:p>
          <a:p>
            <a:pPr marL="0" lvl="1" indent="0" algn="ctr">
              <a:buNone/>
            </a:pPr>
            <a:r>
              <a:rPr lang="en-US" sz="2200" dirty="0">
                <a:sym typeface="+mn-ea"/>
              </a:rPr>
              <a:t>Abdul Rehman                         BTech-CSE065</a:t>
            </a:r>
            <a:endParaRPr lang="en-IN" sz="2200" dirty="0"/>
          </a:p>
          <a:p>
            <a:pPr marL="0" lvl="1" indent="0" algn="ctr">
              <a:buNone/>
            </a:pPr>
            <a:r>
              <a:rPr lang="en-US" sz="2200" dirty="0">
                <a:sym typeface="+mn-ea"/>
              </a:rPr>
              <a:t>Akash.C                                    BTech-CSE014</a:t>
            </a:r>
            <a:endParaRPr lang="en-US" sz="2200" dirty="0">
              <a:sym typeface="+mn-ea"/>
            </a:endParaRPr>
          </a:p>
          <a:p>
            <a:pPr marL="0" lvl="1" indent="0" algn="ctr">
              <a:buNone/>
            </a:pPr>
            <a:r>
              <a:rPr lang="en-US" sz="2200" dirty="0">
                <a:sym typeface="+mn-ea"/>
              </a:rPr>
              <a:t>Saniya Khanam                      BTech-CSE068</a:t>
            </a:r>
            <a:endParaRPr lang="en-US" sz="2200" dirty="0"/>
          </a:p>
          <a:p>
            <a:pPr marL="0" lvl="1" indent="0" algn="ctr">
              <a:buNone/>
            </a:pPr>
            <a:endParaRPr lang="en-US" sz="2200" dirty="0"/>
          </a:p>
          <a:p>
            <a:pPr marL="0" lvl="1" indent="0" algn="ctr">
              <a:buNone/>
            </a:pPr>
            <a:endParaRPr lang="en-US" sz="2200" dirty="0"/>
          </a:p>
          <a:p>
            <a:pPr marL="0" lvl="1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b="1" dirty="0"/>
          </a:p>
          <a:p>
            <a:pPr marL="274320" lvl="1" indent="0" algn="ctr">
              <a:lnSpc>
                <a:spcPct val="120000"/>
              </a:lnSpc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4" t="15681" r="18834" b="16052"/>
          <a:stretch>
            <a:fillRect/>
          </a:stretch>
        </p:blipFill>
        <p:spPr>
          <a:xfrm>
            <a:off x="1828801" y="1268361"/>
            <a:ext cx="1848464" cy="20352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effectLst/>
                <a:cs typeface="Times New Roman" panose="02020603050405020304" pitchFamily="18" charset="0"/>
              </a:rPr>
              <a:t>	This stadium seating system code is a large scope of a software solution for managing and optimizing (setting arrange the seat in sequence rows in proper way)  seat allocations in large venues (place occupied to build) </a:t>
            </a:r>
            <a:endParaRPr lang="en-US" sz="2800" dirty="0">
              <a:effectLst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4373"/>
            <a:ext cx="9360310" cy="1293028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mission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53265"/>
            <a:ext cx="10820400" cy="4065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provide user friendly stadium seating and enhance the overall experience of the users.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VISSION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dirty="0"/>
              <a:t>To become leading stadium seating system solution  renowned for its innovative features.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57" y="167149"/>
            <a:ext cx="2234434" cy="2234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15" y="2988838"/>
            <a:ext cx="2127710" cy="14184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are using python programming language that is based on concepts of OOP’s and also DSA so using this concept we are building the project.</a:t>
            </a:r>
            <a:endParaRPr lang="en-US" dirty="0"/>
          </a:p>
          <a:p>
            <a:r>
              <a:rPr lang="en-US" dirty="0"/>
              <a:t>We are using DSA for managing the data of seating management.</a:t>
            </a:r>
            <a:endParaRPr lang="en-US" dirty="0"/>
          </a:p>
          <a:p>
            <a:r>
              <a:rPr lang="en-US" dirty="0"/>
              <a:t>The use of OOP’s allows for scalable Design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Advantages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Maintaining the crowd </a:t>
            </a:r>
            <a:endParaRPr lang="en-US" dirty="0"/>
          </a:p>
          <a:p>
            <a:r>
              <a:rPr lang="en-US" dirty="0"/>
              <a:t>Faster booking</a:t>
            </a:r>
            <a:endParaRPr lang="en-US" dirty="0"/>
          </a:p>
          <a:p>
            <a:r>
              <a:rPr lang="en-US" dirty="0"/>
              <a:t>Reduce waiting time</a:t>
            </a:r>
            <a:endParaRPr lang="en-US" dirty="0"/>
          </a:p>
          <a:p>
            <a:r>
              <a:rPr lang="en-US" dirty="0"/>
              <a:t>Better view of the event</a:t>
            </a:r>
            <a:endParaRPr lang="en-US" dirty="0"/>
          </a:p>
          <a:p>
            <a:r>
              <a:rPr lang="en-US" dirty="0"/>
              <a:t>Accurate seat status information</a:t>
            </a:r>
            <a:endParaRPr lang="en-US" dirty="0"/>
          </a:p>
          <a:p>
            <a:pPr marL="0" indent="0" algn="ctr">
              <a:buNone/>
            </a:pPr>
            <a:r>
              <a:rPr lang="en-US" sz="3200" dirty="0"/>
              <a:t>DISADVANTAGES</a:t>
            </a:r>
            <a:endParaRPr lang="en-US" sz="3200" dirty="0"/>
          </a:p>
          <a:p>
            <a:r>
              <a:rPr lang="en-US" dirty="0"/>
              <a:t>Limited Seats options</a:t>
            </a:r>
            <a:endParaRPr lang="en-US" dirty="0"/>
          </a:p>
          <a:p>
            <a:r>
              <a:rPr lang="en-US" dirty="0"/>
              <a:t>No seat recommendations</a:t>
            </a:r>
            <a:endParaRPr lang="en-US" dirty="0"/>
          </a:p>
          <a:p>
            <a:r>
              <a:rPr lang="en-US" dirty="0"/>
              <a:t>No support for </a:t>
            </a:r>
            <a:r>
              <a:rPr lang="en-US" dirty="0" err="1"/>
              <a:t>mutli</a:t>
            </a:r>
            <a:r>
              <a:rPr lang="en-US" dirty="0"/>
              <a:t> events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Software</a:t>
            </a:r>
            <a:endParaRPr lang="en-US" b="1" dirty="0"/>
          </a:p>
          <a:p>
            <a:r>
              <a:rPr lang="en-US" dirty="0"/>
              <a:t>Python 3.12(64 bits)</a:t>
            </a:r>
            <a:endParaRPr lang="en-US" dirty="0"/>
          </a:p>
          <a:p>
            <a:r>
              <a:rPr lang="en-US" dirty="0"/>
              <a:t>Visual studio code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Hardware</a:t>
            </a:r>
            <a:endParaRPr lang="en-US" b="1" dirty="0"/>
          </a:p>
          <a:p>
            <a:r>
              <a:rPr lang="en-US" dirty="0"/>
              <a:t>Processor : Intel i5, </a:t>
            </a:r>
            <a:r>
              <a:rPr lang="en-US"/>
              <a:t>11</a:t>
            </a:r>
            <a:r>
              <a:rPr lang="en-US" baseline="30000"/>
              <a:t>th</a:t>
            </a:r>
            <a:r>
              <a:rPr lang="en-US"/>
              <a:t> Gen</a:t>
            </a:r>
            <a:endParaRPr lang="en-US" dirty="0"/>
          </a:p>
          <a:p>
            <a:r>
              <a:rPr lang="en-US" dirty="0"/>
              <a:t>RAM         : 16GB</a:t>
            </a:r>
            <a:endParaRPr lang="en-US" dirty="0"/>
          </a:p>
          <a:p>
            <a:r>
              <a:rPr lang="en-US" dirty="0"/>
              <a:t>Hard Disk : 500GB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Module 1:  Here it represents an individual seats in a stadium.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Module 2: it provides unique identifiers for the sections.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Module 3:  Fills all available seats in the stadium</a:t>
            </a:r>
            <a:r>
              <a:rPr lang="en-US"/>
              <a:t>, marking </a:t>
            </a:r>
            <a:r>
              <a:rPr lang="en-US" dirty="0"/>
              <a:t>them as occupied.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Module 4: Represents entire stadium which consist multiple section.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Module 5: Allocates specific seats based on a provided list of allocations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 here by conclude that stadium seating management manages the crowd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Analysis the previous and current data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It provides a basic framework for managing seat allocation and optimizing seat arrangements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2491</Words>
  <Application>WPS Presentation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Algerian</vt:lpstr>
      <vt:lpstr>Cambria</vt:lpstr>
      <vt:lpstr>Times New Roman</vt:lpstr>
      <vt:lpstr>Microsoft YaHei</vt:lpstr>
      <vt:lpstr>Arial Unicode MS</vt:lpstr>
      <vt:lpstr>Century Gothic</vt:lpstr>
      <vt:lpstr>Calibri</vt:lpstr>
      <vt:lpstr>Vapor Trail</vt:lpstr>
      <vt:lpstr>Mini project review  on</vt:lpstr>
      <vt:lpstr>Kishkinda University </vt:lpstr>
      <vt:lpstr>Introduction</vt:lpstr>
      <vt:lpstr>mission</vt:lpstr>
      <vt:lpstr>Overview</vt:lpstr>
      <vt:lpstr>Advantages</vt:lpstr>
      <vt:lpstr>Requirements</vt:lpstr>
      <vt:lpstr>modules</vt:lpstr>
      <vt:lpstr>Conclusion</vt:lpstr>
      <vt:lpstr>Future  enhancement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IMRAN IMRAN</dc:creator>
  <cp:lastModifiedBy>ASUS</cp:lastModifiedBy>
  <cp:revision>10</cp:revision>
  <dcterms:created xsi:type="dcterms:W3CDTF">2024-09-26T09:14:00Z</dcterms:created>
  <dcterms:modified xsi:type="dcterms:W3CDTF">2024-09-27T12:47:54Z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1C996EF622244970B4FCC8783B84831C_12</vt:lpwstr>
  </property>
  <property fmtid="{D5CDD505-2E9C-101B-9397-08002B2CF9AE}" pid="3" name="KSOProductBuildVer">
    <vt:lpwstr>1033-12.2.0.17119</vt:lpwstr>
  </property>
</Properties>
</file>